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4"/>
  </p:sldMasterIdLst>
  <p:notesMasterIdLst>
    <p:notesMasterId r:id="rId17"/>
  </p:notesMasterIdLst>
  <p:sldIdLst>
    <p:sldId id="256" r:id="rId5"/>
    <p:sldId id="260" r:id="rId6"/>
    <p:sldId id="307" r:id="rId7"/>
    <p:sldId id="311" r:id="rId8"/>
    <p:sldId id="309" r:id="rId9"/>
    <p:sldId id="322" r:id="rId10"/>
    <p:sldId id="323" r:id="rId11"/>
    <p:sldId id="317" r:id="rId12"/>
    <p:sldId id="261" r:id="rId13"/>
    <p:sldId id="324" r:id="rId14"/>
    <p:sldId id="325" r:id="rId15"/>
    <p:sldId id="279" r:id="rId16"/>
  </p:sldIdLst>
  <p:sldSz cx="7562850" cy="10688638"/>
  <p:notesSz cx="6858000" cy="9144000"/>
  <p:embeddedFontLst>
    <p:embeddedFont>
      <p:font typeface="Alasassy Caps" pitchFamily="2" charset="0"/>
      <p:regular r:id="rId18"/>
      <p:bold r:id="rId19"/>
      <p:italic r:id="rId20"/>
      <p:boldItalic r:id="rId21"/>
    </p:embeddedFont>
    <p:embeddedFont>
      <p:font typeface="Amatic SC" panose="00000500000000000000" pitchFamily="2" charset="-79"/>
      <p:regular r:id="rId22"/>
      <p:bold r:id="rId23"/>
    </p:embeddedFont>
    <p:embeddedFont>
      <p:font typeface="Anaheim" panose="020B0604020202020204" charset="0"/>
      <p:regular r:id="rId24"/>
    </p:embeddedFont>
    <p:embeddedFont>
      <p:font typeface="Montserrat" panose="00000500000000000000" pitchFamily="2" charset="0"/>
      <p:regular r:id="rId25"/>
      <p:bold r:id="rId26"/>
      <p:italic r:id="rId27"/>
      <p:boldItalic r:id="rId28"/>
    </p:embeddedFont>
    <p:embeddedFont>
      <p:font typeface="Montserrat Medium" panose="00000600000000000000" pitchFamily="2" charset="0"/>
      <p:regular r:id="rId29"/>
      <p:bold r:id="rId30"/>
      <p:italic r:id="rId31"/>
      <p:boldItalic r:id="rId32"/>
    </p:embeddedFont>
    <p:embeddedFont>
      <p:font typeface="Mystical Woods Rough Script" panose="02000500000000000000" pitchFamily="2" charset="0"/>
      <p:regular r:id="rId33"/>
    </p:embeddedFont>
    <p:embeddedFont>
      <p:font typeface="Nunito ExtraBold" pitchFamily="2" charset="0"/>
      <p:bold r:id="rId34"/>
      <p:boldItalic r:id="rId35"/>
    </p:embeddedFont>
    <p:embeddedFont>
      <p:font typeface="Rockwell Light" panose="02040303020102020203" pitchFamily="18"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90C0E2-6363-438A-B988-BB8F0EE7BE52}" v="552" dt="2024-03-05T20:49:05.895"/>
  </p1510:revLst>
</p1510:revInfo>
</file>

<file path=ppt/tableStyles.xml><?xml version="1.0" encoding="utf-8"?>
<a:tblStyleLst xmlns:a="http://schemas.openxmlformats.org/drawingml/2006/main" def="{838F817C-AA19-40FA-9570-A4CF561FF5A0}">
  <a:tblStyle styleId="{838F817C-AA19-40FA-9570-A4CF561FF5A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605" autoAdjust="0"/>
    <p:restoredTop sz="94660"/>
  </p:normalViewPr>
  <p:slideViewPr>
    <p:cSldViewPr snapToGrid="0">
      <p:cViewPr varScale="1">
        <p:scale>
          <a:sx n="51" d="100"/>
          <a:sy n="51" d="100"/>
        </p:scale>
        <p:origin x="222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heme" Target="theme/theme1.xml"/><Relationship Id="rId21" Type="http://schemas.openxmlformats.org/officeDocument/2006/relationships/font" Target="fonts/font4.fntdata"/><Relationship Id="rId34" Type="http://schemas.openxmlformats.org/officeDocument/2006/relationships/font" Target="fonts/font17.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beth Alvarado Vargas" userId="e7b9340e-ae0f-4c54-a3b5-727e129e63b6" providerId="ADAL" clId="{3090C0E2-6363-438A-B988-BB8F0EE7BE52}"/>
    <pc:docChg chg="undo redo custSel addSld delSld modSld sldOrd">
      <pc:chgData name="Lizbeth Alvarado Vargas" userId="e7b9340e-ae0f-4c54-a3b5-727e129e63b6" providerId="ADAL" clId="{3090C0E2-6363-438A-B988-BB8F0EE7BE52}" dt="2024-03-06T18:21:49.529" v="12917" actId="1076"/>
      <pc:docMkLst>
        <pc:docMk/>
      </pc:docMkLst>
      <pc:sldChg chg="modSp mod">
        <pc:chgData name="Lizbeth Alvarado Vargas" userId="e7b9340e-ae0f-4c54-a3b5-727e129e63b6" providerId="ADAL" clId="{3090C0E2-6363-438A-B988-BB8F0EE7BE52}" dt="2024-03-06T18:05:17.960" v="12914" actId="20577"/>
        <pc:sldMkLst>
          <pc:docMk/>
          <pc:sldMk cId="0" sldId="256"/>
        </pc:sldMkLst>
        <pc:spChg chg="mod">
          <ac:chgData name="Lizbeth Alvarado Vargas" userId="e7b9340e-ae0f-4c54-a3b5-727e129e63b6" providerId="ADAL" clId="{3090C0E2-6363-438A-B988-BB8F0EE7BE52}" dt="2024-03-06T18:05:17.960" v="12914" actId="20577"/>
          <ac:spMkLst>
            <pc:docMk/>
            <pc:sldMk cId="0" sldId="256"/>
            <ac:spMk id="1650" creationId="{00000000-0000-0000-0000-000000000000}"/>
          </ac:spMkLst>
        </pc:spChg>
      </pc:sldChg>
      <pc:sldChg chg="addSp delSp modSp mod">
        <pc:chgData name="Lizbeth Alvarado Vargas" userId="e7b9340e-ae0f-4c54-a3b5-727e129e63b6" providerId="ADAL" clId="{3090C0E2-6363-438A-B988-BB8F0EE7BE52}" dt="2024-02-21T16:29:43.343" v="3659"/>
        <pc:sldMkLst>
          <pc:docMk/>
          <pc:sldMk cId="0" sldId="258"/>
        </pc:sldMkLst>
        <pc:spChg chg="add mod">
          <ac:chgData name="Lizbeth Alvarado Vargas" userId="e7b9340e-ae0f-4c54-a3b5-727e129e63b6" providerId="ADAL" clId="{3090C0E2-6363-438A-B988-BB8F0EE7BE52}" dt="2024-02-21T16:29:26.252" v="3654" actId="478"/>
          <ac:spMkLst>
            <pc:docMk/>
            <pc:sldMk cId="0" sldId="258"/>
            <ac:spMk id="3" creationId="{360259A3-C97F-45E1-B4F0-5487104E762D}"/>
          </ac:spMkLst>
        </pc:spChg>
        <pc:spChg chg="add mod">
          <ac:chgData name="Lizbeth Alvarado Vargas" userId="e7b9340e-ae0f-4c54-a3b5-727e129e63b6" providerId="ADAL" clId="{3090C0E2-6363-438A-B988-BB8F0EE7BE52}" dt="2024-02-21T16:29:31.483" v="3655" actId="478"/>
          <ac:spMkLst>
            <pc:docMk/>
            <pc:sldMk cId="0" sldId="258"/>
            <ac:spMk id="5" creationId="{92A8E82E-949C-8599-15FD-6CB54F40ABCA}"/>
          </ac:spMkLst>
        </pc:spChg>
        <pc:spChg chg="mod">
          <ac:chgData name="Lizbeth Alvarado Vargas" userId="e7b9340e-ae0f-4c54-a3b5-727e129e63b6" providerId="ADAL" clId="{3090C0E2-6363-438A-B988-BB8F0EE7BE52}" dt="2024-02-20T00:07:41.916" v="1078" actId="20577"/>
          <ac:spMkLst>
            <pc:docMk/>
            <pc:sldMk cId="0" sldId="258"/>
            <ac:spMk id="1827" creationId="{00000000-0000-0000-0000-000000000000}"/>
          </ac:spMkLst>
        </pc:spChg>
        <pc:spChg chg="mod">
          <ac:chgData name="Lizbeth Alvarado Vargas" userId="e7b9340e-ae0f-4c54-a3b5-727e129e63b6" providerId="ADAL" clId="{3090C0E2-6363-438A-B988-BB8F0EE7BE52}" dt="2024-02-20T00:07:50.055" v="1103" actId="20577"/>
          <ac:spMkLst>
            <pc:docMk/>
            <pc:sldMk cId="0" sldId="258"/>
            <ac:spMk id="1829" creationId="{00000000-0000-0000-0000-000000000000}"/>
          </ac:spMkLst>
        </pc:spChg>
        <pc:spChg chg="mod">
          <ac:chgData name="Lizbeth Alvarado Vargas" userId="e7b9340e-ae0f-4c54-a3b5-727e129e63b6" providerId="ADAL" clId="{3090C0E2-6363-438A-B988-BB8F0EE7BE52}" dt="2024-02-21T16:28:56.334" v="3609" actId="20577"/>
          <ac:spMkLst>
            <pc:docMk/>
            <pc:sldMk cId="0" sldId="258"/>
            <ac:spMk id="1831" creationId="{00000000-0000-0000-0000-000000000000}"/>
          </ac:spMkLst>
        </pc:spChg>
        <pc:spChg chg="mod">
          <ac:chgData name="Lizbeth Alvarado Vargas" userId="e7b9340e-ae0f-4c54-a3b5-727e129e63b6" providerId="ADAL" clId="{3090C0E2-6363-438A-B988-BB8F0EE7BE52}" dt="2024-02-21T16:29:43.343" v="3659"/>
          <ac:spMkLst>
            <pc:docMk/>
            <pc:sldMk cId="0" sldId="258"/>
            <ac:spMk id="1833" creationId="{00000000-0000-0000-0000-000000000000}"/>
          </ac:spMkLst>
        </pc:spChg>
        <pc:spChg chg="mod">
          <ac:chgData name="Lizbeth Alvarado Vargas" userId="e7b9340e-ae0f-4c54-a3b5-727e129e63b6" providerId="ADAL" clId="{3090C0E2-6363-438A-B988-BB8F0EE7BE52}" dt="2024-02-21T16:29:39.472" v="3658" actId="21"/>
          <ac:spMkLst>
            <pc:docMk/>
            <pc:sldMk cId="0" sldId="258"/>
            <ac:spMk id="1835" creationId="{00000000-0000-0000-0000-000000000000}"/>
          </ac:spMkLst>
        </pc:spChg>
        <pc:spChg chg="del">
          <ac:chgData name="Lizbeth Alvarado Vargas" userId="e7b9340e-ae0f-4c54-a3b5-727e129e63b6" providerId="ADAL" clId="{3090C0E2-6363-438A-B988-BB8F0EE7BE52}" dt="2024-02-21T16:29:26.252" v="3654" actId="478"/>
          <ac:spMkLst>
            <pc:docMk/>
            <pc:sldMk cId="0" sldId="258"/>
            <ac:spMk id="1837" creationId="{00000000-0000-0000-0000-000000000000}"/>
          </ac:spMkLst>
        </pc:spChg>
        <pc:spChg chg="del">
          <ac:chgData name="Lizbeth Alvarado Vargas" userId="e7b9340e-ae0f-4c54-a3b5-727e129e63b6" providerId="ADAL" clId="{3090C0E2-6363-438A-B988-BB8F0EE7BE52}" dt="2024-02-21T16:29:31.483" v="3655" actId="478"/>
          <ac:spMkLst>
            <pc:docMk/>
            <pc:sldMk cId="0" sldId="258"/>
            <ac:spMk id="1839" creationId="{00000000-0000-0000-0000-000000000000}"/>
          </ac:spMkLst>
        </pc:spChg>
        <pc:grpChg chg="mod">
          <ac:chgData name="Lizbeth Alvarado Vargas" userId="e7b9340e-ae0f-4c54-a3b5-727e129e63b6" providerId="ADAL" clId="{3090C0E2-6363-438A-B988-BB8F0EE7BE52}" dt="2024-02-20T00:07:16.965" v="1050" actId="1038"/>
          <ac:grpSpMkLst>
            <pc:docMk/>
            <pc:sldMk cId="0" sldId="258"/>
            <ac:grpSpMk id="1846" creationId="{00000000-0000-0000-0000-000000000000}"/>
          </ac:grpSpMkLst>
        </pc:grpChg>
      </pc:sldChg>
      <pc:sldChg chg="addSp delSp modSp mod">
        <pc:chgData name="Lizbeth Alvarado Vargas" userId="e7b9340e-ae0f-4c54-a3b5-727e129e63b6" providerId="ADAL" clId="{3090C0E2-6363-438A-B988-BB8F0EE7BE52}" dt="2024-02-20T01:48:22.615" v="1233" actId="478"/>
        <pc:sldMkLst>
          <pc:docMk/>
          <pc:sldMk cId="0" sldId="261"/>
        </pc:sldMkLst>
        <pc:spChg chg="mod">
          <ac:chgData name="Lizbeth Alvarado Vargas" userId="e7b9340e-ae0f-4c54-a3b5-727e129e63b6" providerId="ADAL" clId="{3090C0E2-6363-438A-B988-BB8F0EE7BE52}" dt="2024-02-20T00:08:36.738" v="1147" actId="20577"/>
          <ac:spMkLst>
            <pc:docMk/>
            <pc:sldMk cId="0" sldId="261"/>
            <ac:spMk id="2163" creationId="{00000000-0000-0000-0000-000000000000}"/>
          </ac:spMkLst>
        </pc:spChg>
        <pc:spChg chg="del">
          <ac:chgData name="Lizbeth Alvarado Vargas" userId="e7b9340e-ae0f-4c54-a3b5-727e129e63b6" providerId="ADAL" clId="{3090C0E2-6363-438A-B988-BB8F0EE7BE52}" dt="2024-02-20T01:48:22.615" v="1233" actId="478"/>
          <ac:spMkLst>
            <pc:docMk/>
            <pc:sldMk cId="0" sldId="261"/>
            <ac:spMk id="2164" creationId="{00000000-0000-0000-0000-000000000000}"/>
          </ac:spMkLst>
        </pc:spChg>
        <pc:grpChg chg="del">
          <ac:chgData name="Lizbeth Alvarado Vargas" userId="e7b9340e-ae0f-4c54-a3b5-727e129e63b6" providerId="ADAL" clId="{3090C0E2-6363-438A-B988-BB8F0EE7BE52}" dt="2024-02-20T00:11:52.925" v="1156" actId="478"/>
          <ac:grpSpMkLst>
            <pc:docMk/>
            <pc:sldMk cId="0" sldId="261"/>
            <ac:grpSpMk id="2165" creationId="{00000000-0000-0000-0000-000000000000}"/>
          </ac:grpSpMkLst>
        </pc:grpChg>
        <pc:grpChg chg="del">
          <ac:chgData name="Lizbeth Alvarado Vargas" userId="e7b9340e-ae0f-4c54-a3b5-727e129e63b6" providerId="ADAL" clId="{3090C0E2-6363-438A-B988-BB8F0EE7BE52}" dt="2024-02-20T00:13:04.308" v="1161" actId="478"/>
          <ac:grpSpMkLst>
            <pc:docMk/>
            <pc:sldMk cId="0" sldId="261"/>
            <ac:grpSpMk id="2211" creationId="{00000000-0000-0000-0000-000000000000}"/>
          </ac:grpSpMkLst>
        </pc:grpChg>
        <pc:grpChg chg="del">
          <ac:chgData name="Lizbeth Alvarado Vargas" userId="e7b9340e-ae0f-4c54-a3b5-727e129e63b6" providerId="ADAL" clId="{3090C0E2-6363-438A-B988-BB8F0EE7BE52}" dt="2024-02-20T00:09:56.005" v="1150" actId="478"/>
          <ac:grpSpMkLst>
            <pc:docMk/>
            <pc:sldMk cId="0" sldId="261"/>
            <ac:grpSpMk id="2231" creationId="{00000000-0000-0000-0000-000000000000}"/>
          </ac:grpSpMkLst>
        </pc:grpChg>
        <pc:picChg chg="add mod">
          <ac:chgData name="Lizbeth Alvarado Vargas" userId="e7b9340e-ae0f-4c54-a3b5-727e129e63b6" providerId="ADAL" clId="{3090C0E2-6363-438A-B988-BB8F0EE7BE52}" dt="2024-02-20T00:17:30.318" v="1232" actId="1076"/>
          <ac:picMkLst>
            <pc:docMk/>
            <pc:sldMk cId="0" sldId="261"/>
            <ac:picMk id="3" creationId="{14F8C685-39B2-FADF-E286-C283AC201C06}"/>
          </ac:picMkLst>
        </pc:picChg>
        <pc:picChg chg="add mod">
          <ac:chgData name="Lizbeth Alvarado Vargas" userId="e7b9340e-ae0f-4c54-a3b5-727e129e63b6" providerId="ADAL" clId="{3090C0E2-6363-438A-B988-BB8F0EE7BE52}" dt="2024-02-20T00:11:58.276" v="1158" actId="1076"/>
          <ac:picMkLst>
            <pc:docMk/>
            <pc:sldMk cId="0" sldId="261"/>
            <ac:picMk id="5" creationId="{EE4D005E-4537-4181-D345-09FF035A5D86}"/>
          </ac:picMkLst>
        </pc:picChg>
        <pc:picChg chg="add del">
          <ac:chgData name="Lizbeth Alvarado Vargas" userId="e7b9340e-ae0f-4c54-a3b5-727e129e63b6" providerId="ADAL" clId="{3090C0E2-6363-438A-B988-BB8F0EE7BE52}" dt="2024-02-20T00:12:29.358" v="1160" actId="478"/>
          <ac:picMkLst>
            <pc:docMk/>
            <pc:sldMk cId="0" sldId="261"/>
            <ac:picMk id="7" creationId="{A945E40A-AAE7-5E28-63D1-56BAB3690A75}"/>
          </ac:picMkLst>
        </pc:picChg>
        <pc:picChg chg="add mod">
          <ac:chgData name="Lizbeth Alvarado Vargas" userId="e7b9340e-ae0f-4c54-a3b5-727e129e63b6" providerId="ADAL" clId="{3090C0E2-6363-438A-B988-BB8F0EE7BE52}" dt="2024-02-20T00:13:15.552" v="1169" actId="1076"/>
          <ac:picMkLst>
            <pc:docMk/>
            <pc:sldMk cId="0" sldId="261"/>
            <ac:picMk id="9" creationId="{3A098962-99B4-4128-D5F1-C0EF19937502}"/>
          </ac:picMkLst>
        </pc:picChg>
      </pc:sldChg>
      <pc:sldChg chg="addSp delSp modSp mod">
        <pc:chgData name="Lizbeth Alvarado Vargas" userId="e7b9340e-ae0f-4c54-a3b5-727e129e63b6" providerId="ADAL" clId="{3090C0E2-6363-438A-B988-BB8F0EE7BE52}" dt="2024-02-29T20:06:20.903" v="6142" actId="20577"/>
        <pc:sldMkLst>
          <pc:docMk/>
          <pc:sldMk cId="0" sldId="262"/>
        </pc:sldMkLst>
        <pc:spChg chg="add mod">
          <ac:chgData name="Lizbeth Alvarado Vargas" userId="e7b9340e-ae0f-4c54-a3b5-727e129e63b6" providerId="ADAL" clId="{3090C0E2-6363-438A-B988-BB8F0EE7BE52}" dt="2024-02-29T20:06:20.903" v="6142" actId="20577"/>
          <ac:spMkLst>
            <pc:docMk/>
            <pc:sldMk cId="0" sldId="262"/>
            <ac:spMk id="2" creationId="{9DAA7D76-C3D4-CC9F-65BE-273D3AED4868}"/>
          </ac:spMkLst>
        </pc:spChg>
        <pc:spChg chg="add del mod">
          <ac:chgData name="Lizbeth Alvarado Vargas" userId="e7b9340e-ae0f-4c54-a3b5-727e129e63b6" providerId="ADAL" clId="{3090C0E2-6363-438A-B988-BB8F0EE7BE52}" dt="2024-02-20T02:04:44.582" v="1260" actId="478"/>
          <ac:spMkLst>
            <pc:docMk/>
            <pc:sldMk cId="0" sldId="262"/>
            <ac:spMk id="3" creationId="{4862A2C5-CDB2-1BD3-64FD-DD2B72FFE71A}"/>
          </ac:spMkLst>
        </pc:spChg>
        <pc:spChg chg="add mod">
          <ac:chgData name="Lizbeth Alvarado Vargas" userId="e7b9340e-ae0f-4c54-a3b5-727e129e63b6" providerId="ADAL" clId="{3090C0E2-6363-438A-B988-BB8F0EE7BE52}" dt="2024-02-21T14:26:24.949" v="2476" actId="1036"/>
          <ac:spMkLst>
            <pc:docMk/>
            <pc:sldMk cId="0" sldId="262"/>
            <ac:spMk id="3" creationId="{FB4EA4C9-3731-38E0-42C1-E2B071349F1D}"/>
          </ac:spMkLst>
        </pc:spChg>
        <pc:spChg chg="add del">
          <ac:chgData name="Lizbeth Alvarado Vargas" userId="e7b9340e-ae0f-4c54-a3b5-727e129e63b6" providerId="ADAL" clId="{3090C0E2-6363-438A-B988-BB8F0EE7BE52}" dt="2024-02-21T14:16:02.818" v="2285" actId="11529"/>
          <ac:spMkLst>
            <pc:docMk/>
            <pc:sldMk cId="0" sldId="262"/>
            <ac:spMk id="11" creationId="{908740B4-9F92-F1E6-C6D2-D4FB495517E1}"/>
          </ac:spMkLst>
        </pc:spChg>
        <pc:spChg chg="add mod ord">
          <ac:chgData name="Lizbeth Alvarado Vargas" userId="e7b9340e-ae0f-4c54-a3b5-727e129e63b6" providerId="ADAL" clId="{3090C0E2-6363-438A-B988-BB8F0EE7BE52}" dt="2024-02-21T14:39:46.909" v="2528" actId="11530"/>
          <ac:spMkLst>
            <pc:docMk/>
            <pc:sldMk cId="0" sldId="262"/>
            <ac:spMk id="12" creationId="{59C6D95C-5973-9E4F-0B1A-96D6AC3DAE40}"/>
          </ac:spMkLst>
        </pc:spChg>
        <pc:spChg chg="add mod">
          <ac:chgData name="Lizbeth Alvarado Vargas" userId="e7b9340e-ae0f-4c54-a3b5-727e129e63b6" providerId="ADAL" clId="{3090C0E2-6363-438A-B988-BB8F0EE7BE52}" dt="2024-02-21T14:26:35.748" v="2510" actId="1036"/>
          <ac:spMkLst>
            <pc:docMk/>
            <pc:sldMk cId="0" sldId="262"/>
            <ac:spMk id="13" creationId="{84F21592-2590-F79D-8B5D-2C92E13CDE07}"/>
          </ac:spMkLst>
        </pc:spChg>
        <pc:spChg chg="add mod">
          <ac:chgData name="Lizbeth Alvarado Vargas" userId="e7b9340e-ae0f-4c54-a3b5-727e129e63b6" providerId="ADAL" clId="{3090C0E2-6363-438A-B988-BB8F0EE7BE52}" dt="2024-02-29T16:26:21.963" v="4922" actId="20577"/>
          <ac:spMkLst>
            <pc:docMk/>
            <pc:sldMk cId="0" sldId="262"/>
            <ac:spMk id="15" creationId="{B874A4C3-3343-6843-186D-49E44FEBBA15}"/>
          </ac:spMkLst>
        </pc:spChg>
        <pc:spChg chg="mod">
          <ac:chgData name="Lizbeth Alvarado Vargas" userId="e7b9340e-ae0f-4c54-a3b5-727e129e63b6" providerId="ADAL" clId="{3090C0E2-6363-438A-B988-BB8F0EE7BE52}" dt="2024-02-20T02:05:40.843" v="1271" actId="20577"/>
          <ac:spMkLst>
            <pc:docMk/>
            <pc:sldMk cId="0" sldId="262"/>
            <ac:spMk id="2265" creationId="{00000000-0000-0000-0000-000000000000}"/>
          </ac:spMkLst>
        </pc:spChg>
        <pc:spChg chg="mod">
          <ac:chgData name="Lizbeth Alvarado Vargas" userId="e7b9340e-ae0f-4c54-a3b5-727e129e63b6" providerId="ADAL" clId="{3090C0E2-6363-438A-B988-BB8F0EE7BE52}" dt="2024-02-29T19:57:19.606" v="5764" actId="1036"/>
          <ac:spMkLst>
            <pc:docMk/>
            <pc:sldMk cId="0" sldId="262"/>
            <ac:spMk id="2266" creationId="{00000000-0000-0000-0000-000000000000}"/>
          </ac:spMkLst>
        </pc:spChg>
        <pc:spChg chg="del">
          <ac:chgData name="Lizbeth Alvarado Vargas" userId="e7b9340e-ae0f-4c54-a3b5-727e129e63b6" providerId="ADAL" clId="{3090C0E2-6363-438A-B988-BB8F0EE7BE52}" dt="2024-02-20T02:07:16.709" v="1287" actId="478"/>
          <ac:spMkLst>
            <pc:docMk/>
            <pc:sldMk cId="0" sldId="262"/>
            <ac:spMk id="2267" creationId="{00000000-0000-0000-0000-000000000000}"/>
          </ac:spMkLst>
        </pc:spChg>
        <pc:spChg chg="del">
          <ac:chgData name="Lizbeth Alvarado Vargas" userId="e7b9340e-ae0f-4c54-a3b5-727e129e63b6" providerId="ADAL" clId="{3090C0E2-6363-438A-B988-BB8F0EE7BE52}" dt="2024-02-20T02:07:09.397" v="1284" actId="478"/>
          <ac:spMkLst>
            <pc:docMk/>
            <pc:sldMk cId="0" sldId="262"/>
            <ac:spMk id="2310" creationId="{00000000-0000-0000-0000-000000000000}"/>
          </ac:spMkLst>
        </pc:spChg>
        <pc:spChg chg="del">
          <ac:chgData name="Lizbeth Alvarado Vargas" userId="e7b9340e-ae0f-4c54-a3b5-727e129e63b6" providerId="ADAL" clId="{3090C0E2-6363-438A-B988-BB8F0EE7BE52}" dt="2024-02-20T02:07:04.171" v="1281" actId="478"/>
          <ac:spMkLst>
            <pc:docMk/>
            <pc:sldMk cId="0" sldId="262"/>
            <ac:spMk id="2311" creationId="{00000000-0000-0000-0000-000000000000}"/>
          </ac:spMkLst>
        </pc:spChg>
        <pc:spChg chg="del">
          <ac:chgData name="Lizbeth Alvarado Vargas" userId="e7b9340e-ae0f-4c54-a3b5-727e129e63b6" providerId="ADAL" clId="{3090C0E2-6363-438A-B988-BB8F0EE7BE52}" dt="2024-02-20T15:00:43.310" v="1962" actId="478"/>
          <ac:spMkLst>
            <pc:docMk/>
            <pc:sldMk cId="0" sldId="262"/>
            <ac:spMk id="2312" creationId="{00000000-0000-0000-0000-000000000000}"/>
          </ac:spMkLst>
        </pc:spChg>
        <pc:spChg chg="del">
          <ac:chgData name="Lizbeth Alvarado Vargas" userId="e7b9340e-ae0f-4c54-a3b5-727e129e63b6" providerId="ADAL" clId="{3090C0E2-6363-438A-B988-BB8F0EE7BE52}" dt="2024-02-20T02:07:05.894" v="1282" actId="478"/>
          <ac:spMkLst>
            <pc:docMk/>
            <pc:sldMk cId="0" sldId="262"/>
            <ac:spMk id="2313" creationId="{00000000-0000-0000-0000-000000000000}"/>
          </ac:spMkLst>
        </pc:spChg>
        <pc:spChg chg="del">
          <ac:chgData name="Lizbeth Alvarado Vargas" userId="e7b9340e-ae0f-4c54-a3b5-727e129e63b6" providerId="ADAL" clId="{3090C0E2-6363-438A-B988-BB8F0EE7BE52}" dt="2024-02-20T02:04:24.153" v="1235" actId="478"/>
          <ac:spMkLst>
            <pc:docMk/>
            <pc:sldMk cId="0" sldId="262"/>
            <ac:spMk id="2314" creationId="{00000000-0000-0000-0000-000000000000}"/>
          </ac:spMkLst>
        </pc:spChg>
        <pc:spChg chg="del">
          <ac:chgData name="Lizbeth Alvarado Vargas" userId="e7b9340e-ae0f-4c54-a3b5-727e129e63b6" providerId="ADAL" clId="{3090C0E2-6363-438A-B988-BB8F0EE7BE52}" dt="2024-02-20T02:06:56.093" v="1279" actId="478"/>
          <ac:spMkLst>
            <pc:docMk/>
            <pc:sldMk cId="0" sldId="262"/>
            <ac:spMk id="2315" creationId="{00000000-0000-0000-0000-000000000000}"/>
          </ac:spMkLst>
        </pc:spChg>
        <pc:spChg chg="del">
          <ac:chgData name="Lizbeth Alvarado Vargas" userId="e7b9340e-ae0f-4c54-a3b5-727e129e63b6" providerId="ADAL" clId="{3090C0E2-6363-438A-B988-BB8F0EE7BE52}" dt="2024-02-20T15:00:42.318" v="1961" actId="478"/>
          <ac:spMkLst>
            <pc:docMk/>
            <pc:sldMk cId="0" sldId="262"/>
            <ac:spMk id="2360" creationId="{00000000-0000-0000-0000-000000000000}"/>
          </ac:spMkLst>
        </pc:spChg>
        <pc:spChg chg="del">
          <ac:chgData name="Lizbeth Alvarado Vargas" userId="e7b9340e-ae0f-4c54-a3b5-727e129e63b6" providerId="ADAL" clId="{3090C0E2-6363-438A-B988-BB8F0EE7BE52}" dt="2024-02-20T02:07:07.532" v="1283" actId="478"/>
          <ac:spMkLst>
            <pc:docMk/>
            <pc:sldMk cId="0" sldId="262"/>
            <ac:spMk id="2460" creationId="{00000000-0000-0000-0000-000000000000}"/>
          </ac:spMkLst>
        </pc:spChg>
        <pc:grpChg chg="del">
          <ac:chgData name="Lizbeth Alvarado Vargas" userId="e7b9340e-ae0f-4c54-a3b5-727e129e63b6" providerId="ADAL" clId="{3090C0E2-6363-438A-B988-BB8F0EE7BE52}" dt="2024-02-20T02:07:14.734" v="1286" actId="478"/>
          <ac:grpSpMkLst>
            <pc:docMk/>
            <pc:sldMk cId="0" sldId="262"/>
            <ac:grpSpMk id="2268" creationId="{00000000-0000-0000-0000-000000000000}"/>
          </ac:grpSpMkLst>
        </pc:grpChg>
        <pc:grpChg chg="del">
          <ac:chgData name="Lizbeth Alvarado Vargas" userId="e7b9340e-ae0f-4c54-a3b5-727e129e63b6" providerId="ADAL" clId="{3090C0E2-6363-438A-B988-BB8F0EE7BE52}" dt="2024-02-20T02:07:17.994" v="1288" actId="478"/>
          <ac:grpSpMkLst>
            <pc:docMk/>
            <pc:sldMk cId="0" sldId="262"/>
            <ac:grpSpMk id="2274" creationId="{00000000-0000-0000-0000-000000000000}"/>
          </ac:grpSpMkLst>
        </pc:grpChg>
        <pc:grpChg chg="mod">
          <ac:chgData name="Lizbeth Alvarado Vargas" userId="e7b9340e-ae0f-4c54-a3b5-727e129e63b6" providerId="ADAL" clId="{3090C0E2-6363-438A-B988-BB8F0EE7BE52}" dt="2024-02-20T02:07:21.044" v="1289" actId="1076"/>
          <ac:grpSpMkLst>
            <pc:docMk/>
            <pc:sldMk cId="0" sldId="262"/>
            <ac:grpSpMk id="2280" creationId="{00000000-0000-0000-0000-000000000000}"/>
          </ac:grpSpMkLst>
        </pc:grpChg>
        <pc:grpChg chg="del">
          <ac:chgData name="Lizbeth Alvarado Vargas" userId="e7b9340e-ae0f-4c54-a3b5-727e129e63b6" providerId="ADAL" clId="{3090C0E2-6363-438A-B988-BB8F0EE7BE52}" dt="2024-02-20T02:07:11.523" v="1285" actId="478"/>
          <ac:grpSpMkLst>
            <pc:docMk/>
            <pc:sldMk cId="0" sldId="262"/>
            <ac:grpSpMk id="2286" creationId="{00000000-0000-0000-0000-000000000000}"/>
          </ac:grpSpMkLst>
        </pc:grpChg>
        <pc:grpChg chg="mod">
          <ac:chgData name="Lizbeth Alvarado Vargas" userId="e7b9340e-ae0f-4c54-a3b5-727e129e63b6" providerId="ADAL" clId="{3090C0E2-6363-438A-B988-BB8F0EE7BE52}" dt="2024-02-20T02:07:25.344" v="1291" actId="688"/>
          <ac:grpSpMkLst>
            <pc:docMk/>
            <pc:sldMk cId="0" sldId="262"/>
            <ac:grpSpMk id="2292" creationId="{00000000-0000-0000-0000-000000000000}"/>
          </ac:grpSpMkLst>
        </pc:grpChg>
        <pc:grpChg chg="mod">
          <ac:chgData name="Lizbeth Alvarado Vargas" userId="e7b9340e-ae0f-4c54-a3b5-727e129e63b6" providerId="ADAL" clId="{3090C0E2-6363-438A-B988-BB8F0EE7BE52}" dt="2024-02-20T02:07:33.104" v="1293" actId="688"/>
          <ac:grpSpMkLst>
            <pc:docMk/>
            <pc:sldMk cId="0" sldId="262"/>
            <ac:grpSpMk id="2298" creationId="{00000000-0000-0000-0000-000000000000}"/>
          </ac:grpSpMkLst>
        </pc:grpChg>
        <pc:grpChg chg="del">
          <ac:chgData name="Lizbeth Alvarado Vargas" userId="e7b9340e-ae0f-4c54-a3b5-727e129e63b6" providerId="ADAL" clId="{3090C0E2-6363-438A-B988-BB8F0EE7BE52}" dt="2024-02-20T02:07:35.122" v="1294" actId="478"/>
          <ac:grpSpMkLst>
            <pc:docMk/>
            <pc:sldMk cId="0" sldId="262"/>
            <ac:grpSpMk id="2304" creationId="{00000000-0000-0000-0000-000000000000}"/>
          </ac:grpSpMkLst>
        </pc:grpChg>
        <pc:grpChg chg="del">
          <ac:chgData name="Lizbeth Alvarado Vargas" userId="e7b9340e-ae0f-4c54-a3b5-727e129e63b6" providerId="ADAL" clId="{3090C0E2-6363-438A-B988-BB8F0EE7BE52}" dt="2024-02-20T02:06:53.143" v="1278" actId="478"/>
          <ac:grpSpMkLst>
            <pc:docMk/>
            <pc:sldMk cId="0" sldId="262"/>
            <ac:grpSpMk id="2316" creationId="{00000000-0000-0000-0000-000000000000}"/>
          </ac:grpSpMkLst>
        </pc:grpChg>
        <pc:grpChg chg="del">
          <ac:chgData name="Lizbeth Alvarado Vargas" userId="e7b9340e-ae0f-4c54-a3b5-727e129e63b6" providerId="ADAL" clId="{3090C0E2-6363-438A-B988-BB8F0EE7BE52}" dt="2024-02-20T02:06:51.983" v="1277" actId="478"/>
          <ac:grpSpMkLst>
            <pc:docMk/>
            <pc:sldMk cId="0" sldId="262"/>
            <ac:grpSpMk id="2327" creationId="{00000000-0000-0000-0000-000000000000}"/>
          </ac:grpSpMkLst>
        </pc:grpChg>
        <pc:grpChg chg="del">
          <ac:chgData name="Lizbeth Alvarado Vargas" userId="e7b9340e-ae0f-4c54-a3b5-727e129e63b6" providerId="ADAL" clId="{3090C0E2-6363-438A-B988-BB8F0EE7BE52}" dt="2024-02-20T02:06:49.166" v="1276" actId="478"/>
          <ac:grpSpMkLst>
            <pc:docMk/>
            <pc:sldMk cId="0" sldId="262"/>
            <ac:grpSpMk id="2338" creationId="{00000000-0000-0000-0000-000000000000}"/>
          </ac:grpSpMkLst>
        </pc:grpChg>
        <pc:grpChg chg="del">
          <ac:chgData name="Lizbeth Alvarado Vargas" userId="e7b9340e-ae0f-4c54-a3b5-727e129e63b6" providerId="ADAL" clId="{3090C0E2-6363-438A-B988-BB8F0EE7BE52}" dt="2024-02-20T02:06:49.166" v="1276" actId="478"/>
          <ac:grpSpMkLst>
            <pc:docMk/>
            <pc:sldMk cId="0" sldId="262"/>
            <ac:grpSpMk id="2349" creationId="{00000000-0000-0000-0000-000000000000}"/>
          </ac:grpSpMkLst>
        </pc:grpChg>
        <pc:grpChg chg="del">
          <ac:chgData name="Lizbeth Alvarado Vargas" userId="e7b9340e-ae0f-4c54-a3b5-727e129e63b6" providerId="ADAL" clId="{3090C0E2-6363-438A-B988-BB8F0EE7BE52}" dt="2024-02-20T02:06:58.295" v="1280" actId="478"/>
          <ac:grpSpMkLst>
            <pc:docMk/>
            <pc:sldMk cId="0" sldId="262"/>
            <ac:grpSpMk id="2361" creationId="{00000000-0000-0000-0000-000000000000}"/>
          </ac:grpSpMkLst>
        </pc:grpChg>
        <pc:grpChg chg="del">
          <ac:chgData name="Lizbeth Alvarado Vargas" userId="e7b9340e-ae0f-4c54-a3b5-727e129e63b6" providerId="ADAL" clId="{3090C0E2-6363-438A-B988-BB8F0EE7BE52}" dt="2024-02-20T02:06:49.166" v="1276" actId="478"/>
          <ac:grpSpMkLst>
            <pc:docMk/>
            <pc:sldMk cId="0" sldId="262"/>
            <ac:grpSpMk id="2394" creationId="{00000000-0000-0000-0000-000000000000}"/>
          </ac:grpSpMkLst>
        </pc:grpChg>
        <pc:grpChg chg="del">
          <ac:chgData name="Lizbeth Alvarado Vargas" userId="e7b9340e-ae0f-4c54-a3b5-727e129e63b6" providerId="ADAL" clId="{3090C0E2-6363-438A-B988-BB8F0EE7BE52}" dt="2024-02-20T02:06:49.166" v="1276" actId="478"/>
          <ac:grpSpMkLst>
            <pc:docMk/>
            <pc:sldMk cId="0" sldId="262"/>
            <ac:grpSpMk id="2427" creationId="{00000000-0000-0000-0000-000000000000}"/>
          </ac:grpSpMkLst>
        </pc:grpChg>
        <pc:grpChg chg="del">
          <ac:chgData name="Lizbeth Alvarado Vargas" userId="e7b9340e-ae0f-4c54-a3b5-727e129e63b6" providerId="ADAL" clId="{3090C0E2-6363-438A-B988-BB8F0EE7BE52}" dt="2024-02-20T02:06:49.166" v="1276" actId="478"/>
          <ac:grpSpMkLst>
            <pc:docMk/>
            <pc:sldMk cId="0" sldId="262"/>
            <ac:grpSpMk id="2461" creationId="{00000000-0000-0000-0000-000000000000}"/>
          </ac:grpSpMkLst>
        </pc:grpChg>
        <pc:graphicFrameChg chg="add del mod modGraphic">
          <ac:chgData name="Lizbeth Alvarado Vargas" userId="e7b9340e-ae0f-4c54-a3b5-727e129e63b6" providerId="ADAL" clId="{3090C0E2-6363-438A-B988-BB8F0EE7BE52}" dt="2024-02-21T14:17:48.847" v="2318" actId="21"/>
          <ac:graphicFrameMkLst>
            <pc:docMk/>
            <pc:sldMk cId="0" sldId="262"/>
            <ac:graphicFrameMk id="4" creationId="{722F909E-8D54-1DF4-3C90-2379FE363F6C}"/>
          </ac:graphicFrameMkLst>
        </pc:graphicFrameChg>
        <pc:graphicFrameChg chg="add mod modGraphic">
          <ac:chgData name="Lizbeth Alvarado Vargas" userId="e7b9340e-ae0f-4c54-a3b5-727e129e63b6" providerId="ADAL" clId="{3090C0E2-6363-438A-B988-BB8F0EE7BE52}" dt="2024-02-29T16:26:15.326" v="4914" actId="2164"/>
          <ac:graphicFrameMkLst>
            <pc:docMk/>
            <pc:sldMk cId="0" sldId="262"/>
            <ac:graphicFrameMk id="14" creationId="{722F909E-8D54-1DF4-3C90-2379FE363F6C}"/>
          </ac:graphicFrameMkLst>
        </pc:graphicFrameChg>
        <pc:picChg chg="add mod">
          <ac:chgData name="Lizbeth Alvarado Vargas" userId="e7b9340e-ae0f-4c54-a3b5-727e129e63b6" providerId="ADAL" clId="{3090C0E2-6363-438A-B988-BB8F0EE7BE52}" dt="2024-02-21T16:16:13.555" v="3316" actId="1076"/>
          <ac:picMkLst>
            <pc:docMk/>
            <pc:sldMk cId="0" sldId="262"/>
            <ac:picMk id="17" creationId="{C4E5FE6D-1698-2410-FB46-0BFFB3BCB248}"/>
          </ac:picMkLst>
        </pc:picChg>
        <pc:cxnChg chg="add del mod">
          <ac:chgData name="Lizbeth Alvarado Vargas" userId="e7b9340e-ae0f-4c54-a3b5-727e129e63b6" providerId="ADAL" clId="{3090C0E2-6363-438A-B988-BB8F0EE7BE52}" dt="2024-02-21T14:16:44.199" v="2299" actId="478"/>
          <ac:cxnSpMkLst>
            <pc:docMk/>
            <pc:sldMk cId="0" sldId="262"/>
            <ac:cxnSpMk id="6" creationId="{EB85FD77-23A6-A4C6-F984-BACFD01124AD}"/>
          </ac:cxnSpMkLst>
        </pc:cxnChg>
        <pc:cxnChg chg="del mod">
          <ac:chgData name="Lizbeth Alvarado Vargas" userId="e7b9340e-ae0f-4c54-a3b5-727e129e63b6" providerId="ADAL" clId="{3090C0E2-6363-438A-B988-BB8F0EE7BE52}" dt="2024-02-20T14:59:11.039" v="1938" actId="478"/>
          <ac:cxnSpMkLst>
            <pc:docMk/>
            <pc:sldMk cId="0" sldId="262"/>
            <ac:cxnSpMk id="2485" creationId="{00000000-0000-0000-0000-000000000000}"/>
          </ac:cxnSpMkLst>
        </pc:cxnChg>
        <pc:cxnChg chg="del mod">
          <ac:chgData name="Lizbeth Alvarado Vargas" userId="e7b9340e-ae0f-4c54-a3b5-727e129e63b6" providerId="ADAL" clId="{3090C0E2-6363-438A-B988-BB8F0EE7BE52}" dt="2024-02-20T02:06:49.166" v="1276" actId="478"/>
          <ac:cxnSpMkLst>
            <pc:docMk/>
            <pc:sldMk cId="0" sldId="262"/>
            <ac:cxnSpMk id="2486" creationId="{00000000-0000-0000-0000-000000000000}"/>
          </ac:cxnSpMkLst>
        </pc:cxnChg>
        <pc:cxnChg chg="del mod">
          <ac:chgData name="Lizbeth Alvarado Vargas" userId="e7b9340e-ae0f-4c54-a3b5-727e129e63b6" providerId="ADAL" clId="{3090C0E2-6363-438A-B988-BB8F0EE7BE52}" dt="2024-02-20T02:06:49.166" v="1276" actId="478"/>
          <ac:cxnSpMkLst>
            <pc:docMk/>
            <pc:sldMk cId="0" sldId="262"/>
            <ac:cxnSpMk id="2487" creationId="{00000000-0000-0000-0000-000000000000}"/>
          </ac:cxnSpMkLst>
        </pc:cxnChg>
        <pc:cxnChg chg="del mod">
          <ac:chgData name="Lizbeth Alvarado Vargas" userId="e7b9340e-ae0f-4c54-a3b5-727e129e63b6" providerId="ADAL" clId="{3090C0E2-6363-438A-B988-BB8F0EE7BE52}" dt="2024-02-20T02:06:49.166" v="1276" actId="478"/>
          <ac:cxnSpMkLst>
            <pc:docMk/>
            <pc:sldMk cId="0" sldId="262"/>
            <ac:cxnSpMk id="2488" creationId="{00000000-0000-0000-0000-000000000000}"/>
          </ac:cxnSpMkLst>
        </pc:cxnChg>
      </pc:sldChg>
      <pc:sldChg chg="addSp delSp modSp mod">
        <pc:chgData name="Lizbeth Alvarado Vargas" userId="e7b9340e-ae0f-4c54-a3b5-727e129e63b6" providerId="ADAL" clId="{3090C0E2-6363-438A-B988-BB8F0EE7BE52}" dt="2024-03-01T14:24:42.742" v="7122" actId="207"/>
        <pc:sldMkLst>
          <pc:docMk/>
          <pc:sldMk cId="0" sldId="263"/>
        </pc:sldMkLst>
        <pc:spChg chg="add del mod">
          <ac:chgData name="Lizbeth Alvarado Vargas" userId="e7b9340e-ae0f-4c54-a3b5-727e129e63b6" providerId="ADAL" clId="{3090C0E2-6363-438A-B988-BB8F0EE7BE52}" dt="2024-02-21T15:21:52.216" v="2595" actId="478"/>
          <ac:spMkLst>
            <pc:docMk/>
            <pc:sldMk cId="0" sldId="263"/>
            <ac:spMk id="3" creationId="{4A14DACC-D048-81D5-A288-A05E04499058}"/>
          </ac:spMkLst>
        </pc:spChg>
        <pc:spChg chg="add mod ord">
          <ac:chgData name="Lizbeth Alvarado Vargas" userId="e7b9340e-ae0f-4c54-a3b5-727e129e63b6" providerId="ADAL" clId="{3090C0E2-6363-438A-B988-BB8F0EE7BE52}" dt="2024-03-01T14:22:46.596" v="7093" actId="207"/>
          <ac:spMkLst>
            <pc:docMk/>
            <pc:sldMk cId="0" sldId="263"/>
            <ac:spMk id="4" creationId="{D3033749-379F-F3B2-013C-8A847B4AE3BE}"/>
          </ac:spMkLst>
        </pc:spChg>
        <pc:spChg chg="add mod">
          <ac:chgData name="Lizbeth Alvarado Vargas" userId="e7b9340e-ae0f-4c54-a3b5-727e129e63b6" providerId="ADAL" clId="{3090C0E2-6363-438A-B988-BB8F0EE7BE52}" dt="2024-03-01T14:22:48.779" v="7094" actId="207"/>
          <ac:spMkLst>
            <pc:docMk/>
            <pc:sldMk cId="0" sldId="263"/>
            <ac:spMk id="5" creationId="{CB10F6C5-EDEB-7D33-2712-DD31F90C0C13}"/>
          </ac:spMkLst>
        </pc:spChg>
        <pc:spChg chg="add mod">
          <ac:chgData name="Lizbeth Alvarado Vargas" userId="e7b9340e-ae0f-4c54-a3b5-727e129e63b6" providerId="ADAL" clId="{3090C0E2-6363-438A-B988-BB8F0EE7BE52}" dt="2024-03-01T14:22:51.889" v="7095" actId="207"/>
          <ac:spMkLst>
            <pc:docMk/>
            <pc:sldMk cId="0" sldId="263"/>
            <ac:spMk id="6" creationId="{9A9EB2EE-79BD-BD7A-833B-E7606B7D679D}"/>
          </ac:spMkLst>
        </pc:spChg>
        <pc:spChg chg="add mod">
          <ac:chgData name="Lizbeth Alvarado Vargas" userId="e7b9340e-ae0f-4c54-a3b5-727e129e63b6" providerId="ADAL" clId="{3090C0E2-6363-438A-B988-BB8F0EE7BE52}" dt="2024-03-01T14:22:54.199" v="7096" actId="207"/>
          <ac:spMkLst>
            <pc:docMk/>
            <pc:sldMk cId="0" sldId="263"/>
            <ac:spMk id="7" creationId="{D5D20C21-6664-2F2D-F9BD-4A3F6918ED53}"/>
          </ac:spMkLst>
        </pc:spChg>
        <pc:spChg chg="add del mod">
          <ac:chgData name="Lizbeth Alvarado Vargas" userId="e7b9340e-ae0f-4c54-a3b5-727e129e63b6" providerId="ADAL" clId="{3090C0E2-6363-438A-B988-BB8F0EE7BE52}" dt="2024-02-21T15:28:46.841" v="2642" actId="478"/>
          <ac:spMkLst>
            <pc:docMk/>
            <pc:sldMk cId="0" sldId="263"/>
            <ac:spMk id="8" creationId="{AEA13C21-B860-247A-B00F-FB6D7D436402}"/>
          </ac:spMkLst>
        </pc:spChg>
        <pc:spChg chg="add mod">
          <ac:chgData name="Lizbeth Alvarado Vargas" userId="e7b9340e-ae0f-4c54-a3b5-727e129e63b6" providerId="ADAL" clId="{3090C0E2-6363-438A-B988-BB8F0EE7BE52}" dt="2024-03-01T14:24:27.168" v="7117" actId="208"/>
          <ac:spMkLst>
            <pc:docMk/>
            <pc:sldMk cId="0" sldId="263"/>
            <ac:spMk id="9" creationId="{3507EF8C-6242-A6CC-DD13-0E63AB0B9F26}"/>
          </ac:spMkLst>
        </pc:spChg>
        <pc:spChg chg="add mod">
          <ac:chgData name="Lizbeth Alvarado Vargas" userId="e7b9340e-ae0f-4c54-a3b5-727e129e63b6" providerId="ADAL" clId="{3090C0E2-6363-438A-B988-BB8F0EE7BE52}" dt="2024-03-01T14:24:33.819" v="7121" actId="208"/>
          <ac:spMkLst>
            <pc:docMk/>
            <pc:sldMk cId="0" sldId="263"/>
            <ac:spMk id="10" creationId="{A49C3403-4BE5-29F2-8062-8FE5C19C3408}"/>
          </ac:spMkLst>
        </pc:spChg>
        <pc:spChg chg="add mod">
          <ac:chgData name="Lizbeth Alvarado Vargas" userId="e7b9340e-ae0f-4c54-a3b5-727e129e63b6" providerId="ADAL" clId="{3090C0E2-6363-438A-B988-BB8F0EE7BE52}" dt="2024-03-01T14:24:30.901" v="7119" actId="208"/>
          <ac:spMkLst>
            <pc:docMk/>
            <pc:sldMk cId="0" sldId="263"/>
            <ac:spMk id="11" creationId="{BDC7974D-C834-531D-F786-6BB5849A13B8}"/>
          </ac:spMkLst>
        </pc:spChg>
        <pc:spChg chg="add del mod">
          <ac:chgData name="Lizbeth Alvarado Vargas" userId="e7b9340e-ae0f-4c54-a3b5-727e129e63b6" providerId="ADAL" clId="{3090C0E2-6363-438A-B988-BB8F0EE7BE52}" dt="2024-02-21T15:34:06.044" v="2900" actId="478"/>
          <ac:spMkLst>
            <pc:docMk/>
            <pc:sldMk cId="0" sldId="263"/>
            <ac:spMk id="12" creationId="{27F889FC-227B-E36F-4269-8056AEABC0E4}"/>
          </ac:spMkLst>
        </pc:spChg>
        <pc:spChg chg="add del mod">
          <ac:chgData name="Lizbeth Alvarado Vargas" userId="e7b9340e-ae0f-4c54-a3b5-727e129e63b6" providerId="ADAL" clId="{3090C0E2-6363-438A-B988-BB8F0EE7BE52}" dt="2024-02-21T15:34:06.044" v="2900" actId="478"/>
          <ac:spMkLst>
            <pc:docMk/>
            <pc:sldMk cId="0" sldId="263"/>
            <ac:spMk id="13" creationId="{8875D0ED-FC7D-BB55-7103-C3382DE79C89}"/>
          </ac:spMkLst>
        </pc:spChg>
        <pc:spChg chg="add mod">
          <ac:chgData name="Lizbeth Alvarado Vargas" userId="e7b9340e-ae0f-4c54-a3b5-727e129e63b6" providerId="ADAL" clId="{3090C0E2-6363-438A-B988-BB8F0EE7BE52}" dt="2024-02-21T15:34:19.984" v="2903" actId="571"/>
          <ac:spMkLst>
            <pc:docMk/>
            <pc:sldMk cId="0" sldId="263"/>
            <ac:spMk id="14" creationId="{B2A62714-157A-BA3E-7618-5145E371042A}"/>
          </ac:spMkLst>
        </pc:spChg>
        <pc:spChg chg="add mod">
          <ac:chgData name="Lizbeth Alvarado Vargas" userId="e7b9340e-ae0f-4c54-a3b5-727e129e63b6" providerId="ADAL" clId="{3090C0E2-6363-438A-B988-BB8F0EE7BE52}" dt="2024-02-21T15:34:19.984" v="2903" actId="571"/>
          <ac:spMkLst>
            <pc:docMk/>
            <pc:sldMk cId="0" sldId="263"/>
            <ac:spMk id="15" creationId="{9EA6FE03-6AEF-81C0-1949-8C0ACAD0696F}"/>
          </ac:spMkLst>
        </pc:spChg>
        <pc:spChg chg="add mod">
          <ac:chgData name="Lizbeth Alvarado Vargas" userId="e7b9340e-ae0f-4c54-a3b5-727e129e63b6" providerId="ADAL" clId="{3090C0E2-6363-438A-B988-BB8F0EE7BE52}" dt="2024-03-01T14:23:57.085" v="7113" actId="207"/>
          <ac:spMkLst>
            <pc:docMk/>
            <pc:sldMk cId="0" sldId="263"/>
            <ac:spMk id="18" creationId="{3674665C-C9D5-F9BE-62F2-B13D8514A71B}"/>
          </ac:spMkLst>
        </pc:spChg>
        <pc:spChg chg="add mod">
          <ac:chgData name="Lizbeth Alvarado Vargas" userId="e7b9340e-ae0f-4c54-a3b5-727e129e63b6" providerId="ADAL" clId="{3090C0E2-6363-438A-B988-BB8F0EE7BE52}" dt="2024-03-01T14:24:00.197" v="7114" actId="207"/>
          <ac:spMkLst>
            <pc:docMk/>
            <pc:sldMk cId="0" sldId="263"/>
            <ac:spMk id="19" creationId="{619A7900-1C6D-9443-97D0-6FB3B5456FA0}"/>
          </ac:spMkLst>
        </pc:spChg>
        <pc:spChg chg="add mod">
          <ac:chgData name="Lizbeth Alvarado Vargas" userId="e7b9340e-ae0f-4c54-a3b5-727e129e63b6" providerId="ADAL" clId="{3090C0E2-6363-438A-B988-BB8F0EE7BE52}" dt="2024-02-21T15:53:29.805" v="3065" actId="20577"/>
          <ac:spMkLst>
            <pc:docMk/>
            <pc:sldMk cId="0" sldId="263"/>
            <ac:spMk id="20" creationId="{0298ECDD-33A1-B06D-3565-C57E2DC2CEF9}"/>
          </ac:spMkLst>
        </pc:spChg>
        <pc:spChg chg="add mod">
          <ac:chgData name="Lizbeth Alvarado Vargas" userId="e7b9340e-ae0f-4c54-a3b5-727e129e63b6" providerId="ADAL" clId="{3090C0E2-6363-438A-B988-BB8F0EE7BE52}" dt="2024-02-21T15:54:44.247" v="3251" actId="20577"/>
          <ac:spMkLst>
            <pc:docMk/>
            <pc:sldMk cId="0" sldId="263"/>
            <ac:spMk id="21" creationId="{487022E8-8AF3-D3A6-8768-8811E9D742F0}"/>
          </ac:spMkLst>
        </pc:spChg>
        <pc:spChg chg="add mod">
          <ac:chgData name="Lizbeth Alvarado Vargas" userId="e7b9340e-ae0f-4c54-a3b5-727e129e63b6" providerId="ADAL" clId="{3090C0E2-6363-438A-B988-BB8F0EE7BE52}" dt="2024-03-01T14:23:52.753" v="7112" actId="207"/>
          <ac:spMkLst>
            <pc:docMk/>
            <pc:sldMk cId="0" sldId="263"/>
            <ac:spMk id="26" creationId="{B771D99C-2E69-BACE-D68E-AAAFB4679053}"/>
          </ac:spMkLst>
        </pc:spChg>
        <pc:spChg chg="mod">
          <ac:chgData name="Lizbeth Alvarado Vargas" userId="e7b9340e-ae0f-4c54-a3b5-727e129e63b6" providerId="ADAL" clId="{3090C0E2-6363-438A-B988-BB8F0EE7BE52}" dt="2024-03-01T14:24:42.742" v="7122" actId="207"/>
          <ac:spMkLst>
            <pc:docMk/>
            <pc:sldMk cId="0" sldId="263"/>
            <ac:spMk id="2493" creationId="{00000000-0000-0000-0000-000000000000}"/>
          </ac:spMkLst>
        </pc:spChg>
        <pc:spChg chg="mod">
          <ac:chgData name="Lizbeth Alvarado Vargas" userId="e7b9340e-ae0f-4c54-a3b5-727e129e63b6" providerId="ADAL" clId="{3090C0E2-6363-438A-B988-BB8F0EE7BE52}" dt="2024-03-01T14:20:50.822" v="7077" actId="207"/>
          <ac:spMkLst>
            <pc:docMk/>
            <pc:sldMk cId="0" sldId="263"/>
            <ac:spMk id="2494" creationId="{00000000-0000-0000-0000-000000000000}"/>
          </ac:spMkLst>
        </pc:spChg>
        <pc:spChg chg="del">
          <ac:chgData name="Lizbeth Alvarado Vargas" userId="e7b9340e-ae0f-4c54-a3b5-727e129e63b6" providerId="ADAL" clId="{3090C0E2-6363-438A-B988-BB8F0EE7BE52}" dt="2024-02-21T15:21:11.024" v="2534" actId="478"/>
          <ac:spMkLst>
            <pc:docMk/>
            <pc:sldMk cId="0" sldId="263"/>
            <ac:spMk id="2495" creationId="{00000000-0000-0000-0000-000000000000}"/>
          </ac:spMkLst>
        </pc:spChg>
        <pc:spChg chg="del mod">
          <ac:chgData name="Lizbeth Alvarado Vargas" userId="e7b9340e-ae0f-4c54-a3b5-727e129e63b6" providerId="ADAL" clId="{3090C0E2-6363-438A-B988-BB8F0EE7BE52}" dt="2024-02-21T15:21:11.872" v="2535" actId="478"/>
          <ac:spMkLst>
            <pc:docMk/>
            <pc:sldMk cId="0" sldId="263"/>
            <ac:spMk id="2496" creationId="{00000000-0000-0000-0000-000000000000}"/>
          </ac:spMkLst>
        </pc:spChg>
        <pc:spChg chg="del">
          <ac:chgData name="Lizbeth Alvarado Vargas" userId="e7b9340e-ae0f-4c54-a3b5-727e129e63b6" providerId="ADAL" clId="{3090C0E2-6363-438A-B988-BB8F0EE7BE52}" dt="2024-02-21T15:21:21.314" v="2546" actId="478"/>
          <ac:spMkLst>
            <pc:docMk/>
            <pc:sldMk cId="0" sldId="263"/>
            <ac:spMk id="2497" creationId="{00000000-0000-0000-0000-000000000000}"/>
          </ac:spMkLst>
        </pc:spChg>
        <pc:spChg chg="del">
          <ac:chgData name="Lizbeth Alvarado Vargas" userId="e7b9340e-ae0f-4c54-a3b5-727e129e63b6" providerId="ADAL" clId="{3090C0E2-6363-438A-B988-BB8F0EE7BE52}" dt="2024-02-21T15:21:23.133" v="2549" actId="478"/>
          <ac:spMkLst>
            <pc:docMk/>
            <pc:sldMk cId="0" sldId="263"/>
            <ac:spMk id="2498" creationId="{00000000-0000-0000-0000-000000000000}"/>
          </ac:spMkLst>
        </pc:spChg>
        <pc:spChg chg="del">
          <ac:chgData name="Lizbeth Alvarado Vargas" userId="e7b9340e-ae0f-4c54-a3b5-727e129e63b6" providerId="ADAL" clId="{3090C0E2-6363-438A-B988-BB8F0EE7BE52}" dt="2024-02-21T15:21:19.166" v="2543" actId="478"/>
          <ac:spMkLst>
            <pc:docMk/>
            <pc:sldMk cId="0" sldId="263"/>
            <ac:spMk id="2499" creationId="{00000000-0000-0000-0000-000000000000}"/>
          </ac:spMkLst>
        </pc:spChg>
        <pc:spChg chg="del">
          <ac:chgData name="Lizbeth Alvarado Vargas" userId="e7b9340e-ae0f-4c54-a3b5-727e129e63b6" providerId="ADAL" clId="{3090C0E2-6363-438A-B988-BB8F0EE7BE52}" dt="2024-02-21T15:21:13.453" v="2537" actId="478"/>
          <ac:spMkLst>
            <pc:docMk/>
            <pc:sldMk cId="0" sldId="263"/>
            <ac:spMk id="2500" creationId="{00000000-0000-0000-0000-000000000000}"/>
          </ac:spMkLst>
        </pc:spChg>
        <pc:spChg chg="del">
          <ac:chgData name="Lizbeth Alvarado Vargas" userId="e7b9340e-ae0f-4c54-a3b5-727e129e63b6" providerId="ADAL" clId="{3090C0E2-6363-438A-B988-BB8F0EE7BE52}" dt="2024-02-21T15:21:12.908" v="2536" actId="478"/>
          <ac:spMkLst>
            <pc:docMk/>
            <pc:sldMk cId="0" sldId="263"/>
            <ac:spMk id="2501" creationId="{00000000-0000-0000-0000-000000000000}"/>
          </ac:spMkLst>
        </pc:spChg>
        <pc:spChg chg="del">
          <ac:chgData name="Lizbeth Alvarado Vargas" userId="e7b9340e-ae0f-4c54-a3b5-727e129e63b6" providerId="ADAL" clId="{3090C0E2-6363-438A-B988-BB8F0EE7BE52}" dt="2024-02-21T15:21:19.944" v="2544" actId="478"/>
          <ac:spMkLst>
            <pc:docMk/>
            <pc:sldMk cId="0" sldId="263"/>
            <ac:spMk id="2502" creationId="{00000000-0000-0000-0000-000000000000}"/>
          </ac:spMkLst>
        </pc:spChg>
        <pc:spChg chg="del">
          <ac:chgData name="Lizbeth Alvarado Vargas" userId="e7b9340e-ae0f-4c54-a3b5-727e129e63b6" providerId="ADAL" clId="{3090C0E2-6363-438A-B988-BB8F0EE7BE52}" dt="2024-02-21T15:21:23.672" v="2550" actId="478"/>
          <ac:spMkLst>
            <pc:docMk/>
            <pc:sldMk cId="0" sldId="263"/>
            <ac:spMk id="2503" creationId="{00000000-0000-0000-0000-000000000000}"/>
          </ac:spMkLst>
        </pc:spChg>
        <pc:spChg chg="del">
          <ac:chgData name="Lizbeth Alvarado Vargas" userId="e7b9340e-ae0f-4c54-a3b5-727e129e63b6" providerId="ADAL" clId="{3090C0E2-6363-438A-B988-BB8F0EE7BE52}" dt="2024-02-21T15:21:24.271" v="2551" actId="478"/>
          <ac:spMkLst>
            <pc:docMk/>
            <pc:sldMk cId="0" sldId="263"/>
            <ac:spMk id="2504" creationId="{00000000-0000-0000-0000-000000000000}"/>
          </ac:spMkLst>
        </pc:spChg>
        <pc:spChg chg="del mod">
          <ac:chgData name="Lizbeth Alvarado Vargas" userId="e7b9340e-ae0f-4c54-a3b5-727e129e63b6" providerId="ADAL" clId="{3090C0E2-6363-438A-B988-BB8F0EE7BE52}" dt="2024-02-21T15:21:28.602" v="2555" actId="478"/>
          <ac:spMkLst>
            <pc:docMk/>
            <pc:sldMk cId="0" sldId="263"/>
            <ac:spMk id="2505" creationId="{00000000-0000-0000-0000-000000000000}"/>
          </ac:spMkLst>
        </pc:spChg>
        <pc:grpChg chg="del">
          <ac:chgData name="Lizbeth Alvarado Vargas" userId="e7b9340e-ae0f-4c54-a3b5-727e129e63b6" providerId="ADAL" clId="{3090C0E2-6363-438A-B988-BB8F0EE7BE52}" dt="2024-02-21T15:21:14.122" v="2538" actId="478"/>
          <ac:grpSpMkLst>
            <pc:docMk/>
            <pc:sldMk cId="0" sldId="263"/>
            <ac:grpSpMk id="2510" creationId="{00000000-0000-0000-0000-000000000000}"/>
          </ac:grpSpMkLst>
        </pc:grpChg>
        <pc:grpChg chg="del">
          <ac:chgData name="Lizbeth Alvarado Vargas" userId="e7b9340e-ae0f-4c54-a3b5-727e129e63b6" providerId="ADAL" clId="{3090C0E2-6363-438A-B988-BB8F0EE7BE52}" dt="2024-02-21T15:21:15.192" v="2539" actId="478"/>
          <ac:grpSpMkLst>
            <pc:docMk/>
            <pc:sldMk cId="0" sldId="263"/>
            <ac:grpSpMk id="2525" creationId="{00000000-0000-0000-0000-000000000000}"/>
          </ac:grpSpMkLst>
        </pc:grpChg>
        <pc:grpChg chg="del">
          <ac:chgData name="Lizbeth Alvarado Vargas" userId="e7b9340e-ae0f-4c54-a3b5-727e129e63b6" providerId="ADAL" clId="{3090C0E2-6363-438A-B988-BB8F0EE7BE52}" dt="2024-02-21T15:21:24.814" v="2552" actId="478"/>
          <ac:grpSpMkLst>
            <pc:docMk/>
            <pc:sldMk cId="0" sldId="263"/>
            <ac:grpSpMk id="2549" creationId="{00000000-0000-0000-0000-000000000000}"/>
          </ac:grpSpMkLst>
        </pc:grpChg>
        <pc:grpChg chg="del">
          <ac:chgData name="Lizbeth Alvarado Vargas" userId="e7b9340e-ae0f-4c54-a3b5-727e129e63b6" providerId="ADAL" clId="{3090C0E2-6363-438A-B988-BB8F0EE7BE52}" dt="2024-02-21T15:21:17.741" v="2541" actId="478"/>
          <ac:grpSpMkLst>
            <pc:docMk/>
            <pc:sldMk cId="0" sldId="263"/>
            <ac:grpSpMk id="2606" creationId="{00000000-0000-0000-0000-000000000000}"/>
          </ac:grpSpMkLst>
        </pc:grpChg>
        <pc:grpChg chg="del">
          <ac:chgData name="Lizbeth Alvarado Vargas" userId="e7b9340e-ae0f-4c54-a3b5-727e129e63b6" providerId="ADAL" clId="{3090C0E2-6363-438A-B988-BB8F0EE7BE52}" dt="2024-02-21T15:21:18.641" v="2542" actId="478"/>
          <ac:grpSpMkLst>
            <pc:docMk/>
            <pc:sldMk cId="0" sldId="263"/>
            <ac:grpSpMk id="2651" creationId="{00000000-0000-0000-0000-000000000000}"/>
          </ac:grpSpMkLst>
        </pc:grpChg>
        <pc:grpChg chg="del">
          <ac:chgData name="Lizbeth Alvarado Vargas" userId="e7b9340e-ae0f-4c54-a3b5-727e129e63b6" providerId="ADAL" clId="{3090C0E2-6363-438A-B988-BB8F0EE7BE52}" dt="2024-02-21T15:21:25.421" v="2553" actId="478"/>
          <ac:grpSpMkLst>
            <pc:docMk/>
            <pc:sldMk cId="0" sldId="263"/>
            <ac:grpSpMk id="2769" creationId="{00000000-0000-0000-0000-000000000000}"/>
          </ac:grpSpMkLst>
        </pc:grpChg>
        <pc:grpChg chg="del">
          <ac:chgData name="Lizbeth Alvarado Vargas" userId="e7b9340e-ae0f-4c54-a3b5-727e129e63b6" providerId="ADAL" clId="{3090C0E2-6363-438A-B988-BB8F0EE7BE52}" dt="2024-02-21T15:21:21.973" v="2547" actId="478"/>
          <ac:grpSpMkLst>
            <pc:docMk/>
            <pc:sldMk cId="0" sldId="263"/>
            <ac:grpSpMk id="2782" creationId="{00000000-0000-0000-0000-000000000000}"/>
          </ac:grpSpMkLst>
        </pc:grpChg>
        <pc:grpChg chg="del">
          <ac:chgData name="Lizbeth Alvarado Vargas" userId="e7b9340e-ae0f-4c54-a3b5-727e129e63b6" providerId="ADAL" clId="{3090C0E2-6363-438A-B988-BB8F0EE7BE52}" dt="2024-02-21T15:21:22.592" v="2548" actId="478"/>
          <ac:grpSpMkLst>
            <pc:docMk/>
            <pc:sldMk cId="0" sldId="263"/>
            <ac:grpSpMk id="2849" creationId="{00000000-0000-0000-0000-000000000000}"/>
          </ac:grpSpMkLst>
        </pc:grpChg>
        <pc:grpChg chg="del">
          <ac:chgData name="Lizbeth Alvarado Vargas" userId="e7b9340e-ae0f-4c54-a3b5-727e129e63b6" providerId="ADAL" clId="{3090C0E2-6363-438A-B988-BB8F0EE7BE52}" dt="2024-02-21T15:21:16.053" v="2540" actId="478"/>
          <ac:grpSpMkLst>
            <pc:docMk/>
            <pc:sldMk cId="0" sldId="263"/>
            <ac:grpSpMk id="2927" creationId="{00000000-0000-0000-0000-000000000000}"/>
          </ac:grpSpMkLst>
        </pc:grpChg>
        <pc:grpChg chg="del">
          <ac:chgData name="Lizbeth Alvarado Vargas" userId="e7b9340e-ae0f-4c54-a3b5-727e129e63b6" providerId="ADAL" clId="{3090C0E2-6363-438A-B988-BB8F0EE7BE52}" dt="2024-02-21T15:21:20.627" v="2545" actId="478"/>
          <ac:grpSpMkLst>
            <pc:docMk/>
            <pc:sldMk cId="0" sldId="263"/>
            <ac:grpSpMk id="3054" creationId="{00000000-0000-0000-0000-000000000000}"/>
          </ac:grpSpMkLst>
        </pc:grpChg>
        <pc:picChg chg="add mod">
          <ac:chgData name="Lizbeth Alvarado Vargas" userId="e7b9340e-ae0f-4c54-a3b5-727e129e63b6" providerId="ADAL" clId="{3090C0E2-6363-438A-B988-BB8F0EE7BE52}" dt="2024-02-29T19:57:47.806" v="5792" actId="1076"/>
          <ac:picMkLst>
            <pc:docMk/>
            <pc:sldMk cId="0" sldId="263"/>
            <ac:picMk id="17" creationId="{07A9A28C-7129-F221-D59F-370D401E1FB0}"/>
          </ac:picMkLst>
        </pc:picChg>
        <pc:picChg chg="add del mod">
          <ac:chgData name="Lizbeth Alvarado Vargas" userId="e7b9340e-ae0f-4c54-a3b5-727e129e63b6" providerId="ADAL" clId="{3090C0E2-6363-438A-B988-BB8F0EE7BE52}" dt="2024-02-21T15:55:48.171" v="3263" actId="478"/>
          <ac:picMkLst>
            <pc:docMk/>
            <pc:sldMk cId="0" sldId="263"/>
            <ac:picMk id="23" creationId="{3F21B93D-D330-B4DC-F833-D09A79E8D2E3}"/>
          </ac:picMkLst>
        </pc:picChg>
        <pc:picChg chg="add mod">
          <ac:chgData name="Lizbeth Alvarado Vargas" userId="e7b9340e-ae0f-4c54-a3b5-727e129e63b6" providerId="ADAL" clId="{3090C0E2-6363-438A-B988-BB8F0EE7BE52}" dt="2024-02-21T15:55:42.315" v="3262" actId="1076"/>
          <ac:picMkLst>
            <pc:docMk/>
            <pc:sldMk cId="0" sldId="263"/>
            <ac:picMk id="24" creationId="{645512AD-A29C-30D5-7E55-397FCFFD0C06}"/>
          </ac:picMkLst>
        </pc:picChg>
        <pc:picChg chg="add mod">
          <ac:chgData name="Lizbeth Alvarado Vargas" userId="e7b9340e-ae0f-4c54-a3b5-727e129e63b6" providerId="ADAL" clId="{3090C0E2-6363-438A-B988-BB8F0EE7BE52}" dt="2024-02-21T15:55:53.384" v="3265" actId="1076"/>
          <ac:picMkLst>
            <pc:docMk/>
            <pc:sldMk cId="0" sldId="263"/>
            <ac:picMk id="25" creationId="{2E95165F-2219-782A-88C7-23DDE6716D49}"/>
          </ac:picMkLst>
        </pc:picChg>
      </pc:sldChg>
      <pc:sldChg chg="addSp delSp modSp mod ord modNotes">
        <pc:chgData name="Lizbeth Alvarado Vargas" userId="e7b9340e-ae0f-4c54-a3b5-727e129e63b6" providerId="ADAL" clId="{3090C0E2-6363-438A-B988-BB8F0EE7BE52}" dt="2024-02-21T16:26:30.995" v="3568" actId="113"/>
        <pc:sldMkLst>
          <pc:docMk/>
          <pc:sldMk cId="0" sldId="264"/>
        </pc:sldMkLst>
        <pc:spChg chg="add del mod">
          <ac:chgData name="Lizbeth Alvarado Vargas" userId="e7b9340e-ae0f-4c54-a3b5-727e129e63b6" providerId="ADAL" clId="{3090C0E2-6363-438A-B988-BB8F0EE7BE52}" dt="2024-02-21T16:26:27.184" v="3566" actId="478"/>
          <ac:spMkLst>
            <pc:docMk/>
            <pc:sldMk cId="0" sldId="264"/>
            <ac:spMk id="3" creationId="{4D5A78BC-6193-87D9-39AF-AB1EC46D1A10}"/>
          </ac:spMkLst>
        </pc:spChg>
        <pc:spChg chg="mod">
          <ac:chgData name="Lizbeth Alvarado Vargas" userId="e7b9340e-ae0f-4c54-a3b5-727e129e63b6" providerId="ADAL" clId="{3090C0E2-6363-438A-B988-BB8F0EE7BE52}" dt="2024-02-21T16:26:30.995" v="3568" actId="113"/>
          <ac:spMkLst>
            <pc:docMk/>
            <pc:sldMk cId="0" sldId="264"/>
            <ac:spMk id="3107" creationId="{00000000-0000-0000-0000-000000000000}"/>
          </ac:spMkLst>
        </pc:spChg>
        <pc:spChg chg="mod">
          <ac:chgData name="Lizbeth Alvarado Vargas" userId="e7b9340e-ae0f-4c54-a3b5-727e129e63b6" providerId="ADAL" clId="{3090C0E2-6363-438A-B988-BB8F0EE7BE52}" dt="2024-02-21T16:25:35.204" v="3469" actId="20577"/>
          <ac:spMkLst>
            <pc:docMk/>
            <pc:sldMk cId="0" sldId="264"/>
            <ac:spMk id="3108" creationId="{00000000-0000-0000-0000-000000000000}"/>
          </ac:spMkLst>
        </pc:spChg>
        <pc:spChg chg="del">
          <ac:chgData name="Lizbeth Alvarado Vargas" userId="e7b9340e-ae0f-4c54-a3b5-727e129e63b6" providerId="ADAL" clId="{3090C0E2-6363-438A-B988-BB8F0EE7BE52}" dt="2024-02-21T16:26:21.972" v="3563" actId="478"/>
          <ac:spMkLst>
            <pc:docMk/>
            <pc:sldMk cId="0" sldId="264"/>
            <ac:spMk id="3109" creationId="{00000000-0000-0000-0000-000000000000}"/>
          </ac:spMkLst>
        </pc:spChg>
        <pc:spChg chg="del">
          <ac:chgData name="Lizbeth Alvarado Vargas" userId="e7b9340e-ae0f-4c54-a3b5-727e129e63b6" providerId="ADAL" clId="{3090C0E2-6363-438A-B988-BB8F0EE7BE52}" dt="2024-02-21T16:26:16.134" v="3553" actId="478"/>
          <ac:spMkLst>
            <pc:docMk/>
            <pc:sldMk cId="0" sldId="264"/>
            <ac:spMk id="3110" creationId="{00000000-0000-0000-0000-000000000000}"/>
          </ac:spMkLst>
        </pc:spChg>
        <pc:spChg chg="del">
          <ac:chgData name="Lizbeth Alvarado Vargas" userId="e7b9340e-ae0f-4c54-a3b5-727e129e63b6" providerId="ADAL" clId="{3090C0E2-6363-438A-B988-BB8F0EE7BE52}" dt="2024-02-21T16:26:16.748" v="3554" actId="478"/>
          <ac:spMkLst>
            <pc:docMk/>
            <pc:sldMk cId="0" sldId="264"/>
            <ac:spMk id="3111" creationId="{00000000-0000-0000-0000-000000000000}"/>
          </ac:spMkLst>
        </pc:spChg>
        <pc:spChg chg="del">
          <ac:chgData name="Lizbeth Alvarado Vargas" userId="e7b9340e-ae0f-4c54-a3b5-727e129e63b6" providerId="ADAL" clId="{3090C0E2-6363-438A-B988-BB8F0EE7BE52}" dt="2024-02-21T16:26:18.673" v="3557" actId="478"/>
          <ac:spMkLst>
            <pc:docMk/>
            <pc:sldMk cId="0" sldId="264"/>
            <ac:spMk id="3112" creationId="{00000000-0000-0000-0000-000000000000}"/>
          </ac:spMkLst>
        </pc:spChg>
        <pc:spChg chg="del">
          <ac:chgData name="Lizbeth Alvarado Vargas" userId="e7b9340e-ae0f-4c54-a3b5-727e129e63b6" providerId="ADAL" clId="{3090C0E2-6363-438A-B988-BB8F0EE7BE52}" dt="2024-02-21T16:26:19.944" v="3560" actId="478"/>
          <ac:spMkLst>
            <pc:docMk/>
            <pc:sldMk cId="0" sldId="264"/>
            <ac:spMk id="3113" creationId="{00000000-0000-0000-0000-000000000000}"/>
          </ac:spMkLst>
        </pc:spChg>
        <pc:spChg chg="del">
          <ac:chgData name="Lizbeth Alvarado Vargas" userId="e7b9340e-ae0f-4c54-a3b5-727e129e63b6" providerId="ADAL" clId="{3090C0E2-6363-438A-B988-BB8F0EE7BE52}" dt="2024-02-21T16:26:19.067" v="3558" actId="478"/>
          <ac:spMkLst>
            <pc:docMk/>
            <pc:sldMk cId="0" sldId="264"/>
            <ac:spMk id="3114" creationId="{00000000-0000-0000-0000-000000000000}"/>
          </ac:spMkLst>
        </pc:spChg>
        <pc:spChg chg="del">
          <ac:chgData name="Lizbeth Alvarado Vargas" userId="e7b9340e-ae0f-4c54-a3b5-727e129e63b6" providerId="ADAL" clId="{3090C0E2-6363-438A-B988-BB8F0EE7BE52}" dt="2024-02-21T16:26:18.253" v="3556" actId="478"/>
          <ac:spMkLst>
            <pc:docMk/>
            <pc:sldMk cId="0" sldId="264"/>
            <ac:spMk id="3115" creationId="{00000000-0000-0000-0000-000000000000}"/>
          </ac:spMkLst>
        </pc:spChg>
        <pc:spChg chg="del">
          <ac:chgData name="Lizbeth Alvarado Vargas" userId="e7b9340e-ae0f-4c54-a3b5-727e129e63b6" providerId="ADAL" clId="{3090C0E2-6363-438A-B988-BB8F0EE7BE52}" dt="2024-02-21T16:26:17.816" v="3555" actId="478"/>
          <ac:spMkLst>
            <pc:docMk/>
            <pc:sldMk cId="0" sldId="264"/>
            <ac:spMk id="3116" creationId="{00000000-0000-0000-0000-000000000000}"/>
          </ac:spMkLst>
        </pc:spChg>
        <pc:spChg chg="del">
          <ac:chgData name="Lizbeth Alvarado Vargas" userId="e7b9340e-ae0f-4c54-a3b5-727e129e63b6" providerId="ADAL" clId="{3090C0E2-6363-438A-B988-BB8F0EE7BE52}" dt="2024-02-21T16:26:19.573" v="3559" actId="478"/>
          <ac:spMkLst>
            <pc:docMk/>
            <pc:sldMk cId="0" sldId="264"/>
            <ac:spMk id="3117" creationId="{00000000-0000-0000-0000-000000000000}"/>
          </ac:spMkLst>
        </pc:spChg>
        <pc:spChg chg="del">
          <ac:chgData name="Lizbeth Alvarado Vargas" userId="e7b9340e-ae0f-4c54-a3b5-727e129e63b6" providerId="ADAL" clId="{3090C0E2-6363-438A-B988-BB8F0EE7BE52}" dt="2024-02-21T16:26:20.513" v="3561" actId="478"/>
          <ac:spMkLst>
            <pc:docMk/>
            <pc:sldMk cId="0" sldId="264"/>
            <ac:spMk id="3118" creationId="{00000000-0000-0000-0000-000000000000}"/>
          </ac:spMkLst>
        </pc:spChg>
        <pc:spChg chg="del">
          <ac:chgData name="Lizbeth Alvarado Vargas" userId="e7b9340e-ae0f-4c54-a3b5-727e129e63b6" providerId="ADAL" clId="{3090C0E2-6363-438A-B988-BB8F0EE7BE52}" dt="2024-02-21T16:26:20.983" v="3562" actId="478"/>
          <ac:spMkLst>
            <pc:docMk/>
            <pc:sldMk cId="0" sldId="264"/>
            <ac:spMk id="3119" creationId="{00000000-0000-0000-0000-000000000000}"/>
          </ac:spMkLst>
        </pc:spChg>
      </pc:sldChg>
      <pc:sldChg chg="addSp delSp modSp mod ord modNotes">
        <pc:chgData name="Lizbeth Alvarado Vargas" userId="e7b9340e-ae0f-4c54-a3b5-727e129e63b6" providerId="ADAL" clId="{3090C0E2-6363-438A-B988-BB8F0EE7BE52}" dt="2024-02-29T16:18:56.643" v="4570" actId="1076"/>
        <pc:sldMkLst>
          <pc:docMk/>
          <pc:sldMk cId="0" sldId="265"/>
        </pc:sldMkLst>
        <pc:spChg chg="mod">
          <ac:chgData name="Lizbeth Alvarado Vargas" userId="e7b9340e-ae0f-4c54-a3b5-727e129e63b6" providerId="ADAL" clId="{3090C0E2-6363-438A-B988-BB8F0EE7BE52}" dt="2024-02-29T16:18:33.063" v="4564" actId="14100"/>
          <ac:spMkLst>
            <pc:docMk/>
            <pc:sldMk cId="0" sldId="265"/>
            <ac:spMk id="3129" creationId="{00000000-0000-0000-0000-000000000000}"/>
          </ac:spMkLst>
        </pc:spChg>
        <pc:spChg chg="del">
          <ac:chgData name="Lizbeth Alvarado Vargas" userId="e7b9340e-ae0f-4c54-a3b5-727e129e63b6" providerId="ADAL" clId="{3090C0E2-6363-438A-B988-BB8F0EE7BE52}" dt="2024-02-20T01:48:29.440" v="1234" actId="478"/>
          <ac:spMkLst>
            <pc:docMk/>
            <pc:sldMk cId="0" sldId="265"/>
            <ac:spMk id="3130" creationId="{00000000-0000-0000-0000-000000000000}"/>
          </ac:spMkLst>
        </pc:spChg>
        <pc:grpChg chg="del">
          <ac:chgData name="Lizbeth Alvarado Vargas" userId="e7b9340e-ae0f-4c54-a3b5-727e129e63b6" providerId="ADAL" clId="{3090C0E2-6363-438A-B988-BB8F0EE7BE52}" dt="2024-02-20T00:15:07.888" v="1178" actId="478"/>
          <ac:grpSpMkLst>
            <pc:docMk/>
            <pc:sldMk cId="0" sldId="265"/>
            <ac:grpSpMk id="3131" creationId="{00000000-0000-0000-0000-000000000000}"/>
          </ac:grpSpMkLst>
        </pc:grpChg>
        <pc:grpChg chg="del">
          <ac:chgData name="Lizbeth Alvarado Vargas" userId="e7b9340e-ae0f-4c54-a3b5-727e129e63b6" providerId="ADAL" clId="{3090C0E2-6363-438A-B988-BB8F0EE7BE52}" dt="2024-02-20T00:15:18.138" v="1182" actId="478"/>
          <ac:grpSpMkLst>
            <pc:docMk/>
            <pc:sldMk cId="0" sldId="265"/>
            <ac:grpSpMk id="3188" creationId="{00000000-0000-0000-0000-000000000000}"/>
          </ac:grpSpMkLst>
        </pc:grpChg>
        <pc:grpChg chg="del">
          <ac:chgData name="Lizbeth Alvarado Vargas" userId="e7b9340e-ae0f-4c54-a3b5-727e129e63b6" providerId="ADAL" clId="{3090C0E2-6363-438A-B988-BB8F0EE7BE52}" dt="2024-02-20T00:14:59.687" v="1173" actId="478"/>
          <ac:grpSpMkLst>
            <pc:docMk/>
            <pc:sldMk cId="0" sldId="265"/>
            <ac:grpSpMk id="3209" creationId="{00000000-0000-0000-0000-000000000000}"/>
          </ac:grpSpMkLst>
        </pc:grpChg>
        <pc:grpChg chg="del">
          <ac:chgData name="Lizbeth Alvarado Vargas" userId="e7b9340e-ae0f-4c54-a3b5-727e129e63b6" providerId="ADAL" clId="{3090C0E2-6363-438A-B988-BB8F0EE7BE52}" dt="2024-02-20T00:16:10.489" v="1216" actId="478"/>
          <ac:grpSpMkLst>
            <pc:docMk/>
            <pc:sldMk cId="0" sldId="265"/>
            <ac:grpSpMk id="3230" creationId="{00000000-0000-0000-0000-000000000000}"/>
          </ac:grpSpMkLst>
        </pc:grpChg>
        <pc:picChg chg="add del mod">
          <ac:chgData name="Lizbeth Alvarado Vargas" userId="e7b9340e-ae0f-4c54-a3b5-727e129e63b6" providerId="ADAL" clId="{3090C0E2-6363-438A-B988-BB8F0EE7BE52}" dt="2024-02-20T00:16:32.757" v="1223" actId="478"/>
          <ac:picMkLst>
            <pc:docMk/>
            <pc:sldMk cId="0" sldId="265"/>
            <ac:picMk id="3" creationId="{CF683B2E-538F-E092-F8E3-E436C52188FB}"/>
          </ac:picMkLst>
        </pc:picChg>
        <pc:picChg chg="add mod">
          <ac:chgData name="Lizbeth Alvarado Vargas" userId="e7b9340e-ae0f-4c54-a3b5-727e129e63b6" providerId="ADAL" clId="{3090C0E2-6363-438A-B988-BB8F0EE7BE52}" dt="2024-02-20T00:16:27.629" v="1221" actId="1076"/>
          <ac:picMkLst>
            <pc:docMk/>
            <pc:sldMk cId="0" sldId="265"/>
            <ac:picMk id="5" creationId="{516E4310-E526-9A7A-4E5C-36D953C1DCAB}"/>
          </ac:picMkLst>
        </pc:picChg>
        <pc:picChg chg="add mod">
          <ac:chgData name="Lizbeth Alvarado Vargas" userId="e7b9340e-ae0f-4c54-a3b5-727e129e63b6" providerId="ADAL" clId="{3090C0E2-6363-438A-B988-BB8F0EE7BE52}" dt="2024-02-29T16:18:56.643" v="4570" actId="1076"/>
          <ac:picMkLst>
            <pc:docMk/>
            <pc:sldMk cId="0" sldId="265"/>
            <ac:picMk id="7" creationId="{CDB45C47-32C3-84A6-CCDE-02AB12342034}"/>
          </ac:picMkLst>
        </pc:picChg>
        <pc:picChg chg="add mod">
          <ac:chgData name="Lizbeth Alvarado Vargas" userId="e7b9340e-ae0f-4c54-a3b5-727e129e63b6" providerId="ADAL" clId="{3090C0E2-6363-438A-B988-BB8F0EE7BE52}" dt="2024-02-29T16:18:53.296" v="4569" actId="688"/>
          <ac:picMkLst>
            <pc:docMk/>
            <pc:sldMk cId="0" sldId="265"/>
            <ac:picMk id="9" creationId="{5A796401-F608-CEE1-F01F-1E1A2EE32BFF}"/>
          </ac:picMkLst>
        </pc:picChg>
      </pc:sldChg>
      <pc:sldChg chg="del">
        <pc:chgData name="Lizbeth Alvarado Vargas" userId="e7b9340e-ae0f-4c54-a3b5-727e129e63b6" providerId="ADAL" clId="{3090C0E2-6363-438A-B988-BB8F0EE7BE52}" dt="2024-03-01T14:12:40.345" v="6689" actId="47"/>
        <pc:sldMkLst>
          <pc:docMk/>
          <pc:sldMk cId="0" sldId="266"/>
        </pc:sldMkLst>
      </pc:sldChg>
      <pc:sldChg chg="addSp delSp modSp mod">
        <pc:chgData name="Lizbeth Alvarado Vargas" userId="e7b9340e-ae0f-4c54-a3b5-727e129e63b6" providerId="ADAL" clId="{3090C0E2-6363-438A-B988-BB8F0EE7BE52}" dt="2024-03-04T17:34:50.373" v="9101"/>
        <pc:sldMkLst>
          <pc:docMk/>
          <pc:sldMk cId="0" sldId="267"/>
        </pc:sldMkLst>
        <pc:spChg chg="mod">
          <ac:chgData name="Lizbeth Alvarado Vargas" userId="e7b9340e-ae0f-4c54-a3b5-727e129e63b6" providerId="ADAL" clId="{3090C0E2-6363-438A-B988-BB8F0EE7BE52}" dt="2024-03-04T17:30:28.499" v="9069"/>
          <ac:spMkLst>
            <pc:docMk/>
            <pc:sldMk cId="0" sldId="267"/>
            <ac:spMk id="8" creationId="{B3BFFA64-27AE-A0D0-A999-30F4BA3D380F}"/>
          </ac:spMkLst>
        </pc:spChg>
        <pc:spChg chg="mod">
          <ac:chgData name="Lizbeth Alvarado Vargas" userId="e7b9340e-ae0f-4c54-a3b5-727e129e63b6" providerId="ADAL" clId="{3090C0E2-6363-438A-B988-BB8F0EE7BE52}" dt="2024-03-04T17:30:28.499" v="9069"/>
          <ac:spMkLst>
            <pc:docMk/>
            <pc:sldMk cId="0" sldId="267"/>
            <ac:spMk id="9" creationId="{0BB265EC-55B5-6876-4B9E-FDEA61AEF518}"/>
          </ac:spMkLst>
        </pc:spChg>
        <pc:spChg chg="mod">
          <ac:chgData name="Lizbeth Alvarado Vargas" userId="e7b9340e-ae0f-4c54-a3b5-727e129e63b6" providerId="ADAL" clId="{3090C0E2-6363-438A-B988-BB8F0EE7BE52}" dt="2024-03-04T17:30:28.499" v="9069"/>
          <ac:spMkLst>
            <pc:docMk/>
            <pc:sldMk cId="0" sldId="267"/>
            <ac:spMk id="11" creationId="{8BBADC0D-5A8C-5541-2B45-0E05A812F574}"/>
          </ac:spMkLst>
        </pc:spChg>
        <pc:spChg chg="mod">
          <ac:chgData name="Lizbeth Alvarado Vargas" userId="e7b9340e-ae0f-4c54-a3b5-727e129e63b6" providerId="ADAL" clId="{3090C0E2-6363-438A-B988-BB8F0EE7BE52}" dt="2024-03-04T17:30:28.499" v="9069"/>
          <ac:spMkLst>
            <pc:docMk/>
            <pc:sldMk cId="0" sldId="267"/>
            <ac:spMk id="12" creationId="{80BA1705-243D-099F-70E0-773840947201}"/>
          </ac:spMkLst>
        </pc:spChg>
        <pc:spChg chg="mod">
          <ac:chgData name="Lizbeth Alvarado Vargas" userId="e7b9340e-ae0f-4c54-a3b5-727e129e63b6" providerId="ADAL" clId="{3090C0E2-6363-438A-B988-BB8F0EE7BE52}" dt="2024-03-04T17:30:28.499" v="9069"/>
          <ac:spMkLst>
            <pc:docMk/>
            <pc:sldMk cId="0" sldId="267"/>
            <ac:spMk id="13" creationId="{78E90E65-BB6B-3DB0-292A-AA32AAE9BC9D}"/>
          </ac:spMkLst>
        </pc:spChg>
        <pc:spChg chg="mod">
          <ac:chgData name="Lizbeth Alvarado Vargas" userId="e7b9340e-ae0f-4c54-a3b5-727e129e63b6" providerId="ADAL" clId="{3090C0E2-6363-438A-B988-BB8F0EE7BE52}" dt="2024-03-04T17:30:28.499" v="9069"/>
          <ac:spMkLst>
            <pc:docMk/>
            <pc:sldMk cId="0" sldId="267"/>
            <ac:spMk id="14" creationId="{2147D8E8-71A6-759F-FD2C-C94EC3FD4555}"/>
          </ac:spMkLst>
        </pc:spChg>
        <pc:spChg chg="mod">
          <ac:chgData name="Lizbeth Alvarado Vargas" userId="e7b9340e-ae0f-4c54-a3b5-727e129e63b6" providerId="ADAL" clId="{3090C0E2-6363-438A-B988-BB8F0EE7BE52}" dt="2024-03-04T17:30:28.499" v="9069"/>
          <ac:spMkLst>
            <pc:docMk/>
            <pc:sldMk cId="0" sldId="267"/>
            <ac:spMk id="15" creationId="{0A4A3572-7073-3682-4160-CF5C1AF7AE92}"/>
          </ac:spMkLst>
        </pc:spChg>
        <pc:spChg chg="mod">
          <ac:chgData name="Lizbeth Alvarado Vargas" userId="e7b9340e-ae0f-4c54-a3b5-727e129e63b6" providerId="ADAL" clId="{3090C0E2-6363-438A-B988-BB8F0EE7BE52}" dt="2024-03-04T17:30:28.499" v="9069"/>
          <ac:spMkLst>
            <pc:docMk/>
            <pc:sldMk cId="0" sldId="267"/>
            <ac:spMk id="16" creationId="{256E30AD-45C3-D313-859A-1B326F95DF53}"/>
          </ac:spMkLst>
        </pc:spChg>
        <pc:spChg chg="mod">
          <ac:chgData name="Lizbeth Alvarado Vargas" userId="e7b9340e-ae0f-4c54-a3b5-727e129e63b6" providerId="ADAL" clId="{3090C0E2-6363-438A-B988-BB8F0EE7BE52}" dt="2024-03-04T17:30:28.499" v="9069"/>
          <ac:spMkLst>
            <pc:docMk/>
            <pc:sldMk cId="0" sldId="267"/>
            <ac:spMk id="17" creationId="{3B57C2EB-3F74-0B06-2A70-D0C251A0BE92}"/>
          </ac:spMkLst>
        </pc:spChg>
        <pc:spChg chg="mod">
          <ac:chgData name="Lizbeth Alvarado Vargas" userId="e7b9340e-ae0f-4c54-a3b5-727e129e63b6" providerId="ADAL" clId="{3090C0E2-6363-438A-B988-BB8F0EE7BE52}" dt="2024-03-04T17:30:28.499" v="9069"/>
          <ac:spMkLst>
            <pc:docMk/>
            <pc:sldMk cId="0" sldId="267"/>
            <ac:spMk id="18" creationId="{B2B0C902-F2A4-7CF1-243B-01D18D4FDD21}"/>
          </ac:spMkLst>
        </pc:spChg>
        <pc:spChg chg="mod">
          <ac:chgData name="Lizbeth Alvarado Vargas" userId="e7b9340e-ae0f-4c54-a3b5-727e129e63b6" providerId="ADAL" clId="{3090C0E2-6363-438A-B988-BB8F0EE7BE52}" dt="2024-03-04T17:30:28.499" v="9069"/>
          <ac:spMkLst>
            <pc:docMk/>
            <pc:sldMk cId="0" sldId="267"/>
            <ac:spMk id="19" creationId="{D7F7F452-561B-7FBD-BFB2-12072B2CB9A5}"/>
          </ac:spMkLst>
        </pc:spChg>
        <pc:spChg chg="mod">
          <ac:chgData name="Lizbeth Alvarado Vargas" userId="e7b9340e-ae0f-4c54-a3b5-727e129e63b6" providerId="ADAL" clId="{3090C0E2-6363-438A-B988-BB8F0EE7BE52}" dt="2024-03-04T17:30:28.499" v="9069"/>
          <ac:spMkLst>
            <pc:docMk/>
            <pc:sldMk cId="0" sldId="267"/>
            <ac:spMk id="20" creationId="{9F7CA785-39BD-C420-5B85-11B42CD7EDCB}"/>
          </ac:spMkLst>
        </pc:spChg>
        <pc:spChg chg="mod">
          <ac:chgData name="Lizbeth Alvarado Vargas" userId="e7b9340e-ae0f-4c54-a3b5-727e129e63b6" providerId="ADAL" clId="{3090C0E2-6363-438A-B988-BB8F0EE7BE52}" dt="2024-03-04T17:30:28.499" v="9069"/>
          <ac:spMkLst>
            <pc:docMk/>
            <pc:sldMk cId="0" sldId="267"/>
            <ac:spMk id="21" creationId="{DBE438E1-1F4D-EF7E-D308-3D2615F35B85}"/>
          </ac:spMkLst>
        </pc:spChg>
        <pc:spChg chg="mod">
          <ac:chgData name="Lizbeth Alvarado Vargas" userId="e7b9340e-ae0f-4c54-a3b5-727e129e63b6" providerId="ADAL" clId="{3090C0E2-6363-438A-B988-BB8F0EE7BE52}" dt="2024-03-04T17:30:28.499" v="9069"/>
          <ac:spMkLst>
            <pc:docMk/>
            <pc:sldMk cId="0" sldId="267"/>
            <ac:spMk id="22" creationId="{87F9A208-37F3-64F5-18A4-CEBF1CC0644B}"/>
          </ac:spMkLst>
        </pc:spChg>
        <pc:spChg chg="mod">
          <ac:chgData name="Lizbeth Alvarado Vargas" userId="e7b9340e-ae0f-4c54-a3b5-727e129e63b6" providerId="ADAL" clId="{3090C0E2-6363-438A-B988-BB8F0EE7BE52}" dt="2024-03-04T17:30:28.499" v="9069"/>
          <ac:spMkLst>
            <pc:docMk/>
            <pc:sldMk cId="0" sldId="267"/>
            <ac:spMk id="23" creationId="{58E900E9-D2DF-FAEB-843D-59349424D397}"/>
          </ac:spMkLst>
        </pc:spChg>
        <pc:spChg chg="mod">
          <ac:chgData name="Lizbeth Alvarado Vargas" userId="e7b9340e-ae0f-4c54-a3b5-727e129e63b6" providerId="ADAL" clId="{3090C0E2-6363-438A-B988-BB8F0EE7BE52}" dt="2024-03-04T17:30:28.499" v="9069"/>
          <ac:spMkLst>
            <pc:docMk/>
            <pc:sldMk cId="0" sldId="267"/>
            <ac:spMk id="24" creationId="{7AA55CED-9987-9DE7-4C2E-0D385B148A5F}"/>
          </ac:spMkLst>
        </pc:spChg>
        <pc:spChg chg="mod">
          <ac:chgData name="Lizbeth Alvarado Vargas" userId="e7b9340e-ae0f-4c54-a3b5-727e129e63b6" providerId="ADAL" clId="{3090C0E2-6363-438A-B988-BB8F0EE7BE52}" dt="2024-03-04T17:30:28.499" v="9069"/>
          <ac:spMkLst>
            <pc:docMk/>
            <pc:sldMk cId="0" sldId="267"/>
            <ac:spMk id="25" creationId="{410B39AE-5545-07C8-C620-0EE250C5D003}"/>
          </ac:spMkLst>
        </pc:spChg>
        <pc:spChg chg="mod">
          <ac:chgData name="Lizbeth Alvarado Vargas" userId="e7b9340e-ae0f-4c54-a3b5-727e129e63b6" providerId="ADAL" clId="{3090C0E2-6363-438A-B988-BB8F0EE7BE52}" dt="2024-03-04T17:30:28.499" v="9069"/>
          <ac:spMkLst>
            <pc:docMk/>
            <pc:sldMk cId="0" sldId="267"/>
            <ac:spMk id="26" creationId="{A27A39DD-FF74-6CF5-58D1-B2E8D43E7DA5}"/>
          </ac:spMkLst>
        </pc:spChg>
        <pc:spChg chg="mod">
          <ac:chgData name="Lizbeth Alvarado Vargas" userId="e7b9340e-ae0f-4c54-a3b5-727e129e63b6" providerId="ADAL" clId="{3090C0E2-6363-438A-B988-BB8F0EE7BE52}" dt="2024-03-04T17:30:28.499" v="9069"/>
          <ac:spMkLst>
            <pc:docMk/>
            <pc:sldMk cId="0" sldId="267"/>
            <ac:spMk id="27" creationId="{991FE174-8529-66BB-8F96-F9C6FCA0A01E}"/>
          </ac:spMkLst>
        </pc:spChg>
        <pc:spChg chg="mod">
          <ac:chgData name="Lizbeth Alvarado Vargas" userId="e7b9340e-ae0f-4c54-a3b5-727e129e63b6" providerId="ADAL" clId="{3090C0E2-6363-438A-B988-BB8F0EE7BE52}" dt="2024-03-04T17:30:28.499" v="9069"/>
          <ac:spMkLst>
            <pc:docMk/>
            <pc:sldMk cId="0" sldId="267"/>
            <ac:spMk id="29" creationId="{8A6A93E6-3F89-DEF7-2132-E204F75945C6}"/>
          </ac:spMkLst>
        </pc:spChg>
        <pc:spChg chg="mod">
          <ac:chgData name="Lizbeth Alvarado Vargas" userId="e7b9340e-ae0f-4c54-a3b5-727e129e63b6" providerId="ADAL" clId="{3090C0E2-6363-438A-B988-BB8F0EE7BE52}" dt="2024-03-04T17:30:28.499" v="9069"/>
          <ac:spMkLst>
            <pc:docMk/>
            <pc:sldMk cId="0" sldId="267"/>
            <ac:spMk id="30" creationId="{67D69B3D-05C6-1D9A-126E-8B800339DD6C}"/>
          </ac:spMkLst>
        </pc:spChg>
        <pc:spChg chg="mod">
          <ac:chgData name="Lizbeth Alvarado Vargas" userId="e7b9340e-ae0f-4c54-a3b5-727e129e63b6" providerId="ADAL" clId="{3090C0E2-6363-438A-B988-BB8F0EE7BE52}" dt="2024-03-04T17:30:28.499" v="9069"/>
          <ac:spMkLst>
            <pc:docMk/>
            <pc:sldMk cId="0" sldId="267"/>
            <ac:spMk id="31" creationId="{4C65185F-5A29-A8D4-7FD6-A9E0688FF139}"/>
          </ac:spMkLst>
        </pc:spChg>
        <pc:spChg chg="mod">
          <ac:chgData name="Lizbeth Alvarado Vargas" userId="e7b9340e-ae0f-4c54-a3b5-727e129e63b6" providerId="ADAL" clId="{3090C0E2-6363-438A-B988-BB8F0EE7BE52}" dt="2024-03-04T17:30:28.499" v="9069"/>
          <ac:spMkLst>
            <pc:docMk/>
            <pc:sldMk cId="0" sldId="267"/>
            <ac:spMk id="32" creationId="{1BFDCDB1-F587-C240-CB18-0B374F61F744}"/>
          </ac:spMkLst>
        </pc:spChg>
        <pc:spChg chg="mod">
          <ac:chgData name="Lizbeth Alvarado Vargas" userId="e7b9340e-ae0f-4c54-a3b5-727e129e63b6" providerId="ADAL" clId="{3090C0E2-6363-438A-B988-BB8F0EE7BE52}" dt="2024-03-04T17:30:28.499" v="9069"/>
          <ac:spMkLst>
            <pc:docMk/>
            <pc:sldMk cId="0" sldId="267"/>
            <ac:spMk id="33" creationId="{D0121F60-B181-8A79-58D0-7A873B4FC068}"/>
          </ac:spMkLst>
        </pc:spChg>
        <pc:spChg chg="mod">
          <ac:chgData name="Lizbeth Alvarado Vargas" userId="e7b9340e-ae0f-4c54-a3b5-727e129e63b6" providerId="ADAL" clId="{3090C0E2-6363-438A-B988-BB8F0EE7BE52}" dt="2024-03-04T17:30:28.499" v="9069"/>
          <ac:spMkLst>
            <pc:docMk/>
            <pc:sldMk cId="0" sldId="267"/>
            <ac:spMk id="34" creationId="{E5E6C084-F78C-E283-9214-1BEF443387ED}"/>
          </ac:spMkLst>
        </pc:spChg>
        <pc:spChg chg="mod">
          <ac:chgData name="Lizbeth Alvarado Vargas" userId="e7b9340e-ae0f-4c54-a3b5-727e129e63b6" providerId="ADAL" clId="{3090C0E2-6363-438A-B988-BB8F0EE7BE52}" dt="2024-03-04T17:30:28.499" v="9069"/>
          <ac:spMkLst>
            <pc:docMk/>
            <pc:sldMk cId="0" sldId="267"/>
            <ac:spMk id="35" creationId="{E097F7E5-3220-141A-439F-07767C29EF88}"/>
          </ac:spMkLst>
        </pc:spChg>
        <pc:spChg chg="mod">
          <ac:chgData name="Lizbeth Alvarado Vargas" userId="e7b9340e-ae0f-4c54-a3b5-727e129e63b6" providerId="ADAL" clId="{3090C0E2-6363-438A-B988-BB8F0EE7BE52}" dt="2024-03-04T17:30:28.499" v="9069"/>
          <ac:spMkLst>
            <pc:docMk/>
            <pc:sldMk cId="0" sldId="267"/>
            <ac:spMk id="36" creationId="{4AE3F126-2B4F-F7FE-140E-01B6803CB6C2}"/>
          </ac:spMkLst>
        </pc:spChg>
        <pc:spChg chg="mod">
          <ac:chgData name="Lizbeth Alvarado Vargas" userId="e7b9340e-ae0f-4c54-a3b5-727e129e63b6" providerId="ADAL" clId="{3090C0E2-6363-438A-B988-BB8F0EE7BE52}" dt="2024-03-04T17:30:28.499" v="9069"/>
          <ac:spMkLst>
            <pc:docMk/>
            <pc:sldMk cId="0" sldId="267"/>
            <ac:spMk id="37" creationId="{7315331C-189A-4E37-F0B0-ADB5E3443B13}"/>
          </ac:spMkLst>
        </pc:spChg>
        <pc:spChg chg="mod">
          <ac:chgData name="Lizbeth Alvarado Vargas" userId="e7b9340e-ae0f-4c54-a3b5-727e129e63b6" providerId="ADAL" clId="{3090C0E2-6363-438A-B988-BB8F0EE7BE52}" dt="2024-03-04T17:30:28.499" v="9069"/>
          <ac:spMkLst>
            <pc:docMk/>
            <pc:sldMk cId="0" sldId="267"/>
            <ac:spMk id="38" creationId="{D55E484A-BB52-A3C6-7FAD-7BEBE2CBF442}"/>
          </ac:spMkLst>
        </pc:spChg>
        <pc:spChg chg="mod">
          <ac:chgData name="Lizbeth Alvarado Vargas" userId="e7b9340e-ae0f-4c54-a3b5-727e129e63b6" providerId="ADAL" clId="{3090C0E2-6363-438A-B988-BB8F0EE7BE52}" dt="2024-03-04T17:30:28.499" v="9069"/>
          <ac:spMkLst>
            <pc:docMk/>
            <pc:sldMk cId="0" sldId="267"/>
            <ac:spMk id="39" creationId="{DF4DEE6C-106E-013E-729A-8CDAA8B9A5B8}"/>
          </ac:spMkLst>
        </pc:spChg>
        <pc:spChg chg="mod">
          <ac:chgData name="Lizbeth Alvarado Vargas" userId="e7b9340e-ae0f-4c54-a3b5-727e129e63b6" providerId="ADAL" clId="{3090C0E2-6363-438A-B988-BB8F0EE7BE52}" dt="2024-03-04T17:30:28.499" v="9069"/>
          <ac:spMkLst>
            <pc:docMk/>
            <pc:sldMk cId="0" sldId="267"/>
            <ac:spMk id="40" creationId="{8906B80A-D9F4-BCA0-A5B1-D8A859C8E11D}"/>
          </ac:spMkLst>
        </pc:spChg>
        <pc:spChg chg="mod">
          <ac:chgData name="Lizbeth Alvarado Vargas" userId="e7b9340e-ae0f-4c54-a3b5-727e129e63b6" providerId="ADAL" clId="{3090C0E2-6363-438A-B988-BB8F0EE7BE52}" dt="2024-03-04T17:30:28.499" v="9069"/>
          <ac:spMkLst>
            <pc:docMk/>
            <pc:sldMk cId="0" sldId="267"/>
            <ac:spMk id="41" creationId="{ECF90B2E-2229-0DA3-6664-EFBCE0D45882}"/>
          </ac:spMkLst>
        </pc:spChg>
        <pc:spChg chg="mod">
          <ac:chgData name="Lizbeth Alvarado Vargas" userId="e7b9340e-ae0f-4c54-a3b5-727e129e63b6" providerId="ADAL" clId="{3090C0E2-6363-438A-B988-BB8F0EE7BE52}" dt="2024-03-04T17:30:28.499" v="9069"/>
          <ac:spMkLst>
            <pc:docMk/>
            <pc:sldMk cId="0" sldId="267"/>
            <ac:spMk id="42" creationId="{0263098E-77D2-BBAC-6749-BF1AB4591837}"/>
          </ac:spMkLst>
        </pc:spChg>
        <pc:spChg chg="mod">
          <ac:chgData name="Lizbeth Alvarado Vargas" userId="e7b9340e-ae0f-4c54-a3b5-727e129e63b6" providerId="ADAL" clId="{3090C0E2-6363-438A-B988-BB8F0EE7BE52}" dt="2024-03-04T17:30:28.499" v="9069"/>
          <ac:spMkLst>
            <pc:docMk/>
            <pc:sldMk cId="0" sldId="267"/>
            <ac:spMk id="43" creationId="{3CD0D685-109A-D95A-6829-4AC499C1C638}"/>
          </ac:spMkLst>
        </pc:spChg>
        <pc:spChg chg="mod">
          <ac:chgData name="Lizbeth Alvarado Vargas" userId="e7b9340e-ae0f-4c54-a3b5-727e129e63b6" providerId="ADAL" clId="{3090C0E2-6363-438A-B988-BB8F0EE7BE52}" dt="2024-03-04T17:30:28.499" v="9069"/>
          <ac:spMkLst>
            <pc:docMk/>
            <pc:sldMk cId="0" sldId="267"/>
            <ac:spMk id="44" creationId="{BBA3556A-98BE-4B0E-C23F-AE86BA580745}"/>
          </ac:spMkLst>
        </pc:spChg>
        <pc:spChg chg="mod">
          <ac:chgData name="Lizbeth Alvarado Vargas" userId="e7b9340e-ae0f-4c54-a3b5-727e129e63b6" providerId="ADAL" clId="{3090C0E2-6363-438A-B988-BB8F0EE7BE52}" dt="2024-03-04T17:30:28.499" v="9069"/>
          <ac:spMkLst>
            <pc:docMk/>
            <pc:sldMk cId="0" sldId="267"/>
            <ac:spMk id="45" creationId="{88F8AB05-3E84-6F96-1FF7-321CC5D94D60}"/>
          </ac:spMkLst>
        </pc:spChg>
        <pc:spChg chg="mod">
          <ac:chgData name="Lizbeth Alvarado Vargas" userId="e7b9340e-ae0f-4c54-a3b5-727e129e63b6" providerId="ADAL" clId="{3090C0E2-6363-438A-B988-BB8F0EE7BE52}" dt="2024-03-04T17:30:28.499" v="9069"/>
          <ac:spMkLst>
            <pc:docMk/>
            <pc:sldMk cId="0" sldId="267"/>
            <ac:spMk id="46" creationId="{499AA4D9-DB1F-6212-9B2E-C794FDD1A065}"/>
          </ac:spMkLst>
        </pc:spChg>
        <pc:spChg chg="mod">
          <ac:chgData name="Lizbeth Alvarado Vargas" userId="e7b9340e-ae0f-4c54-a3b5-727e129e63b6" providerId="ADAL" clId="{3090C0E2-6363-438A-B988-BB8F0EE7BE52}" dt="2024-03-04T17:30:28.499" v="9069"/>
          <ac:spMkLst>
            <pc:docMk/>
            <pc:sldMk cId="0" sldId="267"/>
            <ac:spMk id="47" creationId="{D2220E0A-E116-D48E-8531-0EDAB2D1D20D}"/>
          </ac:spMkLst>
        </pc:spChg>
        <pc:spChg chg="mod">
          <ac:chgData name="Lizbeth Alvarado Vargas" userId="e7b9340e-ae0f-4c54-a3b5-727e129e63b6" providerId="ADAL" clId="{3090C0E2-6363-438A-B988-BB8F0EE7BE52}" dt="2024-03-04T17:30:28.499" v="9069"/>
          <ac:spMkLst>
            <pc:docMk/>
            <pc:sldMk cId="0" sldId="267"/>
            <ac:spMk id="48" creationId="{96D1C382-8F4D-30B7-56F3-AADC830F7F54}"/>
          </ac:spMkLst>
        </pc:spChg>
        <pc:spChg chg="mod">
          <ac:chgData name="Lizbeth Alvarado Vargas" userId="e7b9340e-ae0f-4c54-a3b5-727e129e63b6" providerId="ADAL" clId="{3090C0E2-6363-438A-B988-BB8F0EE7BE52}" dt="2024-03-04T17:30:28.499" v="9069"/>
          <ac:spMkLst>
            <pc:docMk/>
            <pc:sldMk cId="0" sldId="267"/>
            <ac:spMk id="49" creationId="{6E4ACCE2-55E2-5D33-033D-80956A0FE18A}"/>
          </ac:spMkLst>
        </pc:spChg>
        <pc:spChg chg="mod">
          <ac:chgData name="Lizbeth Alvarado Vargas" userId="e7b9340e-ae0f-4c54-a3b5-727e129e63b6" providerId="ADAL" clId="{3090C0E2-6363-438A-B988-BB8F0EE7BE52}" dt="2024-03-04T17:30:28.499" v="9069"/>
          <ac:spMkLst>
            <pc:docMk/>
            <pc:sldMk cId="0" sldId="267"/>
            <ac:spMk id="50" creationId="{442B4030-7F0D-CCB4-A5A7-BF8E4A888717}"/>
          </ac:spMkLst>
        </pc:spChg>
        <pc:spChg chg="mod">
          <ac:chgData name="Lizbeth Alvarado Vargas" userId="e7b9340e-ae0f-4c54-a3b5-727e129e63b6" providerId="ADAL" clId="{3090C0E2-6363-438A-B988-BB8F0EE7BE52}" dt="2024-03-04T17:27:04.469" v="9054" actId="20577"/>
          <ac:spMkLst>
            <pc:docMk/>
            <pc:sldMk cId="0" sldId="267"/>
            <ac:spMk id="3289" creationId="{00000000-0000-0000-0000-000000000000}"/>
          </ac:spMkLst>
        </pc:spChg>
        <pc:spChg chg="del">
          <ac:chgData name="Lizbeth Alvarado Vargas" userId="e7b9340e-ae0f-4c54-a3b5-727e129e63b6" providerId="ADAL" clId="{3090C0E2-6363-438A-B988-BB8F0EE7BE52}" dt="2024-03-04T17:29:55.662" v="9066" actId="478"/>
          <ac:spMkLst>
            <pc:docMk/>
            <pc:sldMk cId="0" sldId="267"/>
            <ac:spMk id="3290" creationId="{00000000-0000-0000-0000-000000000000}"/>
          </ac:spMkLst>
        </pc:spChg>
        <pc:grpChg chg="add del mod">
          <ac:chgData name="Lizbeth Alvarado Vargas" userId="e7b9340e-ae0f-4c54-a3b5-727e129e63b6" providerId="ADAL" clId="{3090C0E2-6363-438A-B988-BB8F0EE7BE52}" dt="2024-03-04T17:30:35.044" v="9073" actId="478"/>
          <ac:grpSpMkLst>
            <pc:docMk/>
            <pc:sldMk cId="0" sldId="267"/>
            <ac:grpSpMk id="4" creationId="{EF9B553E-F502-F832-7ECE-C526EB1A85F4}"/>
          </ac:grpSpMkLst>
        </pc:grpChg>
        <pc:grpChg chg="mod">
          <ac:chgData name="Lizbeth Alvarado Vargas" userId="e7b9340e-ae0f-4c54-a3b5-727e129e63b6" providerId="ADAL" clId="{3090C0E2-6363-438A-B988-BB8F0EE7BE52}" dt="2024-03-04T17:30:28.499" v="9069"/>
          <ac:grpSpMkLst>
            <pc:docMk/>
            <pc:sldMk cId="0" sldId="267"/>
            <ac:grpSpMk id="5" creationId="{EE716215-010D-FB20-9FF6-1E587C791363}"/>
          </ac:grpSpMkLst>
        </pc:grpChg>
        <pc:grpChg chg="mod">
          <ac:chgData name="Lizbeth Alvarado Vargas" userId="e7b9340e-ae0f-4c54-a3b5-727e129e63b6" providerId="ADAL" clId="{3090C0E2-6363-438A-B988-BB8F0EE7BE52}" dt="2024-03-04T17:30:28.499" v="9069"/>
          <ac:grpSpMkLst>
            <pc:docMk/>
            <pc:sldMk cId="0" sldId="267"/>
            <ac:grpSpMk id="6" creationId="{23D35F67-E0F6-A381-A03E-F85D07AF4DDA}"/>
          </ac:grpSpMkLst>
        </pc:grpChg>
        <pc:grpChg chg="mod">
          <ac:chgData name="Lizbeth Alvarado Vargas" userId="e7b9340e-ae0f-4c54-a3b5-727e129e63b6" providerId="ADAL" clId="{3090C0E2-6363-438A-B988-BB8F0EE7BE52}" dt="2024-03-04T17:30:28.499" v="9069"/>
          <ac:grpSpMkLst>
            <pc:docMk/>
            <pc:sldMk cId="0" sldId="267"/>
            <ac:grpSpMk id="7" creationId="{03CD3252-67E3-2712-93AB-38FB65CFA509}"/>
          </ac:grpSpMkLst>
        </pc:grpChg>
        <pc:grpChg chg="mod">
          <ac:chgData name="Lizbeth Alvarado Vargas" userId="e7b9340e-ae0f-4c54-a3b5-727e129e63b6" providerId="ADAL" clId="{3090C0E2-6363-438A-B988-BB8F0EE7BE52}" dt="2024-03-04T17:30:28.499" v="9069"/>
          <ac:grpSpMkLst>
            <pc:docMk/>
            <pc:sldMk cId="0" sldId="267"/>
            <ac:grpSpMk id="10" creationId="{D9899854-8022-D01E-092E-2F1EE4BA3923}"/>
          </ac:grpSpMkLst>
        </pc:grpChg>
        <pc:grpChg chg="mod">
          <ac:chgData name="Lizbeth Alvarado Vargas" userId="e7b9340e-ae0f-4c54-a3b5-727e129e63b6" providerId="ADAL" clId="{3090C0E2-6363-438A-B988-BB8F0EE7BE52}" dt="2024-03-04T17:30:28.499" v="9069"/>
          <ac:grpSpMkLst>
            <pc:docMk/>
            <pc:sldMk cId="0" sldId="267"/>
            <ac:grpSpMk id="28" creationId="{D92DCA33-2492-9924-6580-39D89D98B952}"/>
          </ac:grpSpMkLst>
        </pc:grpChg>
        <pc:grpChg chg="del mod">
          <ac:chgData name="Lizbeth Alvarado Vargas" userId="e7b9340e-ae0f-4c54-a3b5-727e129e63b6" providerId="ADAL" clId="{3090C0E2-6363-438A-B988-BB8F0EE7BE52}" dt="2024-03-04T17:30:28.059" v="9068" actId="478"/>
          <ac:grpSpMkLst>
            <pc:docMk/>
            <pc:sldMk cId="0" sldId="267"/>
            <ac:grpSpMk id="3325" creationId="{00000000-0000-0000-0000-000000000000}"/>
          </ac:grpSpMkLst>
        </pc:grpChg>
        <pc:grpChg chg="mod">
          <ac:chgData name="Lizbeth Alvarado Vargas" userId="e7b9340e-ae0f-4c54-a3b5-727e129e63b6" providerId="ADAL" clId="{3090C0E2-6363-438A-B988-BB8F0EE7BE52}" dt="2024-03-04T17:29:35.501" v="9057" actId="1076"/>
          <ac:grpSpMkLst>
            <pc:docMk/>
            <pc:sldMk cId="0" sldId="267"/>
            <ac:grpSpMk id="3377" creationId="{00000000-0000-0000-0000-000000000000}"/>
          </ac:grpSpMkLst>
        </pc:grpChg>
        <pc:grpChg chg="del">
          <ac:chgData name="Lizbeth Alvarado Vargas" userId="e7b9340e-ae0f-4c54-a3b5-727e129e63b6" providerId="ADAL" clId="{3090C0E2-6363-438A-B988-BB8F0EE7BE52}" dt="2024-03-04T17:29:29.300" v="9056" actId="478"/>
          <ac:grpSpMkLst>
            <pc:docMk/>
            <pc:sldMk cId="0" sldId="267"/>
            <ac:grpSpMk id="3381" creationId="{00000000-0000-0000-0000-000000000000}"/>
          </ac:grpSpMkLst>
        </pc:grpChg>
        <pc:grpChg chg="del">
          <ac:chgData name="Lizbeth Alvarado Vargas" userId="e7b9340e-ae0f-4c54-a3b5-727e129e63b6" providerId="ADAL" clId="{3090C0E2-6363-438A-B988-BB8F0EE7BE52}" dt="2024-03-04T17:29:27.258" v="9055" actId="478"/>
          <ac:grpSpMkLst>
            <pc:docMk/>
            <pc:sldMk cId="0" sldId="267"/>
            <ac:grpSpMk id="3403" creationId="{00000000-0000-0000-0000-000000000000}"/>
          </ac:grpSpMkLst>
        </pc:grpChg>
        <pc:picChg chg="add del mod ord">
          <ac:chgData name="Lizbeth Alvarado Vargas" userId="e7b9340e-ae0f-4c54-a3b5-727e129e63b6" providerId="ADAL" clId="{3090C0E2-6363-438A-B988-BB8F0EE7BE52}" dt="2024-03-04T17:32:44.306" v="9095" actId="478"/>
          <ac:picMkLst>
            <pc:docMk/>
            <pc:sldMk cId="0" sldId="267"/>
            <ac:picMk id="3" creationId="{A7AD52A2-3F04-5452-A2F4-B255EAC87BB4}"/>
          </ac:picMkLst>
        </pc:picChg>
        <pc:picChg chg="add del mod">
          <ac:chgData name="Lizbeth Alvarado Vargas" userId="e7b9340e-ae0f-4c54-a3b5-727e129e63b6" providerId="ADAL" clId="{3090C0E2-6363-438A-B988-BB8F0EE7BE52}" dt="2024-03-04T17:32:24.783" v="9086" actId="478"/>
          <ac:picMkLst>
            <pc:docMk/>
            <pc:sldMk cId="0" sldId="267"/>
            <ac:picMk id="52" creationId="{DCC7DA0C-67D5-C16C-77B6-56DE3D3128C0}"/>
          </ac:picMkLst>
        </pc:picChg>
        <pc:picChg chg="add mod">
          <ac:chgData name="Lizbeth Alvarado Vargas" userId="e7b9340e-ae0f-4c54-a3b5-727e129e63b6" providerId="ADAL" clId="{3090C0E2-6363-438A-B988-BB8F0EE7BE52}" dt="2024-03-04T17:32:32.696" v="9090" actId="1076"/>
          <ac:picMkLst>
            <pc:docMk/>
            <pc:sldMk cId="0" sldId="267"/>
            <ac:picMk id="54" creationId="{54E6B6B7-C33C-1240-EC00-10AFBEDCD636}"/>
          </ac:picMkLst>
        </pc:picChg>
        <pc:picChg chg="add mod">
          <ac:chgData name="Lizbeth Alvarado Vargas" userId="e7b9340e-ae0f-4c54-a3b5-727e129e63b6" providerId="ADAL" clId="{3090C0E2-6363-438A-B988-BB8F0EE7BE52}" dt="2024-03-04T17:34:50.373" v="9101"/>
          <ac:picMkLst>
            <pc:docMk/>
            <pc:sldMk cId="0" sldId="267"/>
            <ac:picMk id="56" creationId="{3FD870D4-6CD0-A1B8-B834-34692E8903D1}"/>
          </ac:picMkLst>
        </pc:picChg>
      </pc:sldChg>
      <pc:sldChg chg="addSp delSp modSp mod">
        <pc:chgData name="Lizbeth Alvarado Vargas" userId="e7b9340e-ae0f-4c54-a3b5-727e129e63b6" providerId="ADAL" clId="{3090C0E2-6363-438A-B988-BB8F0EE7BE52}" dt="2024-03-05T17:54:00.262" v="11106" actId="1076"/>
        <pc:sldMkLst>
          <pc:docMk/>
          <pc:sldMk cId="0" sldId="268"/>
        </pc:sldMkLst>
        <pc:spChg chg="add del mod">
          <ac:chgData name="Lizbeth Alvarado Vargas" userId="e7b9340e-ae0f-4c54-a3b5-727e129e63b6" providerId="ADAL" clId="{3090C0E2-6363-438A-B988-BB8F0EE7BE52}" dt="2024-03-04T18:58:48.339" v="9250" actId="478"/>
          <ac:spMkLst>
            <pc:docMk/>
            <pc:sldMk cId="0" sldId="268"/>
            <ac:spMk id="3" creationId="{1E586E88-CD56-97E3-04BF-1CD61D69C031}"/>
          </ac:spMkLst>
        </pc:spChg>
        <pc:spChg chg="mod">
          <ac:chgData name="Lizbeth Alvarado Vargas" userId="e7b9340e-ae0f-4c54-a3b5-727e129e63b6" providerId="ADAL" clId="{3090C0E2-6363-438A-B988-BB8F0EE7BE52}" dt="2024-03-05T15:28:59.297" v="10396"/>
          <ac:spMkLst>
            <pc:docMk/>
            <pc:sldMk cId="0" sldId="268"/>
            <ac:spMk id="3" creationId="{BEB41336-EA5E-EAD1-822A-D151BF7A8114}"/>
          </ac:spMkLst>
        </pc:spChg>
        <pc:spChg chg="add mod">
          <ac:chgData name="Lizbeth Alvarado Vargas" userId="e7b9340e-ae0f-4c54-a3b5-727e129e63b6" providerId="ADAL" clId="{3090C0E2-6363-438A-B988-BB8F0EE7BE52}" dt="2024-03-05T17:48:06.954" v="10552" actId="1076"/>
          <ac:spMkLst>
            <pc:docMk/>
            <pc:sldMk cId="0" sldId="268"/>
            <ac:spMk id="4" creationId="{429DFB45-8691-2969-83BF-86F89960BD6A}"/>
          </ac:spMkLst>
        </pc:spChg>
        <pc:spChg chg="mod">
          <ac:chgData name="Lizbeth Alvarado Vargas" userId="e7b9340e-ae0f-4c54-a3b5-727e129e63b6" providerId="ADAL" clId="{3090C0E2-6363-438A-B988-BB8F0EE7BE52}" dt="2024-03-05T15:28:59.297" v="10396"/>
          <ac:spMkLst>
            <pc:docMk/>
            <pc:sldMk cId="0" sldId="268"/>
            <ac:spMk id="5" creationId="{4998B798-0334-1E6F-B837-4CB2031D9112}"/>
          </ac:spMkLst>
        </pc:spChg>
        <pc:spChg chg="mod">
          <ac:chgData name="Lizbeth Alvarado Vargas" userId="e7b9340e-ae0f-4c54-a3b5-727e129e63b6" providerId="ADAL" clId="{3090C0E2-6363-438A-B988-BB8F0EE7BE52}" dt="2024-03-05T15:28:59.297" v="10396"/>
          <ac:spMkLst>
            <pc:docMk/>
            <pc:sldMk cId="0" sldId="268"/>
            <ac:spMk id="6" creationId="{9B4CBF52-CAE4-7283-139A-CF597E030DAB}"/>
          </ac:spMkLst>
        </pc:spChg>
        <pc:spChg chg="mod">
          <ac:chgData name="Lizbeth Alvarado Vargas" userId="e7b9340e-ae0f-4c54-a3b5-727e129e63b6" providerId="ADAL" clId="{3090C0E2-6363-438A-B988-BB8F0EE7BE52}" dt="2024-03-04T18:58:11.187" v="9128" actId="20577"/>
          <ac:spMkLst>
            <pc:docMk/>
            <pc:sldMk cId="0" sldId="268"/>
            <ac:spMk id="3423" creationId="{00000000-0000-0000-0000-000000000000}"/>
          </ac:spMkLst>
        </pc:spChg>
        <pc:spChg chg="mod">
          <ac:chgData name="Lizbeth Alvarado Vargas" userId="e7b9340e-ae0f-4c54-a3b5-727e129e63b6" providerId="ADAL" clId="{3090C0E2-6363-438A-B988-BB8F0EE7BE52}" dt="2024-03-05T17:53:55.914" v="11105" actId="123"/>
          <ac:spMkLst>
            <pc:docMk/>
            <pc:sldMk cId="0" sldId="268"/>
            <ac:spMk id="3424" creationId="{00000000-0000-0000-0000-000000000000}"/>
          </ac:spMkLst>
        </pc:spChg>
        <pc:spChg chg="del">
          <ac:chgData name="Lizbeth Alvarado Vargas" userId="e7b9340e-ae0f-4c54-a3b5-727e129e63b6" providerId="ADAL" clId="{3090C0E2-6363-438A-B988-BB8F0EE7BE52}" dt="2024-03-04T18:58:44.673" v="9249" actId="478"/>
          <ac:spMkLst>
            <pc:docMk/>
            <pc:sldMk cId="0" sldId="268"/>
            <ac:spMk id="3426" creationId="{00000000-0000-0000-0000-000000000000}"/>
          </ac:spMkLst>
        </pc:spChg>
        <pc:grpChg chg="add mod">
          <ac:chgData name="Lizbeth Alvarado Vargas" userId="e7b9340e-ae0f-4c54-a3b5-727e129e63b6" providerId="ADAL" clId="{3090C0E2-6363-438A-B988-BB8F0EE7BE52}" dt="2024-03-05T15:29:38.311" v="10416" actId="1076"/>
          <ac:grpSpMkLst>
            <pc:docMk/>
            <pc:sldMk cId="0" sldId="268"/>
            <ac:grpSpMk id="2" creationId="{8E8F77E8-4BE2-7BF7-8104-08D71A7CABD2}"/>
          </ac:grpSpMkLst>
        </pc:grpChg>
        <pc:grpChg chg="del">
          <ac:chgData name="Lizbeth Alvarado Vargas" userId="e7b9340e-ae0f-4c54-a3b5-727e129e63b6" providerId="ADAL" clId="{3090C0E2-6363-438A-B988-BB8F0EE7BE52}" dt="2024-03-04T19:12:22.653" v="10350" actId="478"/>
          <ac:grpSpMkLst>
            <pc:docMk/>
            <pc:sldMk cId="0" sldId="268"/>
            <ac:grpSpMk id="3427" creationId="{00000000-0000-0000-0000-000000000000}"/>
          </ac:grpSpMkLst>
        </pc:grpChg>
        <pc:grpChg chg="mod">
          <ac:chgData name="Lizbeth Alvarado Vargas" userId="e7b9340e-ae0f-4c54-a3b5-727e129e63b6" providerId="ADAL" clId="{3090C0E2-6363-438A-B988-BB8F0EE7BE52}" dt="2024-03-05T17:54:00.262" v="11106" actId="1076"/>
          <ac:grpSpMkLst>
            <pc:docMk/>
            <pc:sldMk cId="0" sldId="268"/>
            <ac:grpSpMk id="3480" creationId="{00000000-0000-0000-0000-000000000000}"/>
          </ac:grpSpMkLst>
        </pc:grpChg>
        <pc:graphicFrameChg chg="del">
          <ac:chgData name="Lizbeth Alvarado Vargas" userId="e7b9340e-ae0f-4c54-a3b5-727e129e63b6" providerId="ADAL" clId="{3090C0E2-6363-438A-B988-BB8F0EE7BE52}" dt="2024-03-04T18:58:00.948" v="9102" actId="478"/>
          <ac:graphicFrameMkLst>
            <pc:docMk/>
            <pc:sldMk cId="0" sldId="268"/>
            <ac:graphicFrameMk id="3425" creationId="{00000000-0000-0000-0000-000000000000}"/>
          </ac:graphicFrameMkLst>
        </pc:graphicFrameChg>
        <pc:picChg chg="add mod">
          <ac:chgData name="Lizbeth Alvarado Vargas" userId="e7b9340e-ae0f-4c54-a3b5-727e129e63b6" providerId="ADAL" clId="{3090C0E2-6363-438A-B988-BB8F0EE7BE52}" dt="2024-03-05T17:48:18.828" v="10555" actId="1076"/>
          <ac:picMkLst>
            <pc:docMk/>
            <pc:sldMk cId="0" sldId="268"/>
            <ac:picMk id="8" creationId="{F129E4B8-0A2D-5F8A-6E9D-90D9A49FE11E}"/>
          </ac:picMkLst>
        </pc:picChg>
      </pc:sldChg>
      <pc:sldChg chg="delSp modSp mod ord">
        <pc:chgData name="Lizbeth Alvarado Vargas" userId="e7b9340e-ae0f-4c54-a3b5-727e129e63b6" providerId="ADAL" clId="{3090C0E2-6363-438A-B988-BB8F0EE7BE52}" dt="2024-03-05T15:30:28.005" v="10442" actId="478"/>
        <pc:sldMkLst>
          <pc:docMk/>
          <pc:sldMk cId="0" sldId="270"/>
        </pc:sldMkLst>
        <pc:spChg chg="mod">
          <ac:chgData name="Lizbeth Alvarado Vargas" userId="e7b9340e-ae0f-4c54-a3b5-727e129e63b6" providerId="ADAL" clId="{3090C0E2-6363-438A-B988-BB8F0EE7BE52}" dt="2024-03-05T15:30:22.877" v="10441" actId="20577"/>
          <ac:spMkLst>
            <pc:docMk/>
            <pc:sldMk cId="0" sldId="270"/>
            <ac:spMk id="3773" creationId="{00000000-0000-0000-0000-000000000000}"/>
          </ac:spMkLst>
        </pc:spChg>
        <pc:spChg chg="del">
          <ac:chgData name="Lizbeth Alvarado Vargas" userId="e7b9340e-ae0f-4c54-a3b5-727e129e63b6" providerId="ADAL" clId="{3090C0E2-6363-438A-B988-BB8F0EE7BE52}" dt="2024-03-05T15:30:28.005" v="10442" actId="478"/>
          <ac:spMkLst>
            <pc:docMk/>
            <pc:sldMk cId="0" sldId="270"/>
            <ac:spMk id="3774" creationId="{00000000-0000-0000-0000-000000000000}"/>
          </ac:spMkLst>
        </pc:spChg>
      </pc:sldChg>
      <pc:sldChg chg="addSp delSp modSp mod ord">
        <pc:chgData name="Lizbeth Alvarado Vargas" userId="e7b9340e-ae0f-4c54-a3b5-727e129e63b6" providerId="ADAL" clId="{3090C0E2-6363-438A-B988-BB8F0EE7BE52}" dt="2024-03-05T19:47:13.566" v="11990" actId="20577"/>
        <pc:sldMkLst>
          <pc:docMk/>
          <pc:sldMk cId="0" sldId="271"/>
        </pc:sldMkLst>
        <pc:spChg chg="add del mod">
          <ac:chgData name="Lizbeth Alvarado Vargas" userId="e7b9340e-ae0f-4c54-a3b5-727e129e63b6" providerId="ADAL" clId="{3090C0E2-6363-438A-B988-BB8F0EE7BE52}" dt="2024-03-05T17:48:51.493" v="10589" actId="478"/>
          <ac:spMkLst>
            <pc:docMk/>
            <pc:sldMk cId="0" sldId="271"/>
            <ac:spMk id="3" creationId="{DAC6CCB5-0AEF-488E-F01F-E0BA6874B66C}"/>
          </ac:spMkLst>
        </pc:spChg>
        <pc:spChg chg="add mod">
          <ac:chgData name="Lizbeth Alvarado Vargas" userId="e7b9340e-ae0f-4c54-a3b5-727e129e63b6" providerId="ADAL" clId="{3090C0E2-6363-438A-B988-BB8F0EE7BE52}" dt="2024-03-05T18:26:12.807" v="11400" actId="113"/>
          <ac:spMkLst>
            <pc:docMk/>
            <pc:sldMk cId="0" sldId="271"/>
            <ac:spMk id="7" creationId="{DDC80705-3C1C-5A3C-61D9-A480DC82AD70}"/>
          </ac:spMkLst>
        </pc:spChg>
        <pc:spChg chg="add mod ord">
          <ac:chgData name="Lizbeth Alvarado Vargas" userId="e7b9340e-ae0f-4c54-a3b5-727e129e63b6" providerId="ADAL" clId="{3090C0E2-6363-438A-B988-BB8F0EE7BE52}" dt="2024-03-05T18:25:16.606" v="11399" actId="1038"/>
          <ac:spMkLst>
            <pc:docMk/>
            <pc:sldMk cId="0" sldId="271"/>
            <ac:spMk id="8" creationId="{14D16566-4504-9593-4DF9-B584C55558F2}"/>
          </ac:spMkLst>
        </pc:spChg>
        <pc:spChg chg="add mod">
          <ac:chgData name="Lizbeth Alvarado Vargas" userId="e7b9340e-ae0f-4c54-a3b5-727e129e63b6" providerId="ADAL" clId="{3090C0E2-6363-438A-B988-BB8F0EE7BE52}" dt="2024-03-05T18:19:28.363" v="11212" actId="1076"/>
          <ac:spMkLst>
            <pc:docMk/>
            <pc:sldMk cId="0" sldId="271"/>
            <ac:spMk id="9" creationId="{D831790E-69B4-A8F5-B6DD-E7121499D620}"/>
          </ac:spMkLst>
        </pc:spChg>
        <pc:spChg chg="add mod">
          <ac:chgData name="Lizbeth Alvarado Vargas" userId="e7b9340e-ae0f-4c54-a3b5-727e129e63b6" providerId="ADAL" clId="{3090C0E2-6363-438A-B988-BB8F0EE7BE52}" dt="2024-03-05T18:19:28.363" v="11212" actId="1076"/>
          <ac:spMkLst>
            <pc:docMk/>
            <pc:sldMk cId="0" sldId="271"/>
            <ac:spMk id="10" creationId="{45914DEE-D87C-546B-D7E2-95CDB3911593}"/>
          </ac:spMkLst>
        </pc:spChg>
        <pc:spChg chg="add del mod">
          <ac:chgData name="Lizbeth Alvarado Vargas" userId="e7b9340e-ae0f-4c54-a3b5-727e129e63b6" providerId="ADAL" clId="{3090C0E2-6363-438A-B988-BB8F0EE7BE52}" dt="2024-03-05T18:19:27.409" v="11211" actId="1076"/>
          <ac:spMkLst>
            <pc:docMk/>
            <pc:sldMk cId="0" sldId="271"/>
            <ac:spMk id="11" creationId="{5984B909-8753-EB2A-8308-6E8B7AD9732A}"/>
          </ac:spMkLst>
        </pc:spChg>
        <pc:spChg chg="add del mod">
          <ac:chgData name="Lizbeth Alvarado Vargas" userId="e7b9340e-ae0f-4c54-a3b5-727e129e63b6" providerId="ADAL" clId="{3090C0E2-6363-438A-B988-BB8F0EE7BE52}" dt="2024-03-05T18:19:27.409" v="11211" actId="1076"/>
          <ac:spMkLst>
            <pc:docMk/>
            <pc:sldMk cId="0" sldId="271"/>
            <ac:spMk id="12" creationId="{CDE934EF-0155-FA03-BC16-E4CD818B7005}"/>
          </ac:spMkLst>
        </pc:spChg>
        <pc:spChg chg="add mod">
          <ac:chgData name="Lizbeth Alvarado Vargas" userId="e7b9340e-ae0f-4c54-a3b5-727e129e63b6" providerId="ADAL" clId="{3090C0E2-6363-438A-B988-BB8F0EE7BE52}" dt="2024-03-05T18:25:16.606" v="11399" actId="1038"/>
          <ac:spMkLst>
            <pc:docMk/>
            <pc:sldMk cId="0" sldId="271"/>
            <ac:spMk id="13" creationId="{FD4C36B7-612C-3EB2-A7EA-D47C6F62A1CF}"/>
          </ac:spMkLst>
        </pc:spChg>
        <pc:spChg chg="add mod">
          <ac:chgData name="Lizbeth Alvarado Vargas" userId="e7b9340e-ae0f-4c54-a3b5-727e129e63b6" providerId="ADAL" clId="{3090C0E2-6363-438A-B988-BB8F0EE7BE52}" dt="2024-03-05T18:26:15.609" v="11401" actId="113"/>
          <ac:spMkLst>
            <pc:docMk/>
            <pc:sldMk cId="0" sldId="271"/>
            <ac:spMk id="14" creationId="{C3F48801-5BBF-EF24-6331-405E25A7F569}"/>
          </ac:spMkLst>
        </pc:spChg>
        <pc:spChg chg="add mod">
          <ac:chgData name="Lizbeth Alvarado Vargas" userId="e7b9340e-ae0f-4c54-a3b5-727e129e63b6" providerId="ADAL" clId="{3090C0E2-6363-438A-B988-BB8F0EE7BE52}" dt="2024-03-05T18:25:16.606" v="11399" actId="1038"/>
          <ac:spMkLst>
            <pc:docMk/>
            <pc:sldMk cId="0" sldId="271"/>
            <ac:spMk id="15" creationId="{82FF5241-99B3-BF51-0987-C0C7B5EA4872}"/>
          </ac:spMkLst>
        </pc:spChg>
        <pc:spChg chg="add mod">
          <ac:chgData name="Lizbeth Alvarado Vargas" userId="e7b9340e-ae0f-4c54-a3b5-727e129e63b6" providerId="ADAL" clId="{3090C0E2-6363-438A-B988-BB8F0EE7BE52}" dt="2024-03-05T18:26:19.261" v="11402" actId="113"/>
          <ac:spMkLst>
            <pc:docMk/>
            <pc:sldMk cId="0" sldId="271"/>
            <ac:spMk id="16" creationId="{AA3B56B5-5AF8-C7FC-9500-272D60B7D549}"/>
          </ac:spMkLst>
        </pc:spChg>
        <pc:spChg chg="add mod">
          <ac:chgData name="Lizbeth Alvarado Vargas" userId="e7b9340e-ae0f-4c54-a3b5-727e129e63b6" providerId="ADAL" clId="{3090C0E2-6363-438A-B988-BB8F0EE7BE52}" dt="2024-03-05T18:25:16.606" v="11399" actId="1038"/>
          <ac:spMkLst>
            <pc:docMk/>
            <pc:sldMk cId="0" sldId="271"/>
            <ac:spMk id="17" creationId="{64F03A16-4C1B-EC24-47A8-A09CF57926AB}"/>
          </ac:spMkLst>
        </pc:spChg>
        <pc:spChg chg="add mod">
          <ac:chgData name="Lizbeth Alvarado Vargas" userId="e7b9340e-ae0f-4c54-a3b5-727e129e63b6" providerId="ADAL" clId="{3090C0E2-6363-438A-B988-BB8F0EE7BE52}" dt="2024-03-05T18:26:22.544" v="11403" actId="113"/>
          <ac:spMkLst>
            <pc:docMk/>
            <pc:sldMk cId="0" sldId="271"/>
            <ac:spMk id="18" creationId="{2AFE0395-1E16-8D61-E50B-16D31688A59F}"/>
          </ac:spMkLst>
        </pc:spChg>
        <pc:spChg chg="add mod">
          <ac:chgData name="Lizbeth Alvarado Vargas" userId="e7b9340e-ae0f-4c54-a3b5-727e129e63b6" providerId="ADAL" clId="{3090C0E2-6363-438A-B988-BB8F0EE7BE52}" dt="2024-03-05T18:25:16.606" v="11399" actId="1038"/>
          <ac:spMkLst>
            <pc:docMk/>
            <pc:sldMk cId="0" sldId="271"/>
            <ac:spMk id="19" creationId="{E2C1C2EC-FD4F-5CDF-67E2-A1E0560EA1BB}"/>
          </ac:spMkLst>
        </pc:spChg>
        <pc:spChg chg="add del mod">
          <ac:chgData name="Lizbeth Alvarado Vargas" userId="e7b9340e-ae0f-4c54-a3b5-727e129e63b6" providerId="ADAL" clId="{3090C0E2-6363-438A-B988-BB8F0EE7BE52}" dt="2024-03-05T18:24:35.349" v="11380" actId="478"/>
          <ac:spMkLst>
            <pc:docMk/>
            <pc:sldMk cId="0" sldId="271"/>
            <ac:spMk id="20" creationId="{421C5C31-52F4-155D-47DF-7EE60F30183B}"/>
          </ac:spMkLst>
        </pc:spChg>
        <pc:spChg chg="add del mod">
          <ac:chgData name="Lizbeth Alvarado Vargas" userId="e7b9340e-ae0f-4c54-a3b5-727e129e63b6" providerId="ADAL" clId="{3090C0E2-6363-438A-B988-BB8F0EE7BE52}" dt="2024-03-05T18:24:37.350" v="11381" actId="478"/>
          <ac:spMkLst>
            <pc:docMk/>
            <pc:sldMk cId="0" sldId="271"/>
            <ac:spMk id="21" creationId="{B39BEFB5-F189-3B43-5D45-CBFB4E9C8507}"/>
          </ac:spMkLst>
        </pc:spChg>
        <pc:spChg chg="add mod">
          <ac:chgData name="Lizbeth Alvarado Vargas" userId="e7b9340e-ae0f-4c54-a3b5-727e129e63b6" providerId="ADAL" clId="{3090C0E2-6363-438A-B988-BB8F0EE7BE52}" dt="2024-03-05T18:25:16.606" v="11399" actId="1038"/>
          <ac:spMkLst>
            <pc:docMk/>
            <pc:sldMk cId="0" sldId="271"/>
            <ac:spMk id="22" creationId="{C3E5E371-7E24-CFCB-59A1-B5AAAD8391E2}"/>
          </ac:spMkLst>
        </pc:spChg>
        <pc:spChg chg="add mod">
          <ac:chgData name="Lizbeth Alvarado Vargas" userId="e7b9340e-ae0f-4c54-a3b5-727e129e63b6" providerId="ADAL" clId="{3090C0E2-6363-438A-B988-BB8F0EE7BE52}" dt="2024-03-05T18:25:16.606" v="11399" actId="1038"/>
          <ac:spMkLst>
            <pc:docMk/>
            <pc:sldMk cId="0" sldId="271"/>
            <ac:spMk id="23" creationId="{5A87B2A6-C9BB-2D1A-AB66-ECBA80BEB828}"/>
          </ac:spMkLst>
        </pc:spChg>
        <pc:spChg chg="mod">
          <ac:chgData name="Lizbeth Alvarado Vargas" userId="e7b9340e-ae0f-4c54-a3b5-727e129e63b6" providerId="ADAL" clId="{3090C0E2-6363-438A-B988-BB8F0EE7BE52}" dt="2024-03-05T17:54:26.178" v="11118" actId="1036"/>
          <ac:spMkLst>
            <pc:docMk/>
            <pc:sldMk cId="0" sldId="271"/>
            <ac:spMk id="3890" creationId="{00000000-0000-0000-0000-000000000000}"/>
          </ac:spMkLst>
        </pc:spChg>
        <pc:spChg chg="mod">
          <ac:chgData name="Lizbeth Alvarado Vargas" userId="e7b9340e-ae0f-4c54-a3b5-727e129e63b6" providerId="ADAL" clId="{3090C0E2-6363-438A-B988-BB8F0EE7BE52}" dt="2024-03-05T19:47:13.566" v="11990" actId="20577"/>
          <ac:spMkLst>
            <pc:docMk/>
            <pc:sldMk cId="0" sldId="271"/>
            <ac:spMk id="3891" creationId="{00000000-0000-0000-0000-000000000000}"/>
          </ac:spMkLst>
        </pc:spChg>
        <pc:spChg chg="del">
          <ac:chgData name="Lizbeth Alvarado Vargas" userId="e7b9340e-ae0f-4c54-a3b5-727e129e63b6" providerId="ADAL" clId="{3090C0E2-6363-438A-B988-BB8F0EE7BE52}" dt="2024-03-05T17:48:49.562" v="10588" actId="478"/>
          <ac:spMkLst>
            <pc:docMk/>
            <pc:sldMk cId="0" sldId="271"/>
            <ac:spMk id="3892" creationId="{00000000-0000-0000-0000-000000000000}"/>
          </ac:spMkLst>
        </pc:spChg>
        <pc:spChg chg="del">
          <ac:chgData name="Lizbeth Alvarado Vargas" userId="e7b9340e-ae0f-4c54-a3b5-727e129e63b6" providerId="ADAL" clId="{3090C0E2-6363-438A-B988-BB8F0EE7BE52}" dt="2024-03-05T17:48:37.650" v="10560" actId="478"/>
          <ac:spMkLst>
            <pc:docMk/>
            <pc:sldMk cId="0" sldId="271"/>
            <ac:spMk id="3893" creationId="{00000000-0000-0000-0000-000000000000}"/>
          </ac:spMkLst>
        </pc:spChg>
        <pc:grpChg chg="del">
          <ac:chgData name="Lizbeth Alvarado Vargas" userId="e7b9340e-ae0f-4c54-a3b5-727e129e63b6" providerId="ADAL" clId="{3090C0E2-6363-438A-B988-BB8F0EE7BE52}" dt="2024-03-05T17:54:33.831" v="11119" actId="478"/>
          <ac:grpSpMkLst>
            <pc:docMk/>
            <pc:sldMk cId="0" sldId="271"/>
            <ac:grpSpMk id="3894" creationId="{00000000-0000-0000-0000-000000000000}"/>
          </ac:grpSpMkLst>
        </pc:grpChg>
        <pc:grpChg chg="del">
          <ac:chgData name="Lizbeth Alvarado Vargas" userId="e7b9340e-ae0f-4c54-a3b5-727e129e63b6" providerId="ADAL" clId="{3090C0E2-6363-438A-B988-BB8F0EE7BE52}" dt="2024-03-05T18:20:11.936" v="11225" actId="478"/>
          <ac:grpSpMkLst>
            <pc:docMk/>
            <pc:sldMk cId="0" sldId="271"/>
            <ac:grpSpMk id="3904" creationId="{00000000-0000-0000-0000-000000000000}"/>
          </ac:grpSpMkLst>
        </pc:grpChg>
        <pc:graphicFrameChg chg="add del mod modGraphic">
          <ac:chgData name="Lizbeth Alvarado Vargas" userId="e7b9340e-ae0f-4c54-a3b5-727e129e63b6" providerId="ADAL" clId="{3090C0E2-6363-438A-B988-BB8F0EE7BE52}" dt="2024-03-05T18:15:53.782" v="11124" actId="1032"/>
          <ac:graphicFrameMkLst>
            <pc:docMk/>
            <pc:sldMk cId="0" sldId="271"/>
            <ac:graphicFrameMk id="6" creationId="{123BB4C0-080A-9731-B18D-25803F53EA14}"/>
          </ac:graphicFrameMkLst>
        </pc:graphicFrameChg>
      </pc:sldChg>
      <pc:sldChg chg="ord">
        <pc:chgData name="Lizbeth Alvarado Vargas" userId="e7b9340e-ae0f-4c54-a3b5-727e129e63b6" providerId="ADAL" clId="{3090C0E2-6363-438A-B988-BB8F0EE7BE52}" dt="2024-03-05T15:31:30.946" v="10447"/>
        <pc:sldMkLst>
          <pc:docMk/>
          <pc:sldMk cId="0" sldId="277"/>
        </pc:sldMkLst>
      </pc:sldChg>
      <pc:sldChg chg="del ord">
        <pc:chgData name="Lizbeth Alvarado Vargas" userId="e7b9340e-ae0f-4c54-a3b5-727e129e63b6" providerId="ADAL" clId="{3090C0E2-6363-438A-B988-BB8F0EE7BE52}" dt="2024-03-05T15:31:21.475" v="10445" actId="47"/>
        <pc:sldMkLst>
          <pc:docMk/>
          <pc:sldMk cId="0" sldId="278"/>
        </pc:sldMkLst>
      </pc:sldChg>
      <pc:sldChg chg="addSp delSp modSp mod ord">
        <pc:chgData name="Lizbeth Alvarado Vargas" userId="e7b9340e-ae0f-4c54-a3b5-727e129e63b6" providerId="ADAL" clId="{3090C0E2-6363-438A-B988-BB8F0EE7BE52}" dt="2024-03-06T18:21:49.529" v="12917" actId="1076"/>
        <pc:sldMkLst>
          <pc:docMk/>
          <pc:sldMk cId="0" sldId="279"/>
        </pc:sldMkLst>
        <pc:spChg chg="add del mod">
          <ac:chgData name="Lizbeth Alvarado Vargas" userId="e7b9340e-ae0f-4c54-a3b5-727e129e63b6" providerId="ADAL" clId="{3090C0E2-6363-438A-B988-BB8F0EE7BE52}" dt="2024-03-05T15:32:46.629" v="10476" actId="478"/>
          <ac:spMkLst>
            <pc:docMk/>
            <pc:sldMk cId="0" sldId="279"/>
            <ac:spMk id="3" creationId="{5B756067-B7EB-B392-4270-6C6A0BE47293}"/>
          </ac:spMkLst>
        </pc:spChg>
        <pc:spChg chg="add mod">
          <ac:chgData name="Lizbeth Alvarado Vargas" userId="e7b9340e-ae0f-4c54-a3b5-727e129e63b6" providerId="ADAL" clId="{3090C0E2-6363-438A-B988-BB8F0EE7BE52}" dt="2024-03-05T15:44:36.973" v="10542" actId="1076"/>
          <ac:spMkLst>
            <pc:docMk/>
            <pc:sldMk cId="0" sldId="279"/>
            <ac:spMk id="4" creationId="{845F451A-0509-1F18-B796-CBD9CE1395B2}"/>
          </ac:spMkLst>
        </pc:spChg>
        <pc:spChg chg="mod">
          <ac:chgData name="Lizbeth Alvarado Vargas" userId="e7b9340e-ae0f-4c54-a3b5-727e129e63b6" providerId="ADAL" clId="{3090C0E2-6363-438A-B988-BB8F0EE7BE52}" dt="2024-03-05T15:33:12.557" v="10483" actId="1076"/>
          <ac:spMkLst>
            <pc:docMk/>
            <pc:sldMk cId="0" sldId="279"/>
            <ac:spMk id="4280" creationId="{00000000-0000-0000-0000-000000000000}"/>
          </ac:spMkLst>
        </pc:spChg>
        <pc:spChg chg="del">
          <ac:chgData name="Lizbeth Alvarado Vargas" userId="e7b9340e-ae0f-4c54-a3b5-727e129e63b6" providerId="ADAL" clId="{3090C0E2-6363-438A-B988-BB8F0EE7BE52}" dt="2024-03-05T15:32:44.808" v="10475" actId="478"/>
          <ac:spMkLst>
            <pc:docMk/>
            <pc:sldMk cId="0" sldId="279"/>
            <ac:spMk id="4281" creationId="{00000000-0000-0000-0000-000000000000}"/>
          </ac:spMkLst>
        </pc:spChg>
        <pc:spChg chg="del">
          <ac:chgData name="Lizbeth Alvarado Vargas" userId="e7b9340e-ae0f-4c54-a3b5-727e129e63b6" providerId="ADAL" clId="{3090C0E2-6363-438A-B988-BB8F0EE7BE52}" dt="2024-03-05T15:32:32.411" v="10471" actId="478"/>
          <ac:spMkLst>
            <pc:docMk/>
            <pc:sldMk cId="0" sldId="279"/>
            <ac:spMk id="4282" creationId="{00000000-0000-0000-0000-000000000000}"/>
          </ac:spMkLst>
        </pc:spChg>
        <pc:spChg chg="del">
          <ac:chgData name="Lizbeth Alvarado Vargas" userId="e7b9340e-ae0f-4c54-a3b5-727e129e63b6" providerId="ADAL" clId="{3090C0E2-6363-438A-B988-BB8F0EE7BE52}" dt="2024-03-05T15:32:37.702" v="10472" actId="478"/>
          <ac:spMkLst>
            <pc:docMk/>
            <pc:sldMk cId="0" sldId="279"/>
            <ac:spMk id="4283" creationId="{00000000-0000-0000-0000-000000000000}"/>
          </ac:spMkLst>
        </pc:spChg>
        <pc:grpChg chg="del">
          <ac:chgData name="Lizbeth Alvarado Vargas" userId="e7b9340e-ae0f-4c54-a3b5-727e129e63b6" providerId="ADAL" clId="{3090C0E2-6363-438A-B988-BB8F0EE7BE52}" dt="2024-03-05T15:32:53.167" v="10478" actId="478"/>
          <ac:grpSpMkLst>
            <pc:docMk/>
            <pc:sldMk cId="0" sldId="279"/>
            <ac:grpSpMk id="4284" creationId="{00000000-0000-0000-0000-000000000000}"/>
          </ac:grpSpMkLst>
        </pc:grpChg>
        <pc:grpChg chg="del">
          <ac:chgData name="Lizbeth Alvarado Vargas" userId="e7b9340e-ae0f-4c54-a3b5-727e129e63b6" providerId="ADAL" clId="{3090C0E2-6363-438A-B988-BB8F0EE7BE52}" dt="2024-03-05T15:32:53.167" v="10478" actId="478"/>
          <ac:grpSpMkLst>
            <pc:docMk/>
            <pc:sldMk cId="0" sldId="279"/>
            <ac:grpSpMk id="4289" creationId="{00000000-0000-0000-0000-000000000000}"/>
          </ac:grpSpMkLst>
        </pc:grpChg>
        <pc:grpChg chg="del">
          <ac:chgData name="Lizbeth Alvarado Vargas" userId="e7b9340e-ae0f-4c54-a3b5-727e129e63b6" providerId="ADAL" clId="{3090C0E2-6363-438A-B988-BB8F0EE7BE52}" dt="2024-03-05T15:32:53.167" v="10478" actId="478"/>
          <ac:grpSpMkLst>
            <pc:docMk/>
            <pc:sldMk cId="0" sldId="279"/>
            <ac:grpSpMk id="4292" creationId="{00000000-0000-0000-0000-000000000000}"/>
          </ac:grpSpMkLst>
        </pc:grpChg>
        <pc:grpChg chg="del">
          <ac:chgData name="Lizbeth Alvarado Vargas" userId="e7b9340e-ae0f-4c54-a3b5-727e129e63b6" providerId="ADAL" clId="{3090C0E2-6363-438A-B988-BB8F0EE7BE52}" dt="2024-03-05T15:32:53.167" v="10478" actId="478"/>
          <ac:grpSpMkLst>
            <pc:docMk/>
            <pc:sldMk cId="0" sldId="279"/>
            <ac:grpSpMk id="4296" creationId="{00000000-0000-0000-0000-000000000000}"/>
          </ac:grpSpMkLst>
        </pc:grpChg>
        <pc:grpChg chg="del">
          <ac:chgData name="Lizbeth Alvarado Vargas" userId="e7b9340e-ae0f-4c54-a3b5-727e129e63b6" providerId="ADAL" clId="{3090C0E2-6363-438A-B988-BB8F0EE7BE52}" dt="2024-03-05T15:32:30.786" v="10470" actId="478"/>
          <ac:grpSpMkLst>
            <pc:docMk/>
            <pc:sldMk cId="0" sldId="279"/>
            <ac:grpSpMk id="4332" creationId="{00000000-0000-0000-0000-000000000000}"/>
          </ac:grpSpMkLst>
        </pc:grpChg>
        <pc:grpChg chg="del">
          <ac:chgData name="Lizbeth Alvarado Vargas" userId="e7b9340e-ae0f-4c54-a3b5-727e129e63b6" providerId="ADAL" clId="{3090C0E2-6363-438A-B988-BB8F0EE7BE52}" dt="2024-03-05T15:32:39.227" v="10473" actId="478"/>
          <ac:grpSpMkLst>
            <pc:docMk/>
            <pc:sldMk cId="0" sldId="279"/>
            <ac:grpSpMk id="4380" creationId="{00000000-0000-0000-0000-000000000000}"/>
          </ac:grpSpMkLst>
        </pc:grpChg>
        <pc:grpChg chg="del">
          <ac:chgData name="Lizbeth Alvarado Vargas" userId="e7b9340e-ae0f-4c54-a3b5-727e129e63b6" providerId="ADAL" clId="{3090C0E2-6363-438A-B988-BB8F0EE7BE52}" dt="2024-03-05T15:32:40.492" v="10474" actId="478"/>
          <ac:grpSpMkLst>
            <pc:docMk/>
            <pc:sldMk cId="0" sldId="279"/>
            <ac:grpSpMk id="4427" creationId="{00000000-0000-0000-0000-000000000000}"/>
          </ac:grpSpMkLst>
        </pc:grpChg>
        <pc:grpChg chg="mod">
          <ac:chgData name="Lizbeth Alvarado Vargas" userId="e7b9340e-ae0f-4c54-a3b5-727e129e63b6" providerId="ADAL" clId="{3090C0E2-6363-438A-B988-BB8F0EE7BE52}" dt="2024-03-06T18:21:49.529" v="12917" actId="1076"/>
          <ac:grpSpMkLst>
            <pc:docMk/>
            <pc:sldMk cId="0" sldId="279"/>
            <ac:grpSpMk id="4475" creationId="{00000000-0000-0000-0000-000000000000}"/>
          </ac:grpSpMkLst>
        </pc:grpChg>
        <pc:grpChg chg="del">
          <ac:chgData name="Lizbeth Alvarado Vargas" userId="e7b9340e-ae0f-4c54-a3b5-727e129e63b6" providerId="ADAL" clId="{3090C0E2-6363-438A-B988-BB8F0EE7BE52}" dt="2024-03-05T15:32:48.900" v="10477" actId="478"/>
          <ac:grpSpMkLst>
            <pc:docMk/>
            <pc:sldMk cId="0" sldId="279"/>
            <ac:grpSpMk id="4479" creationId="{00000000-0000-0000-0000-000000000000}"/>
          </ac:grpSpMkLst>
        </pc:grpChg>
        <pc:grpChg chg="mod">
          <ac:chgData name="Lizbeth Alvarado Vargas" userId="e7b9340e-ae0f-4c54-a3b5-727e129e63b6" providerId="ADAL" clId="{3090C0E2-6363-438A-B988-BB8F0EE7BE52}" dt="2024-03-05T15:33:07.554" v="10482" actId="1076"/>
          <ac:grpSpMkLst>
            <pc:docMk/>
            <pc:sldMk cId="0" sldId="279"/>
            <ac:grpSpMk id="4501" creationId="{00000000-0000-0000-0000-000000000000}"/>
          </ac:grpSpMkLst>
        </pc:grpChg>
      </pc:sldChg>
      <pc:sldChg chg="modSp mod">
        <pc:chgData name="Lizbeth Alvarado Vargas" userId="e7b9340e-ae0f-4c54-a3b5-727e129e63b6" providerId="ADAL" clId="{3090C0E2-6363-438A-B988-BB8F0EE7BE52}" dt="2024-03-06T18:17:22.011" v="12916" actId="14100"/>
        <pc:sldMkLst>
          <pc:docMk/>
          <pc:sldMk cId="3784102202" sldId="307"/>
        </pc:sldMkLst>
        <pc:spChg chg="mod">
          <ac:chgData name="Lizbeth Alvarado Vargas" userId="e7b9340e-ae0f-4c54-a3b5-727e129e63b6" providerId="ADAL" clId="{3090C0E2-6363-438A-B988-BB8F0EE7BE52}" dt="2024-03-06T18:17:22.011" v="12916" actId="14100"/>
          <ac:spMkLst>
            <pc:docMk/>
            <pc:sldMk cId="3784102202" sldId="307"/>
            <ac:spMk id="7" creationId="{D2E4CBCD-3EAC-9DEC-E742-9F8E195A0EF5}"/>
          </ac:spMkLst>
        </pc:spChg>
      </pc:sldChg>
      <pc:sldChg chg="modSp mod">
        <pc:chgData name="Lizbeth Alvarado Vargas" userId="e7b9340e-ae0f-4c54-a3b5-727e129e63b6" providerId="ADAL" clId="{3090C0E2-6363-438A-B988-BB8F0EE7BE52}" dt="2024-02-29T20:05:44.417" v="6134" actId="20577"/>
        <pc:sldMkLst>
          <pc:docMk/>
          <pc:sldMk cId="2487588282" sldId="308"/>
        </pc:sldMkLst>
        <pc:spChg chg="mod">
          <ac:chgData name="Lizbeth Alvarado Vargas" userId="e7b9340e-ae0f-4c54-a3b5-727e129e63b6" providerId="ADAL" clId="{3090C0E2-6363-438A-B988-BB8F0EE7BE52}" dt="2024-02-29T20:05:44.417" v="6134" actId="20577"/>
          <ac:spMkLst>
            <pc:docMk/>
            <pc:sldMk cId="2487588282" sldId="308"/>
            <ac:spMk id="2265" creationId="{FB3DB116-2C1D-00BE-D0A6-0A5471D0DADF}"/>
          </ac:spMkLst>
        </pc:spChg>
      </pc:sldChg>
      <pc:sldChg chg="modSp mod">
        <pc:chgData name="Lizbeth Alvarado Vargas" userId="e7b9340e-ae0f-4c54-a3b5-727e129e63b6" providerId="ADAL" clId="{3090C0E2-6363-438A-B988-BB8F0EE7BE52}" dt="2024-02-29T20:05:50.447" v="6136" actId="20577"/>
        <pc:sldMkLst>
          <pc:docMk/>
          <pc:sldMk cId="1446339121" sldId="309"/>
        </pc:sldMkLst>
        <pc:spChg chg="mod">
          <ac:chgData name="Lizbeth Alvarado Vargas" userId="e7b9340e-ae0f-4c54-a3b5-727e129e63b6" providerId="ADAL" clId="{3090C0E2-6363-438A-B988-BB8F0EE7BE52}" dt="2024-02-29T20:05:50.447" v="6136" actId="20577"/>
          <ac:spMkLst>
            <pc:docMk/>
            <pc:sldMk cId="1446339121" sldId="309"/>
            <ac:spMk id="6" creationId="{AFD1D68A-02DD-433B-62E5-D3B0E6B97313}"/>
          </ac:spMkLst>
        </pc:spChg>
      </pc:sldChg>
      <pc:sldChg chg="modSp mod">
        <pc:chgData name="Lizbeth Alvarado Vargas" userId="e7b9340e-ae0f-4c54-a3b5-727e129e63b6" providerId="ADAL" clId="{3090C0E2-6363-438A-B988-BB8F0EE7BE52}" dt="2024-02-29T20:06:01.238" v="6138" actId="20577"/>
        <pc:sldMkLst>
          <pc:docMk/>
          <pc:sldMk cId="3454822760" sldId="310"/>
        </pc:sldMkLst>
        <pc:spChg chg="mod">
          <ac:chgData name="Lizbeth Alvarado Vargas" userId="e7b9340e-ae0f-4c54-a3b5-727e129e63b6" providerId="ADAL" clId="{3090C0E2-6363-438A-B988-BB8F0EE7BE52}" dt="2024-02-29T20:06:01.238" v="6138" actId="20577"/>
          <ac:spMkLst>
            <pc:docMk/>
            <pc:sldMk cId="3454822760" sldId="310"/>
            <ac:spMk id="2" creationId="{D5E373F7-997E-74C3-C9F0-CF29D3737D47}"/>
          </ac:spMkLst>
        </pc:spChg>
      </pc:sldChg>
      <pc:sldChg chg="addSp delSp modSp mod">
        <pc:chgData name="Lizbeth Alvarado Vargas" userId="e7b9340e-ae0f-4c54-a3b5-727e129e63b6" providerId="ADAL" clId="{3090C0E2-6363-438A-B988-BB8F0EE7BE52}" dt="2024-02-19T23:59:35.568" v="951" actId="20577"/>
        <pc:sldMkLst>
          <pc:docMk/>
          <pc:sldMk cId="625271620" sldId="312"/>
        </pc:sldMkLst>
        <pc:spChg chg="mod">
          <ac:chgData name="Lizbeth Alvarado Vargas" userId="e7b9340e-ae0f-4c54-a3b5-727e129e63b6" providerId="ADAL" clId="{3090C0E2-6363-438A-B988-BB8F0EE7BE52}" dt="2024-02-19T21:18:50.906" v="698" actId="1076"/>
          <ac:spMkLst>
            <pc:docMk/>
            <pc:sldMk cId="625271620" sldId="312"/>
            <ac:spMk id="3" creationId="{D9DB07D6-A5F4-9418-865F-017CA4C3F179}"/>
          </ac:spMkLst>
        </pc:spChg>
        <pc:spChg chg="add mod">
          <ac:chgData name="Lizbeth Alvarado Vargas" userId="e7b9340e-ae0f-4c54-a3b5-727e129e63b6" providerId="ADAL" clId="{3090C0E2-6363-438A-B988-BB8F0EE7BE52}" dt="2024-02-19T23:59:35.568" v="951" actId="20577"/>
          <ac:spMkLst>
            <pc:docMk/>
            <pc:sldMk cId="625271620" sldId="312"/>
            <ac:spMk id="11" creationId="{0DFA815E-32E9-9384-F40D-2F869274E1FD}"/>
          </ac:spMkLst>
        </pc:spChg>
        <pc:spChg chg="add del mod">
          <ac:chgData name="Lizbeth Alvarado Vargas" userId="e7b9340e-ae0f-4c54-a3b5-727e129e63b6" providerId="ADAL" clId="{3090C0E2-6363-438A-B988-BB8F0EE7BE52}" dt="2024-02-19T21:07:10.957" v="264" actId="478"/>
          <ac:spMkLst>
            <pc:docMk/>
            <pc:sldMk cId="625271620" sldId="312"/>
            <ac:spMk id="12" creationId="{1F874A55-A949-1143-F4DD-5599C73D0152}"/>
          </ac:spMkLst>
        </pc:spChg>
        <pc:spChg chg="add mod">
          <ac:chgData name="Lizbeth Alvarado Vargas" userId="e7b9340e-ae0f-4c54-a3b5-727e129e63b6" providerId="ADAL" clId="{3090C0E2-6363-438A-B988-BB8F0EE7BE52}" dt="2024-02-19T23:59:18.817" v="937" actId="20577"/>
          <ac:spMkLst>
            <pc:docMk/>
            <pc:sldMk cId="625271620" sldId="312"/>
            <ac:spMk id="13" creationId="{BE9EEB93-1701-19C0-959C-768273B9D34F}"/>
          </ac:spMkLst>
        </pc:spChg>
        <pc:spChg chg="add mod">
          <ac:chgData name="Lizbeth Alvarado Vargas" userId="e7b9340e-ae0f-4c54-a3b5-727e129e63b6" providerId="ADAL" clId="{3090C0E2-6363-438A-B988-BB8F0EE7BE52}" dt="2024-02-19T21:21:45.875" v="824" actId="1037"/>
          <ac:spMkLst>
            <pc:docMk/>
            <pc:sldMk cId="625271620" sldId="312"/>
            <ac:spMk id="14" creationId="{70EEB581-3F2A-DFB5-E9EB-F4805DC45550}"/>
          </ac:spMkLst>
        </pc:spChg>
        <pc:spChg chg="add mod">
          <ac:chgData name="Lizbeth Alvarado Vargas" userId="e7b9340e-ae0f-4c54-a3b5-727e129e63b6" providerId="ADAL" clId="{3090C0E2-6363-438A-B988-BB8F0EE7BE52}" dt="2024-02-19T21:23:12.189" v="898" actId="20577"/>
          <ac:spMkLst>
            <pc:docMk/>
            <pc:sldMk cId="625271620" sldId="312"/>
            <ac:spMk id="15" creationId="{3A5C2D9E-38DA-E6DC-E227-363CDC529671}"/>
          </ac:spMkLst>
        </pc:spChg>
        <pc:spChg chg="mod">
          <ac:chgData name="Lizbeth Alvarado Vargas" userId="e7b9340e-ae0f-4c54-a3b5-727e129e63b6" providerId="ADAL" clId="{3090C0E2-6363-438A-B988-BB8F0EE7BE52}" dt="2024-02-19T21:18:36.190" v="694" actId="1076"/>
          <ac:spMkLst>
            <pc:docMk/>
            <pc:sldMk cId="625271620" sldId="312"/>
            <ac:spMk id="4269" creationId="{9BEE210A-B572-4FAD-AB2A-D06144004CB6}"/>
          </ac:spMkLst>
        </pc:spChg>
        <pc:graphicFrameChg chg="mod modGraphic">
          <ac:chgData name="Lizbeth Alvarado Vargas" userId="e7b9340e-ae0f-4c54-a3b5-727e129e63b6" providerId="ADAL" clId="{3090C0E2-6363-438A-B988-BB8F0EE7BE52}" dt="2024-02-19T21:21:30.483" v="806" actId="1037"/>
          <ac:graphicFrameMkLst>
            <pc:docMk/>
            <pc:sldMk cId="625271620" sldId="312"/>
            <ac:graphicFrameMk id="10" creationId="{BA1111DA-5F18-EF60-CB2E-B231E55120F6}"/>
          </ac:graphicFrameMkLst>
        </pc:graphicFrameChg>
        <pc:picChg chg="add mod">
          <ac:chgData name="Lizbeth Alvarado Vargas" userId="e7b9340e-ae0f-4c54-a3b5-727e129e63b6" providerId="ADAL" clId="{3090C0E2-6363-438A-B988-BB8F0EE7BE52}" dt="2024-02-19T23:48:43.483" v="905" actId="1076"/>
          <ac:picMkLst>
            <pc:docMk/>
            <pc:sldMk cId="625271620" sldId="312"/>
            <ac:picMk id="17" creationId="{E5A1A7A5-FA44-A4B3-48B3-4D5B6F3738A0}"/>
          </ac:picMkLst>
        </pc:picChg>
        <pc:picChg chg="add mod">
          <ac:chgData name="Lizbeth Alvarado Vargas" userId="e7b9340e-ae0f-4c54-a3b5-727e129e63b6" providerId="ADAL" clId="{3090C0E2-6363-438A-B988-BB8F0EE7BE52}" dt="2024-02-19T23:49:35.410" v="911" actId="1076"/>
          <ac:picMkLst>
            <pc:docMk/>
            <pc:sldMk cId="625271620" sldId="312"/>
            <ac:picMk id="19" creationId="{489B6C8A-36D3-2364-07F9-305C166678AE}"/>
          </ac:picMkLst>
        </pc:picChg>
        <pc:picChg chg="add mod">
          <ac:chgData name="Lizbeth Alvarado Vargas" userId="e7b9340e-ae0f-4c54-a3b5-727e129e63b6" providerId="ADAL" clId="{3090C0E2-6363-438A-B988-BB8F0EE7BE52}" dt="2024-02-19T23:50:20.677" v="918" actId="1076"/>
          <ac:picMkLst>
            <pc:docMk/>
            <pc:sldMk cId="625271620" sldId="312"/>
            <ac:picMk id="21" creationId="{0F019B11-596D-9B60-49D1-204644F8E22B}"/>
          </ac:picMkLst>
        </pc:picChg>
        <pc:picChg chg="add mod">
          <ac:chgData name="Lizbeth Alvarado Vargas" userId="e7b9340e-ae0f-4c54-a3b5-727e129e63b6" providerId="ADAL" clId="{3090C0E2-6363-438A-B988-BB8F0EE7BE52}" dt="2024-02-19T23:51:01.166" v="921" actId="1076"/>
          <ac:picMkLst>
            <pc:docMk/>
            <pc:sldMk cId="625271620" sldId="312"/>
            <ac:picMk id="23" creationId="{6C011090-E726-1A9E-1788-B537FC3A48A3}"/>
          </ac:picMkLst>
        </pc:picChg>
      </pc:sldChg>
      <pc:sldChg chg="addSp delSp modSp add del mod ord">
        <pc:chgData name="Lizbeth Alvarado Vargas" userId="e7b9340e-ae0f-4c54-a3b5-727e129e63b6" providerId="ADAL" clId="{3090C0E2-6363-438A-B988-BB8F0EE7BE52}" dt="2024-03-01T15:38:24.245" v="7892" actId="1036"/>
        <pc:sldMkLst>
          <pc:docMk/>
          <pc:sldMk cId="358821144" sldId="313"/>
        </pc:sldMkLst>
        <pc:spChg chg="mod">
          <ac:chgData name="Lizbeth Alvarado Vargas" userId="e7b9340e-ae0f-4c54-a3b5-727e129e63b6" providerId="ADAL" clId="{3090C0E2-6363-438A-B988-BB8F0EE7BE52}" dt="2024-03-01T15:38:19.162" v="7882" actId="1036"/>
          <ac:spMkLst>
            <pc:docMk/>
            <pc:sldMk cId="358821144" sldId="313"/>
            <ac:spMk id="2" creationId="{563F4389-CACF-D672-A3C1-6C4EB974D4CC}"/>
          </ac:spMkLst>
        </pc:spChg>
        <pc:spChg chg="add del mod">
          <ac:chgData name="Lizbeth Alvarado Vargas" userId="e7b9340e-ae0f-4c54-a3b5-727e129e63b6" providerId="ADAL" clId="{3090C0E2-6363-438A-B988-BB8F0EE7BE52}" dt="2024-03-01T14:50:19.160" v="7821" actId="478"/>
          <ac:spMkLst>
            <pc:docMk/>
            <pc:sldMk cId="358821144" sldId="313"/>
            <ac:spMk id="3" creationId="{B775804E-0B10-841D-B728-9921D5D6EABB}"/>
          </ac:spMkLst>
        </pc:spChg>
        <pc:spChg chg="del mod">
          <ac:chgData name="Lizbeth Alvarado Vargas" userId="e7b9340e-ae0f-4c54-a3b5-727e129e63b6" providerId="ADAL" clId="{3090C0E2-6363-438A-B988-BB8F0EE7BE52}" dt="2024-02-21T16:17:59.151" v="3359" actId="478"/>
          <ac:spMkLst>
            <pc:docMk/>
            <pc:sldMk cId="358821144" sldId="313"/>
            <ac:spMk id="3" creationId="{CF2B9366-7EBB-1C50-1A16-7CA89C76F3C7}"/>
          </ac:spMkLst>
        </pc:spChg>
        <pc:spChg chg="add del mod">
          <ac:chgData name="Lizbeth Alvarado Vargas" userId="e7b9340e-ae0f-4c54-a3b5-727e129e63b6" providerId="ADAL" clId="{3090C0E2-6363-438A-B988-BB8F0EE7BE52}" dt="2024-03-01T14:50:18.472" v="7820" actId="478"/>
          <ac:spMkLst>
            <pc:docMk/>
            <pc:sldMk cId="358821144" sldId="313"/>
            <ac:spMk id="4" creationId="{FA8AFECC-AA87-75EE-572C-2FB0B18E91DB}"/>
          </ac:spMkLst>
        </pc:spChg>
        <pc:spChg chg="add del mod">
          <ac:chgData name="Lizbeth Alvarado Vargas" userId="e7b9340e-ae0f-4c54-a3b5-727e129e63b6" providerId="ADAL" clId="{3090C0E2-6363-438A-B988-BB8F0EE7BE52}" dt="2024-03-01T14:50:17.588" v="7819" actId="478"/>
          <ac:spMkLst>
            <pc:docMk/>
            <pc:sldMk cId="358821144" sldId="313"/>
            <ac:spMk id="6" creationId="{49A3EA93-8405-0D8C-00F0-46BD15E9AE74}"/>
          </ac:spMkLst>
        </pc:spChg>
        <pc:spChg chg="add del mod">
          <ac:chgData name="Lizbeth Alvarado Vargas" userId="e7b9340e-ae0f-4c54-a3b5-727e129e63b6" providerId="ADAL" clId="{3090C0E2-6363-438A-B988-BB8F0EE7BE52}" dt="2024-03-01T14:50:20.765" v="7822" actId="478"/>
          <ac:spMkLst>
            <pc:docMk/>
            <pc:sldMk cId="358821144" sldId="313"/>
            <ac:spMk id="8" creationId="{8922F435-B1E9-9556-CAC6-0AEEDD3449AD}"/>
          </ac:spMkLst>
        </pc:spChg>
        <pc:spChg chg="add mod">
          <ac:chgData name="Lizbeth Alvarado Vargas" userId="e7b9340e-ae0f-4c54-a3b5-727e129e63b6" providerId="ADAL" clId="{3090C0E2-6363-438A-B988-BB8F0EE7BE52}" dt="2024-03-01T14:44:05.980" v="7165"/>
          <ac:spMkLst>
            <pc:docMk/>
            <pc:sldMk cId="358821144" sldId="313"/>
            <ac:spMk id="10" creationId="{1B65891A-9F06-6A14-6222-C3B7C2B9CAAE}"/>
          </ac:spMkLst>
        </pc:spChg>
        <pc:spChg chg="add mod">
          <ac:chgData name="Lizbeth Alvarado Vargas" userId="e7b9340e-ae0f-4c54-a3b5-727e129e63b6" providerId="ADAL" clId="{3090C0E2-6363-438A-B988-BB8F0EE7BE52}" dt="2024-03-01T14:44:05.980" v="7165"/>
          <ac:spMkLst>
            <pc:docMk/>
            <pc:sldMk cId="358821144" sldId="313"/>
            <ac:spMk id="11" creationId="{48BF282B-FFE4-760D-74AB-C4C482F68E0F}"/>
          </ac:spMkLst>
        </pc:spChg>
        <pc:spChg chg="del">
          <ac:chgData name="Lizbeth Alvarado Vargas" userId="e7b9340e-ae0f-4c54-a3b5-727e129e63b6" providerId="ADAL" clId="{3090C0E2-6363-438A-B988-BB8F0EE7BE52}" dt="2024-02-21T16:17:57.452" v="3357" actId="478"/>
          <ac:spMkLst>
            <pc:docMk/>
            <pc:sldMk cId="358821144" sldId="313"/>
            <ac:spMk id="12" creationId="{3A126F70-8159-C6EE-9959-C2AF7B5F2F4A}"/>
          </ac:spMkLst>
        </pc:spChg>
        <pc:spChg chg="add mod">
          <ac:chgData name="Lizbeth Alvarado Vargas" userId="e7b9340e-ae0f-4c54-a3b5-727e129e63b6" providerId="ADAL" clId="{3090C0E2-6363-438A-B988-BB8F0EE7BE52}" dt="2024-03-01T14:44:05.980" v="7165"/>
          <ac:spMkLst>
            <pc:docMk/>
            <pc:sldMk cId="358821144" sldId="313"/>
            <ac:spMk id="12" creationId="{A9CFA2B6-EEDC-5141-6385-271FC2347C96}"/>
          </ac:spMkLst>
        </pc:spChg>
        <pc:spChg chg="del">
          <ac:chgData name="Lizbeth Alvarado Vargas" userId="e7b9340e-ae0f-4c54-a3b5-727e129e63b6" providerId="ADAL" clId="{3090C0E2-6363-438A-B988-BB8F0EE7BE52}" dt="2024-02-21T16:18:04.315" v="3362" actId="478"/>
          <ac:spMkLst>
            <pc:docMk/>
            <pc:sldMk cId="358821144" sldId="313"/>
            <ac:spMk id="13" creationId="{5B1968B2-528A-0652-23BE-24407609B21C}"/>
          </ac:spMkLst>
        </pc:spChg>
        <pc:spChg chg="add mod">
          <ac:chgData name="Lizbeth Alvarado Vargas" userId="e7b9340e-ae0f-4c54-a3b5-727e129e63b6" providerId="ADAL" clId="{3090C0E2-6363-438A-B988-BB8F0EE7BE52}" dt="2024-03-01T14:44:05.980" v="7165"/>
          <ac:spMkLst>
            <pc:docMk/>
            <pc:sldMk cId="358821144" sldId="313"/>
            <ac:spMk id="13" creationId="{B72E6A97-FE25-9252-065D-A9DE8BE38CDB}"/>
          </ac:spMkLst>
        </pc:spChg>
        <pc:spChg chg="add mod">
          <ac:chgData name="Lizbeth Alvarado Vargas" userId="e7b9340e-ae0f-4c54-a3b5-727e129e63b6" providerId="ADAL" clId="{3090C0E2-6363-438A-B988-BB8F0EE7BE52}" dt="2024-03-01T15:38:24.245" v="7892" actId="1036"/>
          <ac:spMkLst>
            <pc:docMk/>
            <pc:sldMk cId="358821144" sldId="313"/>
            <ac:spMk id="15" creationId="{74C9866D-97B8-5E57-4D71-67B6738C3371}"/>
          </ac:spMkLst>
        </pc:spChg>
        <pc:spChg chg="del">
          <ac:chgData name="Lizbeth Alvarado Vargas" userId="e7b9340e-ae0f-4c54-a3b5-727e129e63b6" providerId="ADAL" clId="{3090C0E2-6363-438A-B988-BB8F0EE7BE52}" dt="2024-02-21T16:18:00.472" v="3360" actId="478"/>
          <ac:spMkLst>
            <pc:docMk/>
            <pc:sldMk cId="358821144" sldId="313"/>
            <ac:spMk id="15" creationId="{B15C6A7E-164D-3DE4-CCBC-872F2E9296E9}"/>
          </ac:spMkLst>
        </pc:spChg>
        <pc:spChg chg="mod">
          <ac:chgData name="Lizbeth Alvarado Vargas" userId="e7b9340e-ae0f-4c54-a3b5-727e129e63b6" providerId="ADAL" clId="{3090C0E2-6363-438A-B988-BB8F0EE7BE52}" dt="2024-03-01T14:43:15.652" v="7139" actId="20577"/>
          <ac:spMkLst>
            <pc:docMk/>
            <pc:sldMk cId="358821144" sldId="313"/>
            <ac:spMk id="2265" creationId="{EE0839C0-C991-7511-13B1-108B628AB76A}"/>
          </ac:spMkLst>
        </pc:spChg>
        <pc:spChg chg="mod">
          <ac:chgData name="Lizbeth Alvarado Vargas" userId="e7b9340e-ae0f-4c54-a3b5-727e129e63b6" providerId="ADAL" clId="{3090C0E2-6363-438A-B988-BB8F0EE7BE52}" dt="2024-03-01T14:48:23.306" v="7657" actId="20577"/>
          <ac:spMkLst>
            <pc:docMk/>
            <pc:sldMk cId="358821144" sldId="313"/>
            <ac:spMk id="2266" creationId="{9C5BA71D-B193-57B8-3DCB-2AB90C9B2870}"/>
          </ac:spMkLst>
        </pc:spChg>
        <pc:graphicFrameChg chg="del">
          <ac:chgData name="Lizbeth Alvarado Vargas" userId="e7b9340e-ae0f-4c54-a3b5-727e129e63b6" providerId="ADAL" clId="{3090C0E2-6363-438A-B988-BB8F0EE7BE52}" dt="2024-02-21T16:18:02.662" v="3361" actId="478"/>
          <ac:graphicFrameMkLst>
            <pc:docMk/>
            <pc:sldMk cId="358821144" sldId="313"/>
            <ac:graphicFrameMk id="14" creationId="{A6AB1642-FC12-1902-CF87-47AA8BFDDA03}"/>
          </ac:graphicFrameMkLst>
        </pc:graphicFrameChg>
        <pc:graphicFrameChg chg="add mod">
          <ac:chgData name="Lizbeth Alvarado Vargas" userId="e7b9340e-ae0f-4c54-a3b5-727e129e63b6" providerId="ADAL" clId="{3090C0E2-6363-438A-B988-BB8F0EE7BE52}" dt="2024-03-01T15:38:08.122" v="7867" actId="1076"/>
          <ac:graphicFrameMkLst>
            <pc:docMk/>
            <pc:sldMk cId="358821144" sldId="313"/>
            <ac:graphicFrameMk id="16" creationId="{65AF50AC-A4E8-34B7-1412-7BD8D00A8CF2}"/>
          </ac:graphicFrameMkLst>
        </pc:graphicFrameChg>
        <pc:picChg chg="add del mod">
          <ac:chgData name="Lizbeth Alvarado Vargas" userId="e7b9340e-ae0f-4c54-a3b5-727e129e63b6" providerId="ADAL" clId="{3090C0E2-6363-438A-B988-BB8F0EE7BE52}" dt="2024-03-01T05:09:37.417" v="6634" actId="21"/>
          <ac:picMkLst>
            <pc:docMk/>
            <pc:sldMk cId="358821144" sldId="313"/>
            <ac:picMk id="5" creationId="{BB5C64D4-C458-C795-0996-226CD045F120}"/>
          </ac:picMkLst>
        </pc:picChg>
        <pc:picChg chg="add mod">
          <ac:chgData name="Lizbeth Alvarado Vargas" userId="e7b9340e-ae0f-4c54-a3b5-727e129e63b6" providerId="ADAL" clId="{3090C0E2-6363-438A-B988-BB8F0EE7BE52}" dt="2024-03-01T05:09:49.833" v="6638"/>
          <ac:picMkLst>
            <pc:docMk/>
            <pc:sldMk cId="358821144" sldId="313"/>
            <ac:picMk id="7" creationId="{B84DCB28-B3D4-848B-EBB7-5F7CA8B9C0D0}"/>
          </ac:picMkLst>
        </pc:picChg>
        <pc:picChg chg="add del mod">
          <ac:chgData name="Lizbeth Alvarado Vargas" userId="e7b9340e-ae0f-4c54-a3b5-727e129e63b6" providerId="ADAL" clId="{3090C0E2-6363-438A-B988-BB8F0EE7BE52}" dt="2024-02-22T05:48:40.942" v="4337" actId="478"/>
          <ac:picMkLst>
            <pc:docMk/>
            <pc:sldMk cId="358821144" sldId="313"/>
            <ac:picMk id="7" creationId="{D145C2E6-85FF-560E-D63E-8611442CC1AD}"/>
          </ac:picMkLst>
        </pc:picChg>
        <pc:picChg chg="add del mod">
          <ac:chgData name="Lizbeth Alvarado Vargas" userId="e7b9340e-ae0f-4c54-a3b5-727e129e63b6" providerId="ADAL" clId="{3090C0E2-6363-438A-B988-BB8F0EE7BE52}" dt="2024-03-01T14:50:21.564" v="7824" actId="478"/>
          <ac:picMkLst>
            <pc:docMk/>
            <pc:sldMk cId="358821144" sldId="313"/>
            <ac:picMk id="9" creationId="{BD48BAB1-7AFF-FD45-4FBA-EC63BE7DFC7B}"/>
          </ac:picMkLst>
        </pc:picChg>
        <pc:picChg chg="add mod">
          <ac:chgData name="Lizbeth Alvarado Vargas" userId="e7b9340e-ae0f-4c54-a3b5-727e129e63b6" providerId="ADAL" clId="{3090C0E2-6363-438A-B988-BB8F0EE7BE52}" dt="2024-03-01T14:44:05.980" v="7165"/>
          <ac:picMkLst>
            <pc:docMk/>
            <pc:sldMk cId="358821144" sldId="313"/>
            <ac:picMk id="14" creationId="{858F439F-AB3C-95D5-46DE-BDB05233F82F}"/>
          </ac:picMkLst>
        </pc:picChg>
        <pc:picChg chg="del">
          <ac:chgData name="Lizbeth Alvarado Vargas" userId="e7b9340e-ae0f-4c54-a3b5-727e129e63b6" providerId="ADAL" clId="{3090C0E2-6363-438A-B988-BB8F0EE7BE52}" dt="2024-02-21T16:16:51.354" v="3320" actId="478"/>
          <ac:picMkLst>
            <pc:docMk/>
            <pc:sldMk cId="358821144" sldId="313"/>
            <ac:picMk id="17" creationId="{6E7D73D5-7D4E-59B5-EDE2-E1AB544AA31F}"/>
          </ac:picMkLst>
        </pc:picChg>
      </pc:sldChg>
      <pc:sldChg chg="addSp delSp modSp add mod ord">
        <pc:chgData name="Lizbeth Alvarado Vargas" userId="e7b9340e-ae0f-4c54-a3b5-727e129e63b6" providerId="ADAL" clId="{3090C0E2-6363-438A-B988-BB8F0EE7BE52}" dt="2024-03-01T15:40:56.956" v="8076" actId="20577"/>
        <pc:sldMkLst>
          <pc:docMk/>
          <pc:sldMk cId="582355097" sldId="314"/>
        </pc:sldMkLst>
        <pc:spChg chg="mod">
          <ac:chgData name="Lizbeth Alvarado Vargas" userId="e7b9340e-ae0f-4c54-a3b5-727e129e63b6" providerId="ADAL" clId="{3090C0E2-6363-438A-B988-BB8F0EE7BE52}" dt="2024-02-29T20:06:49.665" v="6158" actId="20577"/>
          <ac:spMkLst>
            <pc:docMk/>
            <pc:sldMk cId="582355097" sldId="314"/>
            <ac:spMk id="2" creationId="{938FD518-4178-7D99-34B0-C56C7D7B994C}"/>
          </ac:spMkLst>
        </pc:spChg>
        <pc:spChg chg="add mod">
          <ac:chgData name="Lizbeth Alvarado Vargas" userId="e7b9340e-ae0f-4c54-a3b5-727e129e63b6" providerId="ADAL" clId="{3090C0E2-6363-438A-B988-BB8F0EE7BE52}" dt="2024-02-29T20:01:35.066" v="6122" actId="1076"/>
          <ac:spMkLst>
            <pc:docMk/>
            <pc:sldMk cId="582355097" sldId="314"/>
            <ac:spMk id="3" creationId="{0D2C839F-99AA-B239-6592-370E533C78AC}"/>
          </ac:spMkLst>
        </pc:spChg>
        <pc:spChg chg="add mod">
          <ac:chgData name="Lizbeth Alvarado Vargas" userId="e7b9340e-ae0f-4c54-a3b5-727e129e63b6" providerId="ADAL" clId="{3090C0E2-6363-438A-B988-BB8F0EE7BE52}" dt="2024-03-01T05:03:22.229" v="6614" actId="1036"/>
          <ac:spMkLst>
            <pc:docMk/>
            <pc:sldMk cId="582355097" sldId="314"/>
            <ac:spMk id="5" creationId="{2CB206A5-F1D9-E2C6-8F1E-9A2ECFD30E8E}"/>
          </ac:spMkLst>
        </pc:spChg>
        <pc:spChg chg="mod">
          <ac:chgData name="Lizbeth Alvarado Vargas" userId="e7b9340e-ae0f-4c54-a3b5-727e129e63b6" providerId="ADAL" clId="{3090C0E2-6363-438A-B988-BB8F0EE7BE52}" dt="2024-02-21T16:18:15.591" v="3375" actId="20577"/>
          <ac:spMkLst>
            <pc:docMk/>
            <pc:sldMk cId="582355097" sldId="314"/>
            <ac:spMk id="2265" creationId="{EB8917D9-7394-5920-3A4C-5E5426B43DD8}"/>
          </ac:spMkLst>
        </pc:spChg>
        <pc:spChg chg="mod">
          <ac:chgData name="Lizbeth Alvarado Vargas" userId="e7b9340e-ae0f-4c54-a3b5-727e129e63b6" providerId="ADAL" clId="{3090C0E2-6363-438A-B988-BB8F0EE7BE52}" dt="2024-03-01T15:40:56.956" v="8076" actId="20577"/>
          <ac:spMkLst>
            <pc:docMk/>
            <pc:sldMk cId="582355097" sldId="314"/>
            <ac:spMk id="2266" creationId="{1829B2F6-4A55-6D58-DFF0-6B6CA0317E83}"/>
          </ac:spMkLst>
        </pc:spChg>
        <pc:grpChg chg="del">
          <ac:chgData name="Lizbeth Alvarado Vargas" userId="e7b9340e-ae0f-4c54-a3b5-727e129e63b6" providerId="ADAL" clId="{3090C0E2-6363-438A-B988-BB8F0EE7BE52}" dt="2024-03-01T05:01:09.390" v="6475" actId="478"/>
          <ac:grpSpMkLst>
            <pc:docMk/>
            <pc:sldMk cId="582355097" sldId="314"/>
            <ac:grpSpMk id="2298" creationId="{5447261F-D288-DE97-FC1C-4FC8A278E121}"/>
          </ac:grpSpMkLst>
        </pc:grpChg>
        <pc:graphicFrameChg chg="add del mod">
          <ac:chgData name="Lizbeth Alvarado Vargas" userId="e7b9340e-ae0f-4c54-a3b5-727e129e63b6" providerId="ADAL" clId="{3090C0E2-6363-438A-B988-BB8F0EE7BE52}" dt="2024-02-29T20:21:36.447" v="6462" actId="478"/>
          <ac:graphicFrameMkLst>
            <pc:docMk/>
            <pc:sldMk cId="582355097" sldId="314"/>
            <ac:graphicFrameMk id="6" creationId="{2C228BCE-EF65-FDA4-8D21-3C6EB1AFB6D4}"/>
          </ac:graphicFrameMkLst>
        </pc:graphicFrameChg>
        <pc:graphicFrameChg chg="add del mod">
          <ac:chgData name="Lizbeth Alvarado Vargas" userId="e7b9340e-ae0f-4c54-a3b5-727e129e63b6" providerId="ADAL" clId="{3090C0E2-6363-438A-B988-BB8F0EE7BE52}" dt="2024-03-01T05:00:21.249" v="6470" actId="478"/>
          <ac:graphicFrameMkLst>
            <pc:docMk/>
            <pc:sldMk cId="582355097" sldId="314"/>
            <ac:graphicFrameMk id="6" creationId="{516B807F-A999-64B5-04D2-CCACE802D894}"/>
          </ac:graphicFrameMkLst>
        </pc:graphicFrameChg>
        <pc:graphicFrameChg chg="add mod">
          <ac:chgData name="Lizbeth Alvarado Vargas" userId="e7b9340e-ae0f-4c54-a3b5-727e129e63b6" providerId="ADAL" clId="{3090C0E2-6363-438A-B988-BB8F0EE7BE52}" dt="2024-03-01T05:06:11.811" v="6631" actId="207"/>
          <ac:graphicFrameMkLst>
            <pc:docMk/>
            <pc:sldMk cId="582355097" sldId="314"/>
            <ac:graphicFrameMk id="7" creationId="{516B807F-A999-64B5-04D2-CCACE802D894}"/>
          </ac:graphicFrameMkLst>
        </pc:graphicFrameChg>
        <pc:graphicFrameChg chg="add mod">
          <ac:chgData name="Lizbeth Alvarado Vargas" userId="e7b9340e-ae0f-4c54-a3b5-727e129e63b6" providerId="ADAL" clId="{3090C0E2-6363-438A-B988-BB8F0EE7BE52}" dt="2024-03-01T05:06:08.292" v="6630" actId="207"/>
          <ac:graphicFrameMkLst>
            <pc:docMk/>
            <pc:sldMk cId="582355097" sldId="314"/>
            <ac:graphicFrameMk id="8" creationId="{2C228BCE-EF65-FDA4-8D21-3C6EB1AFB6D4}"/>
          </ac:graphicFrameMkLst>
        </pc:graphicFrameChg>
        <pc:picChg chg="add del mod">
          <ac:chgData name="Lizbeth Alvarado Vargas" userId="e7b9340e-ae0f-4c54-a3b5-727e129e63b6" providerId="ADAL" clId="{3090C0E2-6363-438A-B988-BB8F0EE7BE52}" dt="2024-03-01T05:09:47.963" v="6637" actId="21"/>
          <ac:picMkLst>
            <pc:docMk/>
            <pc:sldMk cId="582355097" sldId="314"/>
            <ac:picMk id="4" creationId="{B84DCB28-B3D4-848B-EBB7-5F7CA8B9C0D0}"/>
          </ac:picMkLst>
        </pc:picChg>
        <pc:picChg chg="del">
          <ac:chgData name="Lizbeth Alvarado Vargas" userId="e7b9340e-ae0f-4c54-a3b5-727e129e63b6" providerId="ADAL" clId="{3090C0E2-6363-438A-B988-BB8F0EE7BE52}" dt="2024-02-21T16:19:17.740" v="3409" actId="478"/>
          <ac:picMkLst>
            <pc:docMk/>
            <pc:sldMk cId="582355097" sldId="314"/>
            <ac:picMk id="5" creationId="{B7871A02-B335-3805-C435-C828E354D769}"/>
          </ac:picMkLst>
        </pc:picChg>
        <pc:picChg chg="add del mod">
          <ac:chgData name="Lizbeth Alvarado Vargas" userId="e7b9340e-ae0f-4c54-a3b5-727e129e63b6" providerId="ADAL" clId="{3090C0E2-6363-438A-B988-BB8F0EE7BE52}" dt="2024-02-29T20:08:11.619" v="6440" actId="478"/>
          <ac:picMkLst>
            <pc:docMk/>
            <pc:sldMk cId="582355097" sldId="314"/>
            <ac:picMk id="7" creationId="{9AED44FC-DDB6-D46C-002E-6559D2ABB07B}"/>
          </ac:picMkLst>
        </pc:picChg>
        <pc:picChg chg="add mod">
          <ac:chgData name="Lizbeth Alvarado Vargas" userId="e7b9340e-ae0f-4c54-a3b5-727e129e63b6" providerId="ADAL" clId="{3090C0E2-6363-438A-B988-BB8F0EE7BE52}" dt="2024-03-01T05:10:11.790" v="6642" actId="1036"/>
          <ac:picMkLst>
            <pc:docMk/>
            <pc:sldMk cId="582355097" sldId="314"/>
            <ac:picMk id="9" creationId="{BB5C64D4-C458-C795-0996-226CD045F120}"/>
          </ac:picMkLst>
        </pc:picChg>
      </pc:sldChg>
      <pc:sldChg chg="addSp delSp modSp add mod">
        <pc:chgData name="Lizbeth Alvarado Vargas" userId="e7b9340e-ae0f-4c54-a3b5-727e129e63b6" providerId="ADAL" clId="{3090C0E2-6363-438A-B988-BB8F0EE7BE52}" dt="2024-03-01T15:45:37.773" v="8306" actId="20577"/>
        <pc:sldMkLst>
          <pc:docMk/>
          <pc:sldMk cId="1067442715" sldId="315"/>
        </pc:sldMkLst>
        <pc:spChg chg="mod">
          <ac:chgData name="Lizbeth Alvarado Vargas" userId="e7b9340e-ae0f-4c54-a3b5-727e129e63b6" providerId="ADAL" clId="{3090C0E2-6363-438A-B988-BB8F0EE7BE52}" dt="2024-03-01T15:45:37.773" v="8306" actId="20577"/>
          <ac:spMkLst>
            <pc:docMk/>
            <pc:sldMk cId="1067442715" sldId="315"/>
            <ac:spMk id="2" creationId="{F142AD1A-D4E5-7C45-061C-0EFAE668937B}"/>
          </ac:spMkLst>
        </pc:spChg>
        <pc:spChg chg="mod">
          <ac:chgData name="Lizbeth Alvarado Vargas" userId="e7b9340e-ae0f-4c54-a3b5-727e129e63b6" providerId="ADAL" clId="{3090C0E2-6363-438A-B988-BB8F0EE7BE52}" dt="2024-02-21T16:18:27.132" v="3386" actId="20577"/>
          <ac:spMkLst>
            <pc:docMk/>
            <pc:sldMk cId="1067442715" sldId="315"/>
            <ac:spMk id="2265" creationId="{338DC8C4-F68B-C7D3-F0C9-73EA5D4A0913}"/>
          </ac:spMkLst>
        </pc:spChg>
        <pc:spChg chg="mod">
          <ac:chgData name="Lizbeth Alvarado Vargas" userId="e7b9340e-ae0f-4c54-a3b5-727e129e63b6" providerId="ADAL" clId="{3090C0E2-6363-438A-B988-BB8F0EE7BE52}" dt="2024-03-01T15:45:29.631" v="8302" actId="20577"/>
          <ac:spMkLst>
            <pc:docMk/>
            <pc:sldMk cId="1067442715" sldId="315"/>
            <ac:spMk id="2266" creationId="{253CA130-32B4-D144-FE1B-9020222B3235}"/>
          </ac:spMkLst>
        </pc:spChg>
        <pc:picChg chg="add mod">
          <ac:chgData name="Lizbeth Alvarado Vargas" userId="e7b9340e-ae0f-4c54-a3b5-727e129e63b6" providerId="ADAL" clId="{3090C0E2-6363-438A-B988-BB8F0EE7BE52}" dt="2024-02-21T16:19:57.264" v="3416" actId="14100"/>
          <ac:picMkLst>
            <pc:docMk/>
            <pc:sldMk cId="1067442715" sldId="315"/>
            <ac:picMk id="4" creationId="{0FDE38E1-D3CF-665F-4614-57227953793D}"/>
          </ac:picMkLst>
        </pc:picChg>
        <pc:picChg chg="del">
          <ac:chgData name="Lizbeth Alvarado Vargas" userId="e7b9340e-ae0f-4c54-a3b5-727e129e63b6" providerId="ADAL" clId="{3090C0E2-6363-438A-B988-BB8F0EE7BE52}" dt="2024-02-21T16:19:26.301" v="3411" actId="478"/>
          <ac:picMkLst>
            <pc:docMk/>
            <pc:sldMk cId="1067442715" sldId="315"/>
            <ac:picMk id="5" creationId="{D4B11419-87DF-E95F-B87E-BF5C2362FAD8}"/>
          </ac:picMkLst>
        </pc:picChg>
        <pc:picChg chg="add mod">
          <ac:chgData name="Lizbeth Alvarado Vargas" userId="e7b9340e-ae0f-4c54-a3b5-727e129e63b6" providerId="ADAL" clId="{3090C0E2-6363-438A-B988-BB8F0EE7BE52}" dt="2024-02-21T16:22:52.713" v="3434" actId="1076"/>
          <ac:picMkLst>
            <pc:docMk/>
            <pc:sldMk cId="1067442715" sldId="315"/>
            <ac:picMk id="7" creationId="{BD3F0671-F9F8-4A54-24FF-F45D77312CED}"/>
          </ac:picMkLst>
        </pc:picChg>
      </pc:sldChg>
      <pc:sldChg chg="addSp delSp modSp add mod">
        <pc:chgData name="Lizbeth Alvarado Vargas" userId="e7b9340e-ae0f-4c54-a3b5-727e129e63b6" providerId="ADAL" clId="{3090C0E2-6363-438A-B988-BB8F0EE7BE52}" dt="2024-03-04T17:24:56.285" v="8925" actId="1076"/>
        <pc:sldMkLst>
          <pc:docMk/>
          <pc:sldMk cId="1376954902" sldId="316"/>
        </pc:sldMkLst>
        <pc:spChg chg="mod">
          <ac:chgData name="Lizbeth Alvarado Vargas" userId="e7b9340e-ae0f-4c54-a3b5-727e129e63b6" providerId="ADAL" clId="{3090C0E2-6363-438A-B988-BB8F0EE7BE52}" dt="2024-03-04T17:24:21.166" v="8922" actId="20577"/>
          <ac:spMkLst>
            <pc:docMk/>
            <pc:sldMk cId="1376954902" sldId="316"/>
            <ac:spMk id="2" creationId="{353CE6EB-8EE2-B5BA-EC87-FFFE83EC5D42}"/>
          </ac:spMkLst>
        </pc:spChg>
        <pc:spChg chg="mod">
          <ac:chgData name="Lizbeth Alvarado Vargas" userId="e7b9340e-ae0f-4c54-a3b5-727e129e63b6" providerId="ADAL" clId="{3090C0E2-6363-438A-B988-BB8F0EE7BE52}" dt="2024-03-01T14:43:25.904" v="7164" actId="20577"/>
          <ac:spMkLst>
            <pc:docMk/>
            <pc:sldMk cId="1376954902" sldId="316"/>
            <ac:spMk id="2265" creationId="{6A8ADAF5-BF5A-AD38-E09B-1FD6F7B9EB90}"/>
          </ac:spMkLst>
        </pc:spChg>
        <pc:spChg chg="mod">
          <ac:chgData name="Lizbeth Alvarado Vargas" userId="e7b9340e-ae0f-4c54-a3b5-727e129e63b6" providerId="ADAL" clId="{3090C0E2-6363-438A-B988-BB8F0EE7BE52}" dt="2024-03-04T17:24:01.719" v="8895" actId="20577"/>
          <ac:spMkLst>
            <pc:docMk/>
            <pc:sldMk cId="1376954902" sldId="316"/>
            <ac:spMk id="2266" creationId="{012B073C-1A62-5C4D-D0BA-03D8DC1FFBBA}"/>
          </ac:spMkLst>
        </pc:spChg>
        <pc:picChg chg="add mod">
          <ac:chgData name="Lizbeth Alvarado Vargas" userId="e7b9340e-ae0f-4c54-a3b5-727e129e63b6" providerId="ADAL" clId="{3090C0E2-6363-438A-B988-BB8F0EE7BE52}" dt="2024-03-04T17:24:56.285" v="8925" actId="1076"/>
          <ac:picMkLst>
            <pc:docMk/>
            <pc:sldMk cId="1376954902" sldId="316"/>
            <ac:picMk id="3" creationId="{141FAC86-4551-C63F-CCFE-AE1866120D70}"/>
          </ac:picMkLst>
        </pc:picChg>
        <pc:picChg chg="add mod">
          <ac:chgData name="Lizbeth Alvarado Vargas" userId="e7b9340e-ae0f-4c54-a3b5-727e129e63b6" providerId="ADAL" clId="{3090C0E2-6363-438A-B988-BB8F0EE7BE52}" dt="2024-02-21T16:20:41.254" v="3424" actId="14100"/>
          <ac:picMkLst>
            <pc:docMk/>
            <pc:sldMk cId="1376954902" sldId="316"/>
            <ac:picMk id="4" creationId="{AAE04369-635A-BC89-4F60-1B2D5EAB98FA}"/>
          </ac:picMkLst>
        </pc:picChg>
        <pc:picChg chg="del">
          <ac:chgData name="Lizbeth Alvarado Vargas" userId="e7b9340e-ae0f-4c54-a3b5-727e129e63b6" providerId="ADAL" clId="{3090C0E2-6363-438A-B988-BB8F0EE7BE52}" dt="2024-02-21T16:20:20.105" v="3420" actId="478"/>
          <ac:picMkLst>
            <pc:docMk/>
            <pc:sldMk cId="1376954902" sldId="316"/>
            <ac:picMk id="5" creationId="{3486886F-90A9-A32A-AA71-605C4A551B5C}"/>
          </ac:picMkLst>
        </pc:picChg>
        <pc:picChg chg="add del mod">
          <ac:chgData name="Lizbeth Alvarado Vargas" userId="e7b9340e-ae0f-4c54-a3b5-727e129e63b6" providerId="ADAL" clId="{3090C0E2-6363-438A-B988-BB8F0EE7BE52}" dt="2024-03-04T17:13:21.449" v="8407" actId="478"/>
          <ac:picMkLst>
            <pc:docMk/>
            <pc:sldMk cId="1376954902" sldId="316"/>
            <ac:picMk id="7" creationId="{30037035-2908-282C-DD08-5789FCC744E2}"/>
          </ac:picMkLst>
        </pc:picChg>
      </pc:sldChg>
      <pc:sldChg chg="addSp delSp modSp add mod">
        <pc:chgData name="Lizbeth Alvarado Vargas" userId="e7b9340e-ae0f-4c54-a3b5-727e129e63b6" providerId="ADAL" clId="{3090C0E2-6363-438A-B988-BB8F0EE7BE52}" dt="2024-02-29T16:18:07.275" v="4552" actId="20577"/>
        <pc:sldMkLst>
          <pc:docMk/>
          <pc:sldMk cId="3091355390" sldId="317"/>
        </pc:sldMkLst>
        <pc:spChg chg="add del mod">
          <ac:chgData name="Lizbeth Alvarado Vargas" userId="e7b9340e-ae0f-4c54-a3b5-727e129e63b6" providerId="ADAL" clId="{3090C0E2-6363-438A-B988-BB8F0EE7BE52}" dt="2024-02-21T21:30:13.217" v="3676" actId="478"/>
          <ac:spMkLst>
            <pc:docMk/>
            <pc:sldMk cId="3091355390" sldId="317"/>
            <ac:spMk id="3" creationId="{611E9CB6-4998-60FA-2BA4-3E24FB0C27FE}"/>
          </ac:spMkLst>
        </pc:spChg>
        <pc:spChg chg="del">
          <ac:chgData name="Lizbeth Alvarado Vargas" userId="e7b9340e-ae0f-4c54-a3b5-727e129e63b6" providerId="ADAL" clId="{3090C0E2-6363-438A-B988-BB8F0EE7BE52}" dt="2024-02-21T21:29:56.739" v="3669" actId="478"/>
          <ac:spMkLst>
            <pc:docMk/>
            <pc:sldMk cId="3091355390" sldId="317"/>
            <ac:spMk id="4" creationId="{E8DD6EF7-3008-3D48-DF19-B5211FECA49E}"/>
          </ac:spMkLst>
        </pc:spChg>
        <pc:spChg chg="del mod">
          <ac:chgData name="Lizbeth Alvarado Vargas" userId="e7b9340e-ae0f-4c54-a3b5-727e129e63b6" providerId="ADAL" clId="{3090C0E2-6363-438A-B988-BB8F0EE7BE52}" dt="2024-02-21T21:29:34.799" v="3662" actId="478"/>
          <ac:spMkLst>
            <pc:docMk/>
            <pc:sldMk cId="3091355390" sldId="317"/>
            <ac:spMk id="5" creationId="{3B9D458A-19F2-DDDA-8715-40A2A9CC5871}"/>
          </ac:spMkLst>
        </pc:spChg>
        <pc:spChg chg="del">
          <ac:chgData name="Lizbeth Alvarado Vargas" userId="e7b9340e-ae0f-4c54-a3b5-727e129e63b6" providerId="ADAL" clId="{3090C0E2-6363-438A-B988-BB8F0EE7BE52}" dt="2024-02-21T21:29:41.167" v="3663" actId="478"/>
          <ac:spMkLst>
            <pc:docMk/>
            <pc:sldMk cId="3091355390" sldId="317"/>
            <ac:spMk id="6" creationId="{8E6C7CA1-3EB3-E0A6-D1F2-20493F7B0C53}"/>
          </ac:spMkLst>
        </pc:spChg>
        <pc:spChg chg="del">
          <ac:chgData name="Lizbeth Alvarado Vargas" userId="e7b9340e-ae0f-4c54-a3b5-727e129e63b6" providerId="ADAL" clId="{3090C0E2-6363-438A-B988-BB8F0EE7BE52}" dt="2024-02-21T21:29:48.035" v="3665" actId="478"/>
          <ac:spMkLst>
            <pc:docMk/>
            <pc:sldMk cId="3091355390" sldId="317"/>
            <ac:spMk id="7" creationId="{D17ADF4A-158F-FCCB-02BE-7172CC8E678C}"/>
          </ac:spMkLst>
        </pc:spChg>
        <pc:spChg chg="mod">
          <ac:chgData name="Lizbeth Alvarado Vargas" userId="e7b9340e-ae0f-4c54-a3b5-727e129e63b6" providerId="ADAL" clId="{3090C0E2-6363-438A-B988-BB8F0EE7BE52}" dt="2024-02-22T05:34:49.002" v="4333" actId="1036"/>
          <ac:spMkLst>
            <pc:docMk/>
            <pc:sldMk cId="3091355390" sldId="317"/>
            <ac:spMk id="9" creationId="{1EF6BCDD-226E-8DE9-16E1-11693238B21F}"/>
          </ac:spMkLst>
        </pc:spChg>
        <pc:spChg chg="del">
          <ac:chgData name="Lizbeth Alvarado Vargas" userId="e7b9340e-ae0f-4c54-a3b5-727e129e63b6" providerId="ADAL" clId="{3090C0E2-6363-438A-B988-BB8F0EE7BE52}" dt="2024-02-21T21:29:49.577" v="3666" actId="478"/>
          <ac:spMkLst>
            <pc:docMk/>
            <pc:sldMk cId="3091355390" sldId="317"/>
            <ac:spMk id="10" creationId="{0B4C0CDE-83B0-EEF8-A8CC-AA40EB57DA70}"/>
          </ac:spMkLst>
        </pc:spChg>
        <pc:spChg chg="del">
          <ac:chgData name="Lizbeth Alvarado Vargas" userId="e7b9340e-ae0f-4c54-a3b5-727e129e63b6" providerId="ADAL" clId="{3090C0E2-6363-438A-B988-BB8F0EE7BE52}" dt="2024-02-21T21:29:43.737" v="3664" actId="478"/>
          <ac:spMkLst>
            <pc:docMk/>
            <pc:sldMk cId="3091355390" sldId="317"/>
            <ac:spMk id="11" creationId="{9C6C1981-0AD3-C184-D514-1AB067F1BC8E}"/>
          </ac:spMkLst>
        </pc:spChg>
        <pc:spChg chg="add del mod">
          <ac:chgData name="Lizbeth Alvarado Vargas" userId="e7b9340e-ae0f-4c54-a3b5-727e129e63b6" providerId="ADAL" clId="{3090C0E2-6363-438A-B988-BB8F0EE7BE52}" dt="2024-02-21T21:30:02.789" v="3672" actId="478"/>
          <ac:spMkLst>
            <pc:docMk/>
            <pc:sldMk cId="3091355390" sldId="317"/>
            <ac:spMk id="12" creationId="{3EDD6BB7-5ED4-19A0-327D-481E129019AA}"/>
          </ac:spMkLst>
        </pc:spChg>
        <pc:spChg chg="add del mod">
          <ac:chgData name="Lizbeth Alvarado Vargas" userId="e7b9340e-ae0f-4c54-a3b5-727e129e63b6" providerId="ADAL" clId="{3090C0E2-6363-438A-B988-BB8F0EE7BE52}" dt="2024-02-21T21:30:11.213" v="3675" actId="478"/>
          <ac:spMkLst>
            <pc:docMk/>
            <pc:sldMk cId="3091355390" sldId="317"/>
            <ac:spMk id="14" creationId="{F71DC356-3DE9-0890-6D65-E7605AAAAB7D}"/>
          </ac:spMkLst>
        </pc:spChg>
        <pc:spChg chg="add mod">
          <ac:chgData name="Lizbeth Alvarado Vargas" userId="e7b9340e-ae0f-4c54-a3b5-727e129e63b6" providerId="ADAL" clId="{3090C0E2-6363-438A-B988-BB8F0EE7BE52}" dt="2024-02-22T05:34:13.734" v="4316" actId="1076"/>
          <ac:spMkLst>
            <pc:docMk/>
            <pc:sldMk cId="3091355390" sldId="317"/>
            <ac:spMk id="16" creationId="{426D3D2C-F371-F634-6535-E10E683C247B}"/>
          </ac:spMkLst>
        </pc:spChg>
        <pc:spChg chg="mod">
          <ac:chgData name="Lizbeth Alvarado Vargas" userId="e7b9340e-ae0f-4c54-a3b5-727e129e63b6" providerId="ADAL" clId="{3090C0E2-6363-438A-B988-BB8F0EE7BE52}" dt="2024-02-22T05:34:49.002" v="4333" actId="1036"/>
          <ac:spMkLst>
            <pc:docMk/>
            <pc:sldMk cId="3091355390" sldId="317"/>
            <ac:spMk id="18" creationId="{1F12B51D-CE10-9923-0B53-7BF18805D0AF}"/>
          </ac:spMkLst>
        </pc:spChg>
        <pc:spChg chg="del">
          <ac:chgData name="Lizbeth Alvarado Vargas" userId="e7b9340e-ae0f-4c54-a3b5-727e129e63b6" providerId="ADAL" clId="{3090C0E2-6363-438A-B988-BB8F0EE7BE52}" dt="2024-02-21T21:29:41.167" v="3663" actId="478"/>
          <ac:spMkLst>
            <pc:docMk/>
            <pc:sldMk cId="3091355390" sldId="317"/>
            <ac:spMk id="19" creationId="{56762D5E-5CCD-42A3-F4B4-C1E978AAA399}"/>
          </ac:spMkLst>
        </pc:spChg>
        <pc:spChg chg="mod">
          <ac:chgData name="Lizbeth Alvarado Vargas" userId="e7b9340e-ae0f-4c54-a3b5-727e129e63b6" providerId="ADAL" clId="{3090C0E2-6363-438A-B988-BB8F0EE7BE52}" dt="2024-02-29T16:18:07.275" v="4552" actId="20577"/>
          <ac:spMkLst>
            <pc:docMk/>
            <pc:sldMk cId="3091355390" sldId="317"/>
            <ac:spMk id="20" creationId="{C2E873B0-AB0C-2436-8CAC-3F5CB172704E}"/>
          </ac:spMkLst>
        </pc:spChg>
        <pc:spChg chg="del">
          <ac:chgData name="Lizbeth Alvarado Vargas" userId="e7b9340e-ae0f-4c54-a3b5-727e129e63b6" providerId="ADAL" clId="{3090C0E2-6363-438A-B988-BB8F0EE7BE52}" dt="2024-02-21T21:29:43.737" v="3664" actId="478"/>
          <ac:spMkLst>
            <pc:docMk/>
            <pc:sldMk cId="3091355390" sldId="317"/>
            <ac:spMk id="21" creationId="{85E09539-8D28-7AE5-5FAD-68225BD51723}"/>
          </ac:spMkLst>
        </pc:spChg>
        <pc:spChg chg="del">
          <ac:chgData name="Lizbeth Alvarado Vargas" userId="e7b9340e-ae0f-4c54-a3b5-727e129e63b6" providerId="ADAL" clId="{3090C0E2-6363-438A-B988-BB8F0EE7BE52}" dt="2024-02-21T21:29:48.035" v="3665" actId="478"/>
          <ac:spMkLst>
            <pc:docMk/>
            <pc:sldMk cId="3091355390" sldId="317"/>
            <ac:spMk id="26" creationId="{F3094C54-3E2D-A381-22D2-6194A9E886A2}"/>
          </ac:spMkLst>
        </pc:spChg>
        <pc:spChg chg="add mod">
          <ac:chgData name="Lizbeth Alvarado Vargas" userId="e7b9340e-ae0f-4c54-a3b5-727e129e63b6" providerId="ADAL" clId="{3090C0E2-6363-438A-B988-BB8F0EE7BE52}" dt="2024-02-22T05:33:26.271" v="4311" actId="1076"/>
          <ac:spMkLst>
            <pc:docMk/>
            <pc:sldMk cId="3091355390" sldId="317"/>
            <ac:spMk id="27" creationId="{F32FD15D-3095-253D-C7F3-36EE16B0D9F4}"/>
          </ac:spMkLst>
        </pc:spChg>
        <pc:spChg chg="add mod">
          <ac:chgData name="Lizbeth Alvarado Vargas" userId="e7b9340e-ae0f-4c54-a3b5-727e129e63b6" providerId="ADAL" clId="{3090C0E2-6363-438A-B988-BB8F0EE7BE52}" dt="2024-02-22T05:34:08.503" v="4315" actId="1076"/>
          <ac:spMkLst>
            <pc:docMk/>
            <pc:sldMk cId="3091355390" sldId="317"/>
            <ac:spMk id="31" creationId="{5A9829AA-B22A-AA04-7433-316B3591EF4D}"/>
          </ac:spMkLst>
        </pc:spChg>
        <pc:spChg chg="add mod">
          <ac:chgData name="Lizbeth Alvarado Vargas" userId="e7b9340e-ae0f-4c54-a3b5-727e129e63b6" providerId="ADAL" clId="{3090C0E2-6363-438A-B988-BB8F0EE7BE52}" dt="2024-02-22T05:33:21.102" v="4310" actId="1076"/>
          <ac:spMkLst>
            <pc:docMk/>
            <pc:sldMk cId="3091355390" sldId="317"/>
            <ac:spMk id="32" creationId="{D9159CF8-D50D-C7AC-978C-41A44B0B24D6}"/>
          </ac:spMkLst>
        </pc:spChg>
        <pc:spChg chg="del mod">
          <ac:chgData name="Lizbeth Alvarado Vargas" userId="e7b9340e-ae0f-4c54-a3b5-727e129e63b6" providerId="ADAL" clId="{3090C0E2-6363-438A-B988-BB8F0EE7BE52}" dt="2024-02-21T21:29:52.538" v="3668" actId="478"/>
          <ac:spMkLst>
            <pc:docMk/>
            <pc:sldMk cId="3091355390" sldId="317"/>
            <ac:spMk id="2493" creationId="{968635B3-F89F-AE51-78E6-D275C6D393AC}"/>
          </ac:spMkLst>
        </pc:spChg>
        <pc:spChg chg="add del">
          <ac:chgData name="Lizbeth Alvarado Vargas" userId="e7b9340e-ae0f-4c54-a3b5-727e129e63b6" providerId="ADAL" clId="{3090C0E2-6363-438A-B988-BB8F0EE7BE52}" dt="2024-02-21T21:30:06.018" v="3674" actId="478"/>
          <ac:spMkLst>
            <pc:docMk/>
            <pc:sldMk cId="3091355390" sldId="317"/>
            <ac:spMk id="2494" creationId="{4675A16D-91BD-89FB-3926-BA5FAB55DF43}"/>
          </ac:spMkLst>
        </pc:spChg>
        <pc:grpChg chg="del mod">
          <ac:chgData name="Lizbeth Alvarado Vargas" userId="e7b9340e-ae0f-4c54-a3b5-727e129e63b6" providerId="ADAL" clId="{3090C0E2-6363-438A-B988-BB8F0EE7BE52}" dt="2024-02-21T21:30:16.942" v="3679" actId="478"/>
          <ac:grpSpMkLst>
            <pc:docMk/>
            <pc:sldMk cId="3091355390" sldId="317"/>
            <ac:grpSpMk id="2506" creationId="{49691BED-E18E-CB6B-8568-128174FB53F0}"/>
          </ac:grpSpMkLst>
        </pc:grpChg>
        <pc:graphicFrameChg chg="add mod modGraphic">
          <ac:chgData name="Lizbeth Alvarado Vargas" userId="e7b9340e-ae0f-4c54-a3b5-727e129e63b6" providerId="ADAL" clId="{3090C0E2-6363-438A-B988-BB8F0EE7BE52}" dt="2024-02-22T05:35:04.493" v="4336" actId="403"/>
          <ac:graphicFrameMkLst>
            <pc:docMk/>
            <pc:sldMk cId="3091355390" sldId="317"/>
            <ac:graphicFrameMk id="15" creationId="{834D2FE6-9237-6D9D-2A61-FE385916E636}"/>
          </ac:graphicFrameMkLst>
        </pc:graphicFrameChg>
        <pc:picChg chg="del">
          <ac:chgData name="Lizbeth Alvarado Vargas" userId="e7b9340e-ae0f-4c54-a3b5-727e129e63b6" providerId="ADAL" clId="{3090C0E2-6363-438A-B988-BB8F0EE7BE52}" dt="2024-02-21T21:30:14.311" v="3677" actId="478"/>
          <ac:picMkLst>
            <pc:docMk/>
            <pc:sldMk cId="3091355390" sldId="317"/>
            <ac:picMk id="17" creationId="{052993B0-5F47-554A-D845-375FE28B7490}"/>
          </ac:picMkLst>
        </pc:picChg>
        <pc:picChg chg="add mod">
          <ac:chgData name="Lizbeth Alvarado Vargas" userId="e7b9340e-ae0f-4c54-a3b5-727e129e63b6" providerId="ADAL" clId="{3090C0E2-6363-438A-B988-BB8F0EE7BE52}" dt="2024-02-22T05:32:59.453" v="4306" actId="1076"/>
          <ac:picMkLst>
            <pc:docMk/>
            <pc:sldMk cId="3091355390" sldId="317"/>
            <ac:picMk id="22" creationId="{9C5E9054-C9F0-44C4-CE70-BA67062062EC}"/>
          </ac:picMkLst>
        </pc:picChg>
        <pc:picChg chg="del">
          <ac:chgData name="Lizbeth Alvarado Vargas" userId="e7b9340e-ae0f-4c54-a3b5-727e129e63b6" providerId="ADAL" clId="{3090C0E2-6363-438A-B988-BB8F0EE7BE52}" dt="2024-02-21T21:29:48.035" v="3665" actId="478"/>
          <ac:picMkLst>
            <pc:docMk/>
            <pc:sldMk cId="3091355390" sldId="317"/>
            <ac:picMk id="24" creationId="{A0800CEE-236C-639D-64EA-A046539D72F5}"/>
          </ac:picMkLst>
        </pc:picChg>
        <pc:picChg chg="del">
          <ac:chgData name="Lizbeth Alvarado Vargas" userId="e7b9340e-ae0f-4c54-a3b5-727e129e63b6" providerId="ADAL" clId="{3090C0E2-6363-438A-B988-BB8F0EE7BE52}" dt="2024-02-21T21:29:48.035" v="3665" actId="478"/>
          <ac:picMkLst>
            <pc:docMk/>
            <pc:sldMk cId="3091355390" sldId="317"/>
            <ac:picMk id="25" creationId="{90B6DB52-0A0B-6FD4-0EE3-298EDAAE424D}"/>
          </ac:picMkLst>
        </pc:picChg>
        <pc:picChg chg="add mod">
          <ac:chgData name="Lizbeth Alvarado Vargas" userId="e7b9340e-ae0f-4c54-a3b5-727e129e63b6" providerId="ADAL" clId="{3090C0E2-6363-438A-B988-BB8F0EE7BE52}" dt="2024-02-22T05:33:35.622" v="4312" actId="1076"/>
          <ac:picMkLst>
            <pc:docMk/>
            <pc:sldMk cId="3091355390" sldId="317"/>
            <ac:picMk id="28" creationId="{68216281-D153-F8C4-979E-1217B20BAFDF}"/>
          </ac:picMkLst>
        </pc:picChg>
        <pc:picChg chg="add mod">
          <ac:chgData name="Lizbeth Alvarado Vargas" userId="e7b9340e-ae0f-4c54-a3b5-727e129e63b6" providerId="ADAL" clId="{3090C0E2-6363-438A-B988-BB8F0EE7BE52}" dt="2024-02-22T05:33:04.201" v="4307" actId="1076"/>
          <ac:picMkLst>
            <pc:docMk/>
            <pc:sldMk cId="3091355390" sldId="317"/>
            <ac:picMk id="29" creationId="{FA32F9CC-D5A2-1C5B-5F89-F13EE7387DAF}"/>
          </ac:picMkLst>
        </pc:picChg>
        <pc:picChg chg="add mod">
          <ac:chgData name="Lizbeth Alvarado Vargas" userId="e7b9340e-ae0f-4c54-a3b5-727e129e63b6" providerId="ADAL" clId="{3090C0E2-6363-438A-B988-BB8F0EE7BE52}" dt="2024-02-22T05:33:53.531" v="4314" actId="1076"/>
          <ac:picMkLst>
            <pc:docMk/>
            <pc:sldMk cId="3091355390" sldId="317"/>
            <ac:picMk id="33" creationId="{7801C1EC-F232-0510-129A-6E71D77A701F}"/>
          </ac:picMkLst>
        </pc:picChg>
      </pc:sldChg>
      <pc:sldChg chg="modSp add mod">
        <pc:chgData name="Lizbeth Alvarado Vargas" userId="e7b9340e-ae0f-4c54-a3b5-727e129e63b6" providerId="ADAL" clId="{3090C0E2-6363-438A-B988-BB8F0EE7BE52}" dt="2024-02-29T20:06:26.658" v="6146" actId="20577"/>
        <pc:sldMkLst>
          <pc:docMk/>
          <pc:sldMk cId="1548867193" sldId="318"/>
        </pc:sldMkLst>
        <pc:spChg chg="mod">
          <ac:chgData name="Lizbeth Alvarado Vargas" userId="e7b9340e-ae0f-4c54-a3b5-727e129e63b6" providerId="ADAL" clId="{3090C0E2-6363-438A-B988-BB8F0EE7BE52}" dt="2024-02-29T20:06:26.658" v="6146" actId="20577"/>
          <ac:spMkLst>
            <pc:docMk/>
            <pc:sldMk cId="1548867193" sldId="318"/>
            <ac:spMk id="2" creationId="{F38AFD15-5276-A0F0-9CE4-AA2555D6C1C6}"/>
          </ac:spMkLst>
        </pc:spChg>
        <pc:spChg chg="mod">
          <ac:chgData name="Lizbeth Alvarado Vargas" userId="e7b9340e-ae0f-4c54-a3b5-727e129e63b6" providerId="ADAL" clId="{3090C0E2-6363-438A-B988-BB8F0EE7BE52}" dt="2024-02-29T19:55:23.244" v="5680" actId="20577"/>
          <ac:spMkLst>
            <pc:docMk/>
            <pc:sldMk cId="1548867193" sldId="318"/>
            <ac:spMk id="3" creationId="{A8BF598F-D88E-4E85-1059-794116ACD7CA}"/>
          </ac:spMkLst>
        </pc:spChg>
        <pc:spChg chg="mod">
          <ac:chgData name="Lizbeth Alvarado Vargas" userId="e7b9340e-ae0f-4c54-a3b5-727e129e63b6" providerId="ADAL" clId="{3090C0E2-6363-438A-B988-BB8F0EE7BE52}" dt="2024-02-29T19:56:08.543" v="5712" actId="14100"/>
          <ac:spMkLst>
            <pc:docMk/>
            <pc:sldMk cId="1548867193" sldId="318"/>
            <ac:spMk id="13" creationId="{B3052A31-0789-5E2D-CE5A-EEDAD6C00DA6}"/>
          </ac:spMkLst>
        </pc:spChg>
        <pc:spChg chg="mod">
          <ac:chgData name="Lizbeth Alvarado Vargas" userId="e7b9340e-ae0f-4c54-a3b5-727e129e63b6" providerId="ADAL" clId="{3090C0E2-6363-438A-B988-BB8F0EE7BE52}" dt="2024-02-29T19:55:31.549" v="5697" actId="20577"/>
          <ac:spMkLst>
            <pc:docMk/>
            <pc:sldMk cId="1548867193" sldId="318"/>
            <ac:spMk id="15" creationId="{F9A7298A-DCB9-91DF-99EB-4CF06FF42F6B}"/>
          </ac:spMkLst>
        </pc:spChg>
        <pc:spChg chg="mod">
          <ac:chgData name="Lizbeth Alvarado Vargas" userId="e7b9340e-ae0f-4c54-a3b5-727e129e63b6" providerId="ADAL" clId="{3090C0E2-6363-438A-B988-BB8F0EE7BE52}" dt="2024-02-29T19:56:42.516" v="5750" actId="20577"/>
          <ac:spMkLst>
            <pc:docMk/>
            <pc:sldMk cId="1548867193" sldId="318"/>
            <ac:spMk id="2265" creationId="{F70A1889-DA9A-68FC-246B-80D9F25AAC9E}"/>
          </ac:spMkLst>
        </pc:spChg>
        <pc:spChg chg="mod">
          <ac:chgData name="Lizbeth Alvarado Vargas" userId="e7b9340e-ae0f-4c54-a3b5-727e129e63b6" providerId="ADAL" clId="{3090C0E2-6363-438A-B988-BB8F0EE7BE52}" dt="2024-02-29T19:56:47.694" v="5756" actId="1035"/>
          <ac:spMkLst>
            <pc:docMk/>
            <pc:sldMk cId="1548867193" sldId="318"/>
            <ac:spMk id="2266" creationId="{BAAEB6BE-C384-7A0A-26C0-FA80A812AE00}"/>
          </ac:spMkLst>
        </pc:spChg>
        <pc:graphicFrameChg chg="mod modGraphic">
          <ac:chgData name="Lizbeth Alvarado Vargas" userId="e7b9340e-ae0f-4c54-a3b5-727e129e63b6" providerId="ADAL" clId="{3090C0E2-6363-438A-B988-BB8F0EE7BE52}" dt="2024-02-29T19:56:12.329" v="5713" actId="14100"/>
          <ac:graphicFrameMkLst>
            <pc:docMk/>
            <pc:sldMk cId="1548867193" sldId="318"/>
            <ac:graphicFrameMk id="14" creationId="{FFEB2F7D-A970-7C3C-9657-8DB28E437D1D}"/>
          </ac:graphicFrameMkLst>
        </pc:graphicFrameChg>
      </pc:sldChg>
      <pc:sldChg chg="addSp delSp modSp add mod ord">
        <pc:chgData name="Lizbeth Alvarado Vargas" userId="e7b9340e-ae0f-4c54-a3b5-727e129e63b6" providerId="ADAL" clId="{3090C0E2-6363-438A-B988-BB8F0EE7BE52}" dt="2024-03-04T17:26:33.183" v="9043" actId="20577"/>
        <pc:sldMkLst>
          <pc:docMk/>
          <pc:sldMk cId="1228670100" sldId="319"/>
        </pc:sldMkLst>
        <pc:spChg chg="mod">
          <ac:chgData name="Lizbeth Alvarado Vargas" userId="e7b9340e-ae0f-4c54-a3b5-727e129e63b6" providerId="ADAL" clId="{3090C0E2-6363-438A-B988-BB8F0EE7BE52}" dt="2024-03-01T14:23:02.244" v="7097" actId="208"/>
          <ac:spMkLst>
            <pc:docMk/>
            <pc:sldMk cId="1228670100" sldId="319"/>
            <ac:spMk id="4" creationId="{DD0292D3-0061-9D43-5BC8-FF1E5820741A}"/>
          </ac:spMkLst>
        </pc:spChg>
        <pc:spChg chg="mod">
          <ac:chgData name="Lizbeth Alvarado Vargas" userId="e7b9340e-ae0f-4c54-a3b5-727e129e63b6" providerId="ADAL" clId="{3090C0E2-6363-438A-B988-BB8F0EE7BE52}" dt="2024-03-01T14:23:04.907" v="7099" actId="208"/>
          <ac:spMkLst>
            <pc:docMk/>
            <pc:sldMk cId="1228670100" sldId="319"/>
            <ac:spMk id="5" creationId="{F63E33F9-6F2D-BA30-A274-F1C5A5265B93}"/>
          </ac:spMkLst>
        </pc:spChg>
        <pc:spChg chg="del">
          <ac:chgData name="Lizbeth Alvarado Vargas" userId="e7b9340e-ae0f-4c54-a3b5-727e129e63b6" providerId="ADAL" clId="{3090C0E2-6363-438A-B988-BB8F0EE7BE52}" dt="2024-03-01T14:17:29.816" v="6977" actId="478"/>
          <ac:spMkLst>
            <pc:docMk/>
            <pc:sldMk cId="1228670100" sldId="319"/>
            <ac:spMk id="6" creationId="{76159F1B-F04D-3613-7C42-2B31C5416243}"/>
          </ac:spMkLst>
        </pc:spChg>
        <pc:spChg chg="del">
          <ac:chgData name="Lizbeth Alvarado Vargas" userId="e7b9340e-ae0f-4c54-a3b5-727e129e63b6" providerId="ADAL" clId="{3090C0E2-6363-438A-B988-BB8F0EE7BE52}" dt="2024-03-01T14:16:32.150" v="6891" actId="478"/>
          <ac:spMkLst>
            <pc:docMk/>
            <pc:sldMk cId="1228670100" sldId="319"/>
            <ac:spMk id="7" creationId="{33B7F034-52A3-E2FE-76A9-C050BCD6AEBA}"/>
          </ac:spMkLst>
        </pc:spChg>
        <pc:spChg chg="mod">
          <ac:chgData name="Lizbeth Alvarado Vargas" userId="e7b9340e-ae0f-4c54-a3b5-727e129e63b6" providerId="ADAL" clId="{3090C0E2-6363-438A-B988-BB8F0EE7BE52}" dt="2024-03-01T14:19:41.484" v="7067" actId="1035"/>
          <ac:spMkLst>
            <pc:docMk/>
            <pc:sldMk cId="1228670100" sldId="319"/>
            <ac:spMk id="9" creationId="{E4556978-2AEA-4DC1-BCC0-06A0F1CBA28B}"/>
          </ac:spMkLst>
        </pc:spChg>
        <pc:spChg chg="del">
          <ac:chgData name="Lizbeth Alvarado Vargas" userId="e7b9340e-ae0f-4c54-a3b5-727e129e63b6" providerId="ADAL" clId="{3090C0E2-6363-438A-B988-BB8F0EE7BE52}" dt="2024-03-01T14:16:31.595" v="6890" actId="478"/>
          <ac:spMkLst>
            <pc:docMk/>
            <pc:sldMk cId="1228670100" sldId="319"/>
            <ac:spMk id="10" creationId="{D01B309F-1E2C-AC2D-05BE-B3C6B9F4D200}"/>
          </ac:spMkLst>
        </pc:spChg>
        <pc:spChg chg="del">
          <ac:chgData name="Lizbeth Alvarado Vargas" userId="e7b9340e-ae0f-4c54-a3b5-727e129e63b6" providerId="ADAL" clId="{3090C0E2-6363-438A-B988-BB8F0EE7BE52}" dt="2024-03-01T14:17:34.711" v="6979" actId="478"/>
          <ac:spMkLst>
            <pc:docMk/>
            <pc:sldMk cId="1228670100" sldId="319"/>
            <ac:spMk id="11" creationId="{6816B645-21CD-09D3-59C2-5C91268832FF}"/>
          </ac:spMkLst>
        </pc:spChg>
        <pc:spChg chg="add mod">
          <ac:chgData name="Lizbeth Alvarado Vargas" userId="e7b9340e-ae0f-4c54-a3b5-727e129e63b6" providerId="ADAL" clId="{3090C0E2-6363-438A-B988-BB8F0EE7BE52}" dt="2024-03-01T14:23:09.801" v="7103" actId="208"/>
          <ac:spMkLst>
            <pc:docMk/>
            <pc:sldMk cId="1228670100" sldId="319"/>
            <ac:spMk id="13" creationId="{9F03CC2C-E4FA-B21C-5F19-94416AEBF4FD}"/>
          </ac:spMkLst>
        </pc:spChg>
        <pc:spChg chg="add mod">
          <ac:chgData name="Lizbeth Alvarado Vargas" userId="e7b9340e-ae0f-4c54-a3b5-727e129e63b6" providerId="ADAL" clId="{3090C0E2-6363-438A-B988-BB8F0EE7BE52}" dt="2024-03-01T14:19:41.484" v="7067" actId="1035"/>
          <ac:spMkLst>
            <pc:docMk/>
            <pc:sldMk cId="1228670100" sldId="319"/>
            <ac:spMk id="14" creationId="{7C4627D2-55E4-B04A-710B-E7A3AA1300A2}"/>
          </ac:spMkLst>
        </pc:spChg>
        <pc:spChg chg="add mod">
          <ac:chgData name="Lizbeth Alvarado Vargas" userId="e7b9340e-ae0f-4c54-a3b5-727e129e63b6" providerId="ADAL" clId="{3090C0E2-6363-438A-B988-BB8F0EE7BE52}" dt="2024-03-01T14:50:35.309" v="7844" actId="20577"/>
          <ac:spMkLst>
            <pc:docMk/>
            <pc:sldMk cId="1228670100" sldId="319"/>
            <ac:spMk id="15" creationId="{514941BC-AAB8-6332-D569-8CE07B63EEC0}"/>
          </ac:spMkLst>
        </pc:spChg>
        <pc:spChg chg="add mod">
          <ac:chgData name="Lizbeth Alvarado Vargas" userId="e7b9340e-ae0f-4c54-a3b5-727e129e63b6" providerId="ADAL" clId="{3090C0E2-6363-438A-B988-BB8F0EE7BE52}" dt="2024-03-04T17:26:16.166" v="8991" actId="20577"/>
          <ac:spMkLst>
            <pc:docMk/>
            <pc:sldMk cId="1228670100" sldId="319"/>
            <ac:spMk id="16" creationId="{C31282F5-83EE-0E01-B172-8B5612954BFB}"/>
          </ac:spMkLst>
        </pc:spChg>
        <pc:spChg chg="mod">
          <ac:chgData name="Lizbeth Alvarado Vargas" userId="e7b9340e-ae0f-4c54-a3b5-727e129e63b6" providerId="ADAL" clId="{3090C0E2-6363-438A-B988-BB8F0EE7BE52}" dt="2024-03-01T14:19:41.484" v="7067" actId="1035"/>
          <ac:spMkLst>
            <pc:docMk/>
            <pc:sldMk cId="1228670100" sldId="319"/>
            <ac:spMk id="18" creationId="{8E967803-921B-DE12-A875-EAC2DC662A0E}"/>
          </ac:spMkLst>
        </pc:spChg>
        <pc:spChg chg="del">
          <ac:chgData name="Lizbeth Alvarado Vargas" userId="e7b9340e-ae0f-4c54-a3b5-727e129e63b6" providerId="ADAL" clId="{3090C0E2-6363-438A-B988-BB8F0EE7BE52}" dt="2024-03-01T14:17:37.005" v="6980" actId="478"/>
          <ac:spMkLst>
            <pc:docMk/>
            <pc:sldMk cId="1228670100" sldId="319"/>
            <ac:spMk id="19" creationId="{EF1B63C2-2309-538C-BE63-64D9416D9675}"/>
          </ac:spMkLst>
        </pc:spChg>
        <pc:spChg chg="mod">
          <ac:chgData name="Lizbeth Alvarado Vargas" userId="e7b9340e-ae0f-4c54-a3b5-727e129e63b6" providerId="ADAL" clId="{3090C0E2-6363-438A-B988-BB8F0EE7BE52}" dt="2024-03-01T14:19:41.484" v="7067" actId="1035"/>
          <ac:spMkLst>
            <pc:docMk/>
            <pc:sldMk cId="1228670100" sldId="319"/>
            <ac:spMk id="20" creationId="{624BFF84-6804-AFD9-12E7-322D3BA36852}"/>
          </ac:spMkLst>
        </pc:spChg>
        <pc:spChg chg="del mod">
          <ac:chgData name="Lizbeth Alvarado Vargas" userId="e7b9340e-ae0f-4c54-a3b5-727e129e63b6" providerId="ADAL" clId="{3090C0E2-6363-438A-B988-BB8F0EE7BE52}" dt="2024-03-01T14:17:31.872" v="6978" actId="478"/>
          <ac:spMkLst>
            <pc:docMk/>
            <pc:sldMk cId="1228670100" sldId="319"/>
            <ac:spMk id="21" creationId="{2855CB5A-B8C0-0999-26C4-003E9DD265B6}"/>
          </ac:spMkLst>
        </pc:spChg>
        <pc:spChg chg="add mod">
          <ac:chgData name="Lizbeth Alvarado Vargas" userId="e7b9340e-ae0f-4c54-a3b5-727e129e63b6" providerId="ADAL" clId="{3090C0E2-6363-438A-B988-BB8F0EE7BE52}" dt="2024-03-01T14:23:07.259" v="7101" actId="208"/>
          <ac:spMkLst>
            <pc:docMk/>
            <pc:sldMk cId="1228670100" sldId="319"/>
            <ac:spMk id="23" creationId="{1164D361-19E9-E729-2B6C-51A39451AF3B}"/>
          </ac:spMkLst>
        </pc:spChg>
        <pc:spChg chg="del">
          <ac:chgData name="Lizbeth Alvarado Vargas" userId="e7b9340e-ae0f-4c54-a3b5-727e129e63b6" providerId="ADAL" clId="{3090C0E2-6363-438A-B988-BB8F0EE7BE52}" dt="2024-03-01T14:16:30.582" v="6889" actId="478"/>
          <ac:spMkLst>
            <pc:docMk/>
            <pc:sldMk cId="1228670100" sldId="319"/>
            <ac:spMk id="26" creationId="{A3DA3024-1BEB-CD75-B84C-86EE72D0AE2E}"/>
          </ac:spMkLst>
        </pc:spChg>
        <pc:spChg chg="add mod">
          <ac:chgData name="Lizbeth Alvarado Vargas" userId="e7b9340e-ae0f-4c54-a3b5-727e129e63b6" providerId="ADAL" clId="{3090C0E2-6363-438A-B988-BB8F0EE7BE52}" dt="2024-03-01T14:19:41.484" v="7067" actId="1035"/>
          <ac:spMkLst>
            <pc:docMk/>
            <pc:sldMk cId="1228670100" sldId="319"/>
            <ac:spMk id="27" creationId="{297D6F5D-F0F8-6570-55FC-50A533E6B8F7}"/>
          </ac:spMkLst>
        </pc:spChg>
        <pc:spChg chg="add mod">
          <ac:chgData name="Lizbeth Alvarado Vargas" userId="e7b9340e-ae0f-4c54-a3b5-727e129e63b6" providerId="ADAL" clId="{3090C0E2-6363-438A-B988-BB8F0EE7BE52}" dt="2024-03-04T17:25:53.969" v="8953" actId="20577"/>
          <ac:spMkLst>
            <pc:docMk/>
            <pc:sldMk cId="1228670100" sldId="319"/>
            <ac:spMk id="28" creationId="{BDD8E3C4-F330-06CF-4047-CF8B3EEBA6BD}"/>
          </ac:spMkLst>
        </pc:spChg>
        <pc:spChg chg="add mod">
          <ac:chgData name="Lizbeth Alvarado Vargas" userId="e7b9340e-ae0f-4c54-a3b5-727e129e63b6" providerId="ADAL" clId="{3090C0E2-6363-438A-B988-BB8F0EE7BE52}" dt="2024-03-04T17:26:23.269" v="9021" actId="20577"/>
          <ac:spMkLst>
            <pc:docMk/>
            <pc:sldMk cId="1228670100" sldId="319"/>
            <ac:spMk id="29" creationId="{75652D26-D41F-40C9-7697-5B86632EC0B4}"/>
          </ac:spMkLst>
        </pc:spChg>
        <pc:spChg chg="add mod">
          <ac:chgData name="Lizbeth Alvarado Vargas" userId="e7b9340e-ae0f-4c54-a3b5-727e129e63b6" providerId="ADAL" clId="{3090C0E2-6363-438A-B988-BB8F0EE7BE52}" dt="2024-03-01T14:23:13.312" v="7105" actId="208"/>
          <ac:spMkLst>
            <pc:docMk/>
            <pc:sldMk cId="1228670100" sldId="319"/>
            <ac:spMk id="31" creationId="{F8B80729-417B-1760-5BA8-292D31504669}"/>
          </ac:spMkLst>
        </pc:spChg>
        <pc:spChg chg="add mod">
          <ac:chgData name="Lizbeth Alvarado Vargas" userId="e7b9340e-ae0f-4c54-a3b5-727e129e63b6" providerId="ADAL" clId="{3090C0E2-6363-438A-B988-BB8F0EE7BE52}" dt="2024-03-01T14:19:41.484" v="7067" actId="1035"/>
          <ac:spMkLst>
            <pc:docMk/>
            <pc:sldMk cId="1228670100" sldId="319"/>
            <ac:spMk id="32" creationId="{F8049550-B0D3-D0B9-3F18-FD796972D64F}"/>
          </ac:spMkLst>
        </pc:spChg>
        <pc:spChg chg="add mod">
          <ac:chgData name="Lizbeth Alvarado Vargas" userId="e7b9340e-ae0f-4c54-a3b5-727e129e63b6" providerId="ADAL" clId="{3090C0E2-6363-438A-B988-BB8F0EE7BE52}" dt="2024-03-04T17:25:59.260" v="8965" actId="20577"/>
          <ac:spMkLst>
            <pc:docMk/>
            <pc:sldMk cId="1228670100" sldId="319"/>
            <ac:spMk id="33" creationId="{85B8874B-76BF-4110-883A-B83475147ADB}"/>
          </ac:spMkLst>
        </pc:spChg>
        <pc:spChg chg="add mod">
          <ac:chgData name="Lizbeth Alvarado Vargas" userId="e7b9340e-ae0f-4c54-a3b5-727e129e63b6" providerId="ADAL" clId="{3090C0E2-6363-438A-B988-BB8F0EE7BE52}" dt="2024-03-04T17:26:33.183" v="9043" actId="20577"/>
          <ac:spMkLst>
            <pc:docMk/>
            <pc:sldMk cId="1228670100" sldId="319"/>
            <ac:spMk id="34" creationId="{F966A78D-2843-F9A1-7FE8-FF17329AA1E9}"/>
          </ac:spMkLst>
        </pc:spChg>
        <pc:spChg chg="mod">
          <ac:chgData name="Lizbeth Alvarado Vargas" userId="e7b9340e-ae0f-4c54-a3b5-727e129e63b6" providerId="ADAL" clId="{3090C0E2-6363-438A-B988-BB8F0EE7BE52}" dt="2024-03-01T14:14:33.933" v="6822" actId="20577"/>
          <ac:spMkLst>
            <pc:docMk/>
            <pc:sldMk cId="1228670100" sldId="319"/>
            <ac:spMk id="2493" creationId="{7B6583E2-C201-7208-2517-5F420CDA3FB6}"/>
          </ac:spMkLst>
        </pc:spChg>
        <pc:spChg chg="mod">
          <ac:chgData name="Lizbeth Alvarado Vargas" userId="e7b9340e-ae0f-4c54-a3b5-727e129e63b6" providerId="ADAL" clId="{3090C0E2-6363-438A-B988-BB8F0EE7BE52}" dt="2024-03-01T14:16:22.044" v="6888" actId="14100"/>
          <ac:spMkLst>
            <pc:docMk/>
            <pc:sldMk cId="1228670100" sldId="319"/>
            <ac:spMk id="2494" creationId="{4B550E6A-577F-2FBD-1638-8E84F7B7B666}"/>
          </ac:spMkLst>
        </pc:spChg>
        <pc:grpChg chg="del">
          <ac:chgData name="Lizbeth Alvarado Vargas" userId="e7b9340e-ae0f-4c54-a3b5-727e129e63b6" providerId="ADAL" clId="{3090C0E2-6363-438A-B988-BB8F0EE7BE52}" dt="2024-03-01T14:14:48.009" v="6826" actId="478"/>
          <ac:grpSpMkLst>
            <pc:docMk/>
            <pc:sldMk cId="1228670100" sldId="319"/>
            <ac:grpSpMk id="2506" creationId="{06A55F62-6C32-67A2-8179-D32842CF5ED2}"/>
          </ac:grpSpMkLst>
        </pc:grpChg>
        <pc:picChg chg="add del mod">
          <ac:chgData name="Lizbeth Alvarado Vargas" userId="e7b9340e-ae0f-4c54-a3b5-727e129e63b6" providerId="ADAL" clId="{3090C0E2-6363-438A-B988-BB8F0EE7BE52}" dt="2024-03-01T14:15:37.169" v="6831" actId="478"/>
          <ac:picMkLst>
            <pc:docMk/>
            <pc:sldMk cId="1228670100" sldId="319"/>
            <ac:picMk id="2" creationId="{5C48A1CD-7B3B-8F18-8A9B-74E0468636B6}"/>
          </ac:picMkLst>
        </pc:picChg>
        <pc:picChg chg="add mod">
          <ac:chgData name="Lizbeth Alvarado Vargas" userId="e7b9340e-ae0f-4c54-a3b5-727e129e63b6" providerId="ADAL" clId="{3090C0E2-6363-438A-B988-BB8F0EE7BE52}" dt="2024-03-01T14:13:39.302" v="6754"/>
          <ac:picMkLst>
            <pc:docMk/>
            <pc:sldMk cId="1228670100" sldId="319"/>
            <ac:picMk id="3" creationId="{464CCDF3-71B4-E257-DA64-662B1558E69F}"/>
          </ac:picMkLst>
        </pc:picChg>
        <pc:picChg chg="add mod">
          <ac:chgData name="Lizbeth Alvarado Vargas" userId="e7b9340e-ae0f-4c54-a3b5-727e129e63b6" providerId="ADAL" clId="{3090C0E2-6363-438A-B988-BB8F0EE7BE52}" dt="2024-03-01T14:15:48.531" v="6836" actId="1076"/>
          <ac:picMkLst>
            <pc:docMk/>
            <pc:sldMk cId="1228670100" sldId="319"/>
            <ac:picMk id="12" creationId="{67ABFE7A-B9C0-EFFF-6AB1-405055146796}"/>
          </ac:picMkLst>
        </pc:picChg>
        <pc:picChg chg="del">
          <ac:chgData name="Lizbeth Alvarado Vargas" userId="e7b9340e-ae0f-4c54-a3b5-727e129e63b6" providerId="ADAL" clId="{3090C0E2-6363-438A-B988-BB8F0EE7BE52}" dt="2024-03-01T14:13:24.320" v="6749" actId="478"/>
          <ac:picMkLst>
            <pc:docMk/>
            <pc:sldMk cId="1228670100" sldId="319"/>
            <ac:picMk id="17" creationId="{52E4DCED-2038-1DAC-00E1-D01FCAB9743B}"/>
          </ac:picMkLst>
        </pc:picChg>
        <pc:picChg chg="add mod">
          <ac:chgData name="Lizbeth Alvarado Vargas" userId="e7b9340e-ae0f-4c54-a3b5-727e129e63b6" providerId="ADAL" clId="{3090C0E2-6363-438A-B988-BB8F0EE7BE52}" dt="2024-03-01T14:19:41.484" v="7067" actId="1035"/>
          <ac:picMkLst>
            <pc:docMk/>
            <pc:sldMk cId="1228670100" sldId="319"/>
            <ac:picMk id="22" creationId="{345AA03F-B0AD-3968-381C-401948A5C700}"/>
          </ac:picMkLst>
        </pc:picChg>
        <pc:picChg chg="del">
          <ac:chgData name="Lizbeth Alvarado Vargas" userId="e7b9340e-ae0f-4c54-a3b5-727e129e63b6" providerId="ADAL" clId="{3090C0E2-6363-438A-B988-BB8F0EE7BE52}" dt="2024-03-01T14:17:28.412" v="6975" actId="478"/>
          <ac:picMkLst>
            <pc:docMk/>
            <pc:sldMk cId="1228670100" sldId="319"/>
            <ac:picMk id="24" creationId="{E09E5BB8-E45E-EEBB-A026-51AA57DEC2FB}"/>
          </ac:picMkLst>
        </pc:picChg>
        <pc:picChg chg="add del mod">
          <ac:chgData name="Lizbeth Alvarado Vargas" userId="e7b9340e-ae0f-4c54-a3b5-727e129e63b6" providerId="ADAL" clId="{3090C0E2-6363-438A-B988-BB8F0EE7BE52}" dt="2024-03-01T14:19:41.484" v="7067" actId="1035"/>
          <ac:picMkLst>
            <pc:docMk/>
            <pc:sldMk cId="1228670100" sldId="319"/>
            <ac:picMk id="25" creationId="{0016CC6B-77BF-E551-D8FA-49A5365BCA75}"/>
          </ac:picMkLst>
        </pc:picChg>
        <pc:picChg chg="add mod">
          <ac:chgData name="Lizbeth Alvarado Vargas" userId="e7b9340e-ae0f-4c54-a3b5-727e129e63b6" providerId="ADAL" clId="{3090C0E2-6363-438A-B988-BB8F0EE7BE52}" dt="2024-03-01T14:19:41.484" v="7067" actId="1035"/>
          <ac:picMkLst>
            <pc:docMk/>
            <pc:sldMk cId="1228670100" sldId="319"/>
            <ac:picMk id="30" creationId="{92D6559C-6160-5EF2-E945-46A3127DB492}"/>
          </ac:picMkLst>
        </pc:picChg>
        <pc:picChg chg="add mod">
          <ac:chgData name="Lizbeth Alvarado Vargas" userId="e7b9340e-ae0f-4c54-a3b5-727e129e63b6" providerId="ADAL" clId="{3090C0E2-6363-438A-B988-BB8F0EE7BE52}" dt="2024-03-01T14:19:41.484" v="7067" actId="1035"/>
          <ac:picMkLst>
            <pc:docMk/>
            <pc:sldMk cId="1228670100" sldId="319"/>
            <ac:picMk id="35" creationId="{AB03E7F6-7215-E5A3-26B2-C5095E9ED9AF}"/>
          </ac:picMkLst>
        </pc:picChg>
      </pc:sldChg>
      <pc:sldChg chg="addSp delSp modSp add mod">
        <pc:chgData name="Lizbeth Alvarado Vargas" userId="e7b9340e-ae0f-4c54-a3b5-727e129e63b6" providerId="ADAL" clId="{3090C0E2-6363-438A-B988-BB8F0EE7BE52}" dt="2024-03-05T20:49:05.895" v="12890" actId="11530"/>
        <pc:sldMkLst>
          <pc:docMk/>
          <pc:sldMk cId="2649340718" sldId="320"/>
        </pc:sldMkLst>
        <pc:spChg chg="add del mod">
          <ac:chgData name="Lizbeth Alvarado Vargas" userId="e7b9340e-ae0f-4c54-a3b5-727e129e63b6" providerId="ADAL" clId="{3090C0E2-6363-438A-B988-BB8F0EE7BE52}" dt="2024-03-05T18:33:01.633" v="11461" actId="478"/>
          <ac:spMkLst>
            <pc:docMk/>
            <pc:sldMk cId="2649340718" sldId="320"/>
            <ac:spMk id="3" creationId="{E109DC8B-3AB2-CFA5-7784-7B133CF483CF}"/>
          </ac:spMkLst>
        </pc:spChg>
        <pc:spChg chg="add del mod">
          <ac:chgData name="Lizbeth Alvarado Vargas" userId="e7b9340e-ae0f-4c54-a3b5-727e129e63b6" providerId="ADAL" clId="{3090C0E2-6363-438A-B988-BB8F0EE7BE52}" dt="2024-03-05T19:42:32.860" v="11736" actId="478"/>
          <ac:spMkLst>
            <pc:docMk/>
            <pc:sldMk cId="2649340718" sldId="320"/>
            <ac:spMk id="5" creationId="{EA9EA28D-FD3C-551B-6003-1326C3E389F0}"/>
          </ac:spMkLst>
        </pc:spChg>
        <pc:spChg chg="add mod">
          <ac:chgData name="Lizbeth Alvarado Vargas" userId="e7b9340e-ae0f-4c54-a3b5-727e129e63b6" providerId="ADAL" clId="{3090C0E2-6363-438A-B988-BB8F0EE7BE52}" dt="2024-03-05T19:55:16.601" v="12090" actId="1035"/>
          <ac:spMkLst>
            <pc:docMk/>
            <pc:sldMk cId="2649340718" sldId="320"/>
            <ac:spMk id="6" creationId="{58176F9F-7775-02D3-482C-17ADD0517C64}"/>
          </ac:spMkLst>
        </pc:spChg>
        <pc:spChg chg="del">
          <ac:chgData name="Lizbeth Alvarado Vargas" userId="e7b9340e-ae0f-4c54-a3b5-727e129e63b6" providerId="ADAL" clId="{3090C0E2-6363-438A-B988-BB8F0EE7BE52}" dt="2024-03-05T18:28:56.166" v="11437" actId="478"/>
          <ac:spMkLst>
            <pc:docMk/>
            <pc:sldMk cId="2649340718" sldId="320"/>
            <ac:spMk id="7" creationId="{7292B839-C3E9-6633-55E4-0B666DFB505D}"/>
          </ac:spMkLst>
        </pc:spChg>
        <pc:spChg chg="del">
          <ac:chgData name="Lizbeth Alvarado Vargas" userId="e7b9340e-ae0f-4c54-a3b5-727e129e63b6" providerId="ADAL" clId="{3090C0E2-6363-438A-B988-BB8F0EE7BE52}" dt="2024-03-05T18:28:56.166" v="11437" actId="478"/>
          <ac:spMkLst>
            <pc:docMk/>
            <pc:sldMk cId="2649340718" sldId="320"/>
            <ac:spMk id="8" creationId="{29E75332-58BB-2E1F-DEA9-585AE41E7004}"/>
          </ac:spMkLst>
        </pc:spChg>
        <pc:spChg chg="add mod">
          <ac:chgData name="Lizbeth Alvarado Vargas" userId="e7b9340e-ae0f-4c54-a3b5-727e129e63b6" providerId="ADAL" clId="{3090C0E2-6363-438A-B988-BB8F0EE7BE52}" dt="2024-03-05T19:55:16.601" v="12090" actId="1035"/>
          <ac:spMkLst>
            <pc:docMk/>
            <pc:sldMk cId="2649340718" sldId="320"/>
            <ac:spMk id="9" creationId="{9026D4E7-56EB-40BE-7F37-945ECE90C6B5}"/>
          </ac:spMkLst>
        </pc:spChg>
        <pc:spChg chg="add mod">
          <ac:chgData name="Lizbeth Alvarado Vargas" userId="e7b9340e-ae0f-4c54-a3b5-727e129e63b6" providerId="ADAL" clId="{3090C0E2-6363-438A-B988-BB8F0EE7BE52}" dt="2024-03-05T20:41:31.456" v="12490" actId="20577"/>
          <ac:spMkLst>
            <pc:docMk/>
            <pc:sldMk cId="2649340718" sldId="320"/>
            <ac:spMk id="10" creationId="{50FDF125-2491-0520-755D-B338554E8659}"/>
          </ac:spMkLst>
        </pc:spChg>
        <pc:spChg chg="add del mod">
          <ac:chgData name="Lizbeth Alvarado Vargas" userId="e7b9340e-ae0f-4c54-a3b5-727e129e63b6" providerId="ADAL" clId="{3090C0E2-6363-438A-B988-BB8F0EE7BE52}" dt="2024-03-05T19:42:32.174" v="11735" actId="478"/>
          <ac:spMkLst>
            <pc:docMk/>
            <pc:sldMk cId="2649340718" sldId="320"/>
            <ac:spMk id="11" creationId="{FDC3D57C-7064-D309-0F16-A299BD659AE0}"/>
          </ac:spMkLst>
        </pc:spChg>
        <pc:spChg chg="add mod">
          <ac:chgData name="Lizbeth Alvarado Vargas" userId="e7b9340e-ae0f-4c54-a3b5-727e129e63b6" providerId="ADAL" clId="{3090C0E2-6363-438A-B988-BB8F0EE7BE52}" dt="2024-03-05T19:55:16.601" v="12090" actId="1035"/>
          <ac:spMkLst>
            <pc:docMk/>
            <pc:sldMk cId="2649340718" sldId="320"/>
            <ac:spMk id="12" creationId="{DD1D2C19-9C7D-3897-5114-A16FC50D3F00}"/>
          </ac:spMkLst>
        </pc:spChg>
        <pc:spChg chg="del">
          <ac:chgData name="Lizbeth Alvarado Vargas" userId="e7b9340e-ae0f-4c54-a3b5-727e129e63b6" providerId="ADAL" clId="{3090C0E2-6363-438A-B988-BB8F0EE7BE52}" dt="2024-03-05T18:28:56.166" v="11437" actId="478"/>
          <ac:spMkLst>
            <pc:docMk/>
            <pc:sldMk cId="2649340718" sldId="320"/>
            <ac:spMk id="13" creationId="{5671C873-2320-4020-A37B-09F0A503B3F0}"/>
          </ac:spMkLst>
        </pc:spChg>
        <pc:spChg chg="del">
          <ac:chgData name="Lizbeth Alvarado Vargas" userId="e7b9340e-ae0f-4c54-a3b5-727e129e63b6" providerId="ADAL" clId="{3090C0E2-6363-438A-B988-BB8F0EE7BE52}" dt="2024-03-05T18:28:56.166" v="11437" actId="478"/>
          <ac:spMkLst>
            <pc:docMk/>
            <pc:sldMk cId="2649340718" sldId="320"/>
            <ac:spMk id="14" creationId="{AC8BB300-C8F1-4E69-41A8-E2C239D21F51}"/>
          </ac:spMkLst>
        </pc:spChg>
        <pc:spChg chg="del">
          <ac:chgData name="Lizbeth Alvarado Vargas" userId="e7b9340e-ae0f-4c54-a3b5-727e129e63b6" providerId="ADAL" clId="{3090C0E2-6363-438A-B988-BB8F0EE7BE52}" dt="2024-03-05T18:28:56.166" v="11437" actId="478"/>
          <ac:spMkLst>
            <pc:docMk/>
            <pc:sldMk cId="2649340718" sldId="320"/>
            <ac:spMk id="15" creationId="{FE5636B1-72DF-5FD4-DB09-3948C8523E4F}"/>
          </ac:spMkLst>
        </pc:spChg>
        <pc:spChg chg="del">
          <ac:chgData name="Lizbeth Alvarado Vargas" userId="e7b9340e-ae0f-4c54-a3b5-727e129e63b6" providerId="ADAL" clId="{3090C0E2-6363-438A-B988-BB8F0EE7BE52}" dt="2024-03-05T18:28:56.166" v="11437" actId="478"/>
          <ac:spMkLst>
            <pc:docMk/>
            <pc:sldMk cId="2649340718" sldId="320"/>
            <ac:spMk id="16" creationId="{1D7CBAD7-944D-A7A6-BB5D-3E3CBFE23DC3}"/>
          </ac:spMkLst>
        </pc:spChg>
        <pc:spChg chg="del">
          <ac:chgData name="Lizbeth Alvarado Vargas" userId="e7b9340e-ae0f-4c54-a3b5-727e129e63b6" providerId="ADAL" clId="{3090C0E2-6363-438A-B988-BB8F0EE7BE52}" dt="2024-03-05T18:28:56.166" v="11437" actId="478"/>
          <ac:spMkLst>
            <pc:docMk/>
            <pc:sldMk cId="2649340718" sldId="320"/>
            <ac:spMk id="17" creationId="{46BBF87E-B078-CB36-2D67-FD6F7BE68D06}"/>
          </ac:spMkLst>
        </pc:spChg>
        <pc:spChg chg="del">
          <ac:chgData name="Lizbeth Alvarado Vargas" userId="e7b9340e-ae0f-4c54-a3b5-727e129e63b6" providerId="ADAL" clId="{3090C0E2-6363-438A-B988-BB8F0EE7BE52}" dt="2024-03-05T18:28:56.166" v="11437" actId="478"/>
          <ac:spMkLst>
            <pc:docMk/>
            <pc:sldMk cId="2649340718" sldId="320"/>
            <ac:spMk id="18" creationId="{C33C4043-DE98-3048-A454-04DFAD2C9DF9}"/>
          </ac:spMkLst>
        </pc:spChg>
        <pc:spChg chg="del">
          <ac:chgData name="Lizbeth Alvarado Vargas" userId="e7b9340e-ae0f-4c54-a3b5-727e129e63b6" providerId="ADAL" clId="{3090C0E2-6363-438A-B988-BB8F0EE7BE52}" dt="2024-03-05T18:28:59.623" v="11438" actId="478"/>
          <ac:spMkLst>
            <pc:docMk/>
            <pc:sldMk cId="2649340718" sldId="320"/>
            <ac:spMk id="19" creationId="{C24979D8-580F-9EA0-C163-CEBA437D11C5}"/>
          </ac:spMkLst>
        </pc:spChg>
        <pc:spChg chg="add mod">
          <ac:chgData name="Lizbeth Alvarado Vargas" userId="e7b9340e-ae0f-4c54-a3b5-727e129e63b6" providerId="ADAL" clId="{3090C0E2-6363-438A-B988-BB8F0EE7BE52}" dt="2024-03-05T19:55:16.601" v="12090" actId="1035"/>
          <ac:spMkLst>
            <pc:docMk/>
            <pc:sldMk cId="2649340718" sldId="320"/>
            <ac:spMk id="20" creationId="{21E361B6-47C1-3C87-0732-78377AB8D560}"/>
          </ac:spMkLst>
        </pc:spChg>
        <pc:spChg chg="add mod">
          <ac:chgData name="Lizbeth Alvarado Vargas" userId="e7b9340e-ae0f-4c54-a3b5-727e129e63b6" providerId="ADAL" clId="{3090C0E2-6363-438A-B988-BB8F0EE7BE52}" dt="2024-03-05T19:55:16.601" v="12090" actId="1035"/>
          <ac:spMkLst>
            <pc:docMk/>
            <pc:sldMk cId="2649340718" sldId="320"/>
            <ac:spMk id="21" creationId="{A3FBE66B-BF20-C58D-8DD1-DB6040386E16}"/>
          </ac:spMkLst>
        </pc:spChg>
        <pc:spChg chg="del">
          <ac:chgData name="Lizbeth Alvarado Vargas" userId="e7b9340e-ae0f-4c54-a3b5-727e129e63b6" providerId="ADAL" clId="{3090C0E2-6363-438A-B988-BB8F0EE7BE52}" dt="2024-03-05T18:28:59.623" v="11438" actId="478"/>
          <ac:spMkLst>
            <pc:docMk/>
            <pc:sldMk cId="2649340718" sldId="320"/>
            <ac:spMk id="22" creationId="{A5C64E0D-3AB7-BC6F-31DB-348E151FEA5E}"/>
          </ac:spMkLst>
        </pc:spChg>
        <pc:spChg chg="del">
          <ac:chgData name="Lizbeth Alvarado Vargas" userId="e7b9340e-ae0f-4c54-a3b5-727e129e63b6" providerId="ADAL" clId="{3090C0E2-6363-438A-B988-BB8F0EE7BE52}" dt="2024-03-05T18:28:59.623" v="11438" actId="478"/>
          <ac:spMkLst>
            <pc:docMk/>
            <pc:sldMk cId="2649340718" sldId="320"/>
            <ac:spMk id="23" creationId="{2DAF5A33-DBA0-EA2D-C01E-26CEC0CA142C}"/>
          </ac:spMkLst>
        </pc:spChg>
        <pc:spChg chg="add mod">
          <ac:chgData name="Lizbeth Alvarado Vargas" userId="e7b9340e-ae0f-4c54-a3b5-727e129e63b6" providerId="ADAL" clId="{3090C0E2-6363-438A-B988-BB8F0EE7BE52}" dt="2024-03-05T20:41:36.979" v="12500" actId="20577"/>
          <ac:spMkLst>
            <pc:docMk/>
            <pc:sldMk cId="2649340718" sldId="320"/>
            <ac:spMk id="24" creationId="{BB5F037A-F790-7E78-EB99-850A32B934C2}"/>
          </ac:spMkLst>
        </pc:spChg>
        <pc:spChg chg="add mod">
          <ac:chgData name="Lizbeth Alvarado Vargas" userId="e7b9340e-ae0f-4c54-a3b5-727e129e63b6" providerId="ADAL" clId="{3090C0E2-6363-438A-B988-BB8F0EE7BE52}" dt="2024-03-05T19:55:16.601" v="12090" actId="1035"/>
          <ac:spMkLst>
            <pc:docMk/>
            <pc:sldMk cId="2649340718" sldId="320"/>
            <ac:spMk id="25" creationId="{E9065D70-1BFE-0AA6-CC38-7ACB79078016}"/>
          </ac:spMkLst>
        </pc:spChg>
        <pc:spChg chg="add mod">
          <ac:chgData name="Lizbeth Alvarado Vargas" userId="e7b9340e-ae0f-4c54-a3b5-727e129e63b6" providerId="ADAL" clId="{3090C0E2-6363-438A-B988-BB8F0EE7BE52}" dt="2024-03-05T19:55:16.601" v="12090" actId="1035"/>
          <ac:spMkLst>
            <pc:docMk/>
            <pc:sldMk cId="2649340718" sldId="320"/>
            <ac:spMk id="26" creationId="{E0703114-98A0-DEC0-803B-ABA07EF985E3}"/>
          </ac:spMkLst>
        </pc:spChg>
        <pc:spChg chg="add mod">
          <ac:chgData name="Lizbeth Alvarado Vargas" userId="e7b9340e-ae0f-4c54-a3b5-727e129e63b6" providerId="ADAL" clId="{3090C0E2-6363-438A-B988-BB8F0EE7BE52}" dt="2024-03-05T20:48:55.731" v="12889" actId="11530"/>
          <ac:spMkLst>
            <pc:docMk/>
            <pc:sldMk cId="2649340718" sldId="320"/>
            <ac:spMk id="27" creationId="{DE8A96D7-BD0D-E1F8-8C24-F4FAFF4372C7}"/>
          </ac:spMkLst>
        </pc:spChg>
        <pc:spChg chg="add mod">
          <ac:chgData name="Lizbeth Alvarado Vargas" userId="e7b9340e-ae0f-4c54-a3b5-727e129e63b6" providerId="ADAL" clId="{3090C0E2-6363-438A-B988-BB8F0EE7BE52}" dt="2024-03-05T20:42:41.641" v="12559" actId="20577"/>
          <ac:spMkLst>
            <pc:docMk/>
            <pc:sldMk cId="2649340718" sldId="320"/>
            <ac:spMk id="28" creationId="{63221DA9-F95A-5702-E1EC-0C796AF87795}"/>
          </ac:spMkLst>
        </pc:spChg>
        <pc:spChg chg="add mod">
          <ac:chgData name="Lizbeth Alvarado Vargas" userId="e7b9340e-ae0f-4c54-a3b5-727e129e63b6" providerId="ADAL" clId="{3090C0E2-6363-438A-B988-BB8F0EE7BE52}" dt="2024-03-05T20:41:45.234" v="12508" actId="20577"/>
          <ac:spMkLst>
            <pc:docMk/>
            <pc:sldMk cId="2649340718" sldId="320"/>
            <ac:spMk id="29" creationId="{0D463C12-1449-B393-5D56-9206D3677DB7}"/>
          </ac:spMkLst>
        </pc:spChg>
        <pc:spChg chg="add del mod">
          <ac:chgData name="Lizbeth Alvarado Vargas" userId="e7b9340e-ae0f-4c54-a3b5-727e129e63b6" providerId="ADAL" clId="{3090C0E2-6363-438A-B988-BB8F0EE7BE52}" dt="2024-03-05T19:49:53.174" v="11992" actId="478"/>
          <ac:spMkLst>
            <pc:docMk/>
            <pc:sldMk cId="2649340718" sldId="320"/>
            <ac:spMk id="30" creationId="{9C1B59ED-4513-E589-899C-3AB6699A92B2}"/>
          </ac:spMkLst>
        </pc:spChg>
        <pc:spChg chg="add del mod">
          <ac:chgData name="Lizbeth Alvarado Vargas" userId="e7b9340e-ae0f-4c54-a3b5-727e129e63b6" providerId="ADAL" clId="{3090C0E2-6363-438A-B988-BB8F0EE7BE52}" dt="2024-03-05T19:49:52.687" v="11991" actId="478"/>
          <ac:spMkLst>
            <pc:docMk/>
            <pc:sldMk cId="2649340718" sldId="320"/>
            <ac:spMk id="31" creationId="{947BE1B7-CEAA-8AD9-73B6-02EB40FC2AA2}"/>
          </ac:spMkLst>
        </pc:spChg>
        <pc:spChg chg="add del mod">
          <ac:chgData name="Lizbeth Alvarado Vargas" userId="e7b9340e-ae0f-4c54-a3b5-727e129e63b6" providerId="ADAL" clId="{3090C0E2-6363-438A-B988-BB8F0EE7BE52}" dt="2024-03-05T19:52:34.100" v="12019" actId="478"/>
          <ac:spMkLst>
            <pc:docMk/>
            <pc:sldMk cId="2649340718" sldId="320"/>
            <ac:spMk id="32" creationId="{A437B8F0-8A58-D961-DFBC-7A1120519A46}"/>
          </ac:spMkLst>
        </pc:spChg>
        <pc:spChg chg="add del mod">
          <ac:chgData name="Lizbeth Alvarado Vargas" userId="e7b9340e-ae0f-4c54-a3b5-727e129e63b6" providerId="ADAL" clId="{3090C0E2-6363-438A-B988-BB8F0EE7BE52}" dt="2024-03-05T19:52:36.240" v="12020" actId="478"/>
          <ac:spMkLst>
            <pc:docMk/>
            <pc:sldMk cId="2649340718" sldId="320"/>
            <ac:spMk id="33" creationId="{17E178FB-A407-B115-230D-37318037A63E}"/>
          </ac:spMkLst>
        </pc:spChg>
        <pc:spChg chg="add del mod">
          <ac:chgData name="Lizbeth Alvarado Vargas" userId="e7b9340e-ae0f-4c54-a3b5-727e129e63b6" providerId="ADAL" clId="{3090C0E2-6363-438A-B988-BB8F0EE7BE52}" dt="2024-03-05T19:52:33.544" v="12018" actId="478"/>
          <ac:spMkLst>
            <pc:docMk/>
            <pc:sldMk cId="2649340718" sldId="320"/>
            <ac:spMk id="34" creationId="{BDA77261-7AE8-FDAD-4301-E1C2D919CEAD}"/>
          </ac:spMkLst>
        </pc:spChg>
        <pc:spChg chg="add del mod">
          <ac:chgData name="Lizbeth Alvarado Vargas" userId="e7b9340e-ae0f-4c54-a3b5-727e129e63b6" providerId="ADAL" clId="{3090C0E2-6363-438A-B988-BB8F0EE7BE52}" dt="2024-03-05T19:52:32.980" v="12017" actId="478"/>
          <ac:spMkLst>
            <pc:docMk/>
            <pc:sldMk cId="2649340718" sldId="320"/>
            <ac:spMk id="35" creationId="{528F2146-1406-5E42-5F6F-552681A20B33}"/>
          </ac:spMkLst>
        </pc:spChg>
        <pc:spChg chg="add mod">
          <ac:chgData name="Lizbeth Alvarado Vargas" userId="e7b9340e-ae0f-4c54-a3b5-727e129e63b6" providerId="ADAL" clId="{3090C0E2-6363-438A-B988-BB8F0EE7BE52}" dt="2024-03-05T20:42:36.365" v="12558" actId="6549"/>
          <ac:spMkLst>
            <pc:docMk/>
            <pc:sldMk cId="2649340718" sldId="320"/>
            <ac:spMk id="40" creationId="{7D2B2052-6337-DB3C-5063-884BEFAADCC0}"/>
          </ac:spMkLst>
        </pc:spChg>
        <pc:spChg chg="add mod">
          <ac:chgData name="Lizbeth Alvarado Vargas" userId="e7b9340e-ae0f-4c54-a3b5-727e129e63b6" providerId="ADAL" clId="{3090C0E2-6363-438A-B988-BB8F0EE7BE52}" dt="2024-03-05T20:39:31.418" v="12437"/>
          <ac:spMkLst>
            <pc:docMk/>
            <pc:sldMk cId="2649340718" sldId="320"/>
            <ac:spMk id="41" creationId="{D54890F2-8AA3-FCA1-60D1-D0916C116B05}"/>
          </ac:spMkLst>
        </pc:spChg>
        <pc:spChg chg="add mod">
          <ac:chgData name="Lizbeth Alvarado Vargas" userId="e7b9340e-ae0f-4c54-a3b5-727e129e63b6" providerId="ADAL" clId="{3090C0E2-6363-438A-B988-BB8F0EE7BE52}" dt="2024-03-05T20:49:05.895" v="12890" actId="11530"/>
          <ac:spMkLst>
            <pc:docMk/>
            <pc:sldMk cId="2649340718" sldId="320"/>
            <ac:spMk id="42" creationId="{43AE38F9-A3D7-B9CB-965B-4D8C3BA7C0FD}"/>
          </ac:spMkLst>
        </pc:spChg>
        <pc:spChg chg="add mod">
          <ac:chgData name="Lizbeth Alvarado Vargas" userId="e7b9340e-ae0f-4c54-a3b5-727e129e63b6" providerId="ADAL" clId="{3090C0E2-6363-438A-B988-BB8F0EE7BE52}" dt="2024-03-05T20:42:21.779" v="12555" actId="20577"/>
          <ac:spMkLst>
            <pc:docMk/>
            <pc:sldMk cId="2649340718" sldId="320"/>
            <ac:spMk id="44" creationId="{DCB31487-677A-F04F-E2DC-2B63B292E48A}"/>
          </ac:spMkLst>
        </pc:spChg>
        <pc:spChg chg="mod">
          <ac:chgData name="Lizbeth Alvarado Vargas" userId="e7b9340e-ae0f-4c54-a3b5-727e129e63b6" providerId="ADAL" clId="{3090C0E2-6363-438A-B988-BB8F0EE7BE52}" dt="2024-03-05T19:55:20.624" v="12100" actId="1036"/>
          <ac:spMkLst>
            <pc:docMk/>
            <pc:sldMk cId="2649340718" sldId="320"/>
            <ac:spMk id="3890" creationId="{91075E75-DCF6-767B-37E3-E3489ADFF06A}"/>
          </ac:spMkLst>
        </pc:spChg>
        <pc:spChg chg="del mod">
          <ac:chgData name="Lizbeth Alvarado Vargas" userId="e7b9340e-ae0f-4c54-a3b5-727e129e63b6" providerId="ADAL" clId="{3090C0E2-6363-438A-B988-BB8F0EE7BE52}" dt="2024-03-05T18:32:58.657" v="11460" actId="478"/>
          <ac:spMkLst>
            <pc:docMk/>
            <pc:sldMk cId="2649340718" sldId="320"/>
            <ac:spMk id="3891" creationId="{D2F00D34-0E49-50B2-8430-E3B88AD0402F}"/>
          </ac:spMkLst>
        </pc:spChg>
        <pc:graphicFrameChg chg="add del mod">
          <ac:chgData name="Lizbeth Alvarado Vargas" userId="e7b9340e-ae0f-4c54-a3b5-727e129e63b6" providerId="ADAL" clId="{3090C0E2-6363-438A-B988-BB8F0EE7BE52}" dt="2024-03-05T18:35:52.021" v="11488" actId="478"/>
          <ac:graphicFrameMkLst>
            <pc:docMk/>
            <pc:sldMk cId="2649340718" sldId="320"/>
            <ac:graphicFrameMk id="4" creationId="{EF2D7A57-6008-33E8-83B3-3851A2B42F37}"/>
          </ac:graphicFrameMkLst>
        </pc:graphicFrameChg>
        <pc:picChg chg="add mod">
          <ac:chgData name="Lizbeth Alvarado Vargas" userId="e7b9340e-ae0f-4c54-a3b5-727e129e63b6" providerId="ADAL" clId="{3090C0E2-6363-438A-B988-BB8F0EE7BE52}" dt="2024-03-05T20:38:40.464" v="12380" actId="1076"/>
          <ac:picMkLst>
            <pc:docMk/>
            <pc:sldMk cId="2649340718" sldId="320"/>
            <ac:picMk id="37" creationId="{E0749EF0-B61B-B4EE-8F09-1414DFDDBC01}"/>
          </ac:picMkLst>
        </pc:picChg>
        <pc:picChg chg="add mod">
          <ac:chgData name="Lizbeth Alvarado Vargas" userId="e7b9340e-ae0f-4c54-a3b5-727e129e63b6" providerId="ADAL" clId="{3090C0E2-6363-438A-B988-BB8F0EE7BE52}" dt="2024-03-05T19:58:27.534" v="12108" actId="1076"/>
          <ac:picMkLst>
            <pc:docMk/>
            <pc:sldMk cId="2649340718" sldId="320"/>
            <ac:picMk id="39" creationId="{88BF618B-CAB1-95A8-DA1C-38F5E1D120B3}"/>
          </ac:picMkLst>
        </pc:picChg>
        <pc:picChg chg="add mod">
          <ac:chgData name="Lizbeth Alvarado Vargas" userId="e7b9340e-ae0f-4c54-a3b5-727e129e63b6" providerId="ADAL" clId="{3090C0E2-6363-438A-B988-BB8F0EE7BE52}" dt="2024-03-05T20:43:29.084" v="12565"/>
          <ac:picMkLst>
            <pc:docMk/>
            <pc:sldMk cId="2649340718" sldId="320"/>
            <ac:picMk id="45" creationId="{47EFE60B-B7F3-0F8A-18AF-0846C72CD77A}"/>
          </ac:picMkLst>
        </pc:picChg>
      </pc:sldChg>
      <pc:sldChg chg="addSp delSp modSp add mod ord">
        <pc:chgData name="Lizbeth Alvarado Vargas" userId="e7b9340e-ae0f-4c54-a3b5-727e129e63b6" providerId="ADAL" clId="{3090C0E2-6363-438A-B988-BB8F0EE7BE52}" dt="2024-03-05T20:48:38.600" v="12888" actId="1035"/>
        <pc:sldMkLst>
          <pc:docMk/>
          <pc:sldMk cId="379397335" sldId="321"/>
        </pc:sldMkLst>
        <pc:spChg chg="add mod">
          <ac:chgData name="Lizbeth Alvarado Vargas" userId="e7b9340e-ae0f-4c54-a3b5-727e129e63b6" providerId="ADAL" clId="{3090C0E2-6363-438A-B988-BB8F0EE7BE52}" dt="2024-03-05T20:46:29.082" v="12752" actId="1076"/>
          <ac:spMkLst>
            <pc:docMk/>
            <pc:sldMk cId="379397335" sldId="321"/>
            <ac:spMk id="2" creationId="{8B9B62E7-56E7-5770-6582-AC0E4DE50A8B}"/>
          </ac:spMkLst>
        </pc:spChg>
        <pc:spChg chg="add mod">
          <ac:chgData name="Lizbeth Alvarado Vargas" userId="e7b9340e-ae0f-4c54-a3b5-727e129e63b6" providerId="ADAL" clId="{3090C0E2-6363-438A-B988-BB8F0EE7BE52}" dt="2024-03-05T20:46:29.082" v="12752" actId="1076"/>
          <ac:spMkLst>
            <pc:docMk/>
            <pc:sldMk cId="379397335" sldId="321"/>
            <ac:spMk id="3" creationId="{C1E8F409-95F8-C043-558A-032CEF8FB23D}"/>
          </ac:spMkLst>
        </pc:spChg>
        <pc:spChg chg="mod">
          <ac:chgData name="Lizbeth Alvarado Vargas" userId="e7b9340e-ae0f-4c54-a3b5-727e129e63b6" providerId="ADAL" clId="{3090C0E2-6363-438A-B988-BB8F0EE7BE52}" dt="2024-03-05T20:46:01.806" v="12746" actId="14100"/>
          <ac:spMkLst>
            <pc:docMk/>
            <pc:sldMk cId="379397335" sldId="321"/>
            <ac:spMk id="5" creationId="{E30B13C0-5DAA-CA9A-31B6-3FE4A2E4A4AB}"/>
          </ac:spMkLst>
        </pc:spChg>
        <pc:spChg chg="add mod">
          <ac:chgData name="Lizbeth Alvarado Vargas" userId="e7b9340e-ae0f-4c54-a3b5-727e129e63b6" providerId="ADAL" clId="{3090C0E2-6363-438A-B988-BB8F0EE7BE52}" dt="2024-03-05T20:46:29.082" v="12752" actId="1076"/>
          <ac:spMkLst>
            <pc:docMk/>
            <pc:sldMk cId="379397335" sldId="321"/>
            <ac:spMk id="7" creationId="{E94F428A-A50A-D651-43DA-C8CAF5C54E8D}"/>
          </ac:spMkLst>
        </pc:spChg>
        <pc:spChg chg="add mod">
          <ac:chgData name="Lizbeth Alvarado Vargas" userId="e7b9340e-ae0f-4c54-a3b5-727e129e63b6" providerId="ADAL" clId="{3090C0E2-6363-438A-B988-BB8F0EE7BE52}" dt="2024-03-05T20:46:29.082" v="12752" actId="1076"/>
          <ac:spMkLst>
            <pc:docMk/>
            <pc:sldMk cId="379397335" sldId="321"/>
            <ac:spMk id="8" creationId="{DE9C18A8-26C8-30DF-1912-B229BEB61D04}"/>
          </ac:spMkLst>
        </pc:spChg>
        <pc:spChg chg="add mod">
          <ac:chgData name="Lizbeth Alvarado Vargas" userId="e7b9340e-ae0f-4c54-a3b5-727e129e63b6" providerId="ADAL" clId="{3090C0E2-6363-438A-B988-BB8F0EE7BE52}" dt="2024-03-05T20:46:49.943" v="12760" actId="571"/>
          <ac:spMkLst>
            <pc:docMk/>
            <pc:sldMk cId="379397335" sldId="321"/>
            <ac:spMk id="11" creationId="{29AAF375-8A5A-63A5-7893-387A2902D937}"/>
          </ac:spMkLst>
        </pc:spChg>
        <pc:spChg chg="mod">
          <ac:chgData name="Lizbeth Alvarado Vargas" userId="e7b9340e-ae0f-4c54-a3b5-727e129e63b6" providerId="ADAL" clId="{3090C0E2-6363-438A-B988-BB8F0EE7BE52}" dt="2024-03-05T20:46:14.340" v="12749" actId="14100"/>
          <ac:spMkLst>
            <pc:docMk/>
            <pc:sldMk cId="379397335" sldId="321"/>
            <ac:spMk id="13" creationId="{3FA065AD-AC01-0753-1472-4209DAC2152C}"/>
          </ac:spMkLst>
        </pc:spChg>
        <pc:spChg chg="mod">
          <ac:chgData name="Lizbeth Alvarado Vargas" userId="e7b9340e-ae0f-4c54-a3b5-727e129e63b6" providerId="ADAL" clId="{3090C0E2-6363-438A-B988-BB8F0EE7BE52}" dt="2024-03-05T20:45:17.302" v="12709" actId="20577"/>
          <ac:spMkLst>
            <pc:docMk/>
            <pc:sldMk cId="379397335" sldId="321"/>
            <ac:spMk id="15" creationId="{ECF98A84-E326-A070-70A1-650D3F21B0CE}"/>
          </ac:spMkLst>
        </pc:spChg>
        <pc:spChg chg="del">
          <ac:chgData name="Lizbeth Alvarado Vargas" userId="e7b9340e-ae0f-4c54-a3b5-727e129e63b6" providerId="ADAL" clId="{3090C0E2-6363-438A-B988-BB8F0EE7BE52}" dt="2024-03-05T20:46:05.498" v="12747" actId="478"/>
          <ac:spMkLst>
            <pc:docMk/>
            <pc:sldMk cId="379397335" sldId="321"/>
            <ac:spMk id="16" creationId="{2F737335-38D0-36BC-ED50-0013A7C83B46}"/>
          </ac:spMkLst>
        </pc:spChg>
        <pc:spChg chg="add mod">
          <ac:chgData name="Lizbeth Alvarado Vargas" userId="e7b9340e-ae0f-4c54-a3b5-727e129e63b6" providerId="ADAL" clId="{3090C0E2-6363-438A-B988-BB8F0EE7BE52}" dt="2024-03-05T20:46:49.943" v="12760" actId="571"/>
          <ac:spMkLst>
            <pc:docMk/>
            <pc:sldMk cId="379397335" sldId="321"/>
            <ac:spMk id="17" creationId="{23F001FB-5FB3-6EAA-CD1C-4E5C642B374C}"/>
          </ac:spMkLst>
        </pc:spChg>
        <pc:spChg chg="mod">
          <ac:chgData name="Lizbeth Alvarado Vargas" userId="e7b9340e-ae0f-4c54-a3b5-727e129e63b6" providerId="ADAL" clId="{3090C0E2-6363-438A-B988-BB8F0EE7BE52}" dt="2024-03-05T20:45:10.268" v="12699" actId="20577"/>
          <ac:spMkLst>
            <pc:docMk/>
            <pc:sldMk cId="379397335" sldId="321"/>
            <ac:spMk id="18" creationId="{063F089D-7AD4-722F-7B51-CDBFCC85AE11}"/>
          </ac:spMkLst>
        </pc:spChg>
        <pc:spChg chg="add mod">
          <ac:chgData name="Lizbeth Alvarado Vargas" userId="e7b9340e-ae0f-4c54-a3b5-727e129e63b6" providerId="ADAL" clId="{3090C0E2-6363-438A-B988-BB8F0EE7BE52}" dt="2024-03-05T20:46:49.943" v="12760" actId="571"/>
          <ac:spMkLst>
            <pc:docMk/>
            <pc:sldMk cId="379397335" sldId="321"/>
            <ac:spMk id="19" creationId="{B3009528-8023-5F3D-A2B7-8373AE791582}"/>
          </ac:spMkLst>
        </pc:spChg>
        <pc:spChg chg="del">
          <ac:chgData name="Lizbeth Alvarado Vargas" userId="e7b9340e-ae0f-4c54-a3b5-727e129e63b6" providerId="ADAL" clId="{3090C0E2-6363-438A-B988-BB8F0EE7BE52}" dt="2024-03-05T20:45:55.597" v="12744" actId="478"/>
          <ac:spMkLst>
            <pc:docMk/>
            <pc:sldMk cId="379397335" sldId="321"/>
            <ac:spMk id="20" creationId="{A0098F69-D5EC-87E2-D712-0586455C88F5}"/>
          </ac:spMkLst>
        </pc:spChg>
        <pc:spChg chg="add mod">
          <ac:chgData name="Lizbeth Alvarado Vargas" userId="e7b9340e-ae0f-4c54-a3b5-727e129e63b6" providerId="ADAL" clId="{3090C0E2-6363-438A-B988-BB8F0EE7BE52}" dt="2024-03-05T20:47:05.805" v="12762" actId="1076"/>
          <ac:spMkLst>
            <pc:docMk/>
            <pc:sldMk cId="379397335" sldId="321"/>
            <ac:spMk id="21" creationId="{9F032A77-2201-27FC-4738-55B68481455A}"/>
          </ac:spMkLst>
        </pc:spChg>
        <pc:spChg chg="del">
          <ac:chgData name="Lizbeth Alvarado Vargas" userId="e7b9340e-ae0f-4c54-a3b5-727e129e63b6" providerId="ADAL" clId="{3090C0E2-6363-438A-B988-BB8F0EE7BE52}" dt="2024-03-05T20:46:37.696" v="12753" actId="478"/>
          <ac:spMkLst>
            <pc:docMk/>
            <pc:sldMk cId="379397335" sldId="321"/>
            <ac:spMk id="23" creationId="{70C26A22-C392-5FB7-CF7E-5932C2FBC013}"/>
          </ac:spMkLst>
        </pc:spChg>
        <pc:spChg chg="add mod">
          <ac:chgData name="Lizbeth Alvarado Vargas" userId="e7b9340e-ae0f-4c54-a3b5-727e129e63b6" providerId="ADAL" clId="{3090C0E2-6363-438A-B988-BB8F0EE7BE52}" dt="2024-03-05T20:47:05.805" v="12762" actId="1076"/>
          <ac:spMkLst>
            <pc:docMk/>
            <pc:sldMk cId="379397335" sldId="321"/>
            <ac:spMk id="24" creationId="{4FBE4937-B35B-5032-B2AB-4804915CE1C9}"/>
          </ac:spMkLst>
        </pc:spChg>
        <pc:spChg chg="add mod">
          <ac:chgData name="Lizbeth Alvarado Vargas" userId="e7b9340e-ae0f-4c54-a3b5-727e129e63b6" providerId="ADAL" clId="{3090C0E2-6363-438A-B988-BB8F0EE7BE52}" dt="2024-03-05T20:47:27.305" v="12782" actId="20577"/>
          <ac:spMkLst>
            <pc:docMk/>
            <pc:sldMk cId="379397335" sldId="321"/>
            <ac:spMk id="26" creationId="{D92E579B-4617-A559-12E4-7518E15C8AC6}"/>
          </ac:spMkLst>
        </pc:spChg>
        <pc:spChg chg="del">
          <ac:chgData name="Lizbeth Alvarado Vargas" userId="e7b9340e-ae0f-4c54-a3b5-727e129e63b6" providerId="ADAL" clId="{3090C0E2-6363-438A-B988-BB8F0EE7BE52}" dt="2024-03-05T20:46:43.764" v="12758" actId="478"/>
          <ac:spMkLst>
            <pc:docMk/>
            <pc:sldMk cId="379397335" sldId="321"/>
            <ac:spMk id="27" creationId="{CFF071DF-326E-9060-A102-CE3CAB98676B}"/>
          </ac:spMkLst>
        </pc:spChg>
        <pc:spChg chg="del mod">
          <ac:chgData name="Lizbeth Alvarado Vargas" userId="e7b9340e-ae0f-4c54-a3b5-727e129e63b6" providerId="ADAL" clId="{3090C0E2-6363-438A-B988-BB8F0EE7BE52}" dt="2024-03-05T20:46:43.312" v="12757" actId="478"/>
          <ac:spMkLst>
            <pc:docMk/>
            <pc:sldMk cId="379397335" sldId="321"/>
            <ac:spMk id="28" creationId="{99F37042-9CCD-FD0D-DA41-327FD7301B5E}"/>
          </ac:spMkLst>
        </pc:spChg>
        <pc:spChg chg="del">
          <ac:chgData name="Lizbeth Alvarado Vargas" userId="e7b9340e-ae0f-4c54-a3b5-727e129e63b6" providerId="ADAL" clId="{3090C0E2-6363-438A-B988-BB8F0EE7BE52}" dt="2024-03-05T20:46:37.696" v="12753" actId="478"/>
          <ac:spMkLst>
            <pc:docMk/>
            <pc:sldMk cId="379397335" sldId="321"/>
            <ac:spMk id="29" creationId="{AA81BF37-606A-49F8-39D5-ACB2FC8D5CE1}"/>
          </ac:spMkLst>
        </pc:spChg>
        <pc:spChg chg="del">
          <ac:chgData name="Lizbeth Alvarado Vargas" userId="e7b9340e-ae0f-4c54-a3b5-727e129e63b6" providerId="ADAL" clId="{3090C0E2-6363-438A-B988-BB8F0EE7BE52}" dt="2024-03-05T20:46:37.696" v="12753" actId="478"/>
          <ac:spMkLst>
            <pc:docMk/>
            <pc:sldMk cId="379397335" sldId="321"/>
            <ac:spMk id="31" creationId="{94830F9F-2F1E-EE81-B9BD-E0F59BCCADF2}"/>
          </ac:spMkLst>
        </pc:spChg>
        <pc:spChg chg="del">
          <ac:chgData name="Lizbeth Alvarado Vargas" userId="e7b9340e-ae0f-4c54-a3b5-727e129e63b6" providerId="ADAL" clId="{3090C0E2-6363-438A-B988-BB8F0EE7BE52}" dt="2024-03-05T20:46:39.500" v="12755" actId="478"/>
          <ac:spMkLst>
            <pc:docMk/>
            <pc:sldMk cId="379397335" sldId="321"/>
            <ac:spMk id="32" creationId="{3F244BD0-54D2-FF58-D9BB-39859061DC76}"/>
          </ac:spMkLst>
        </pc:spChg>
        <pc:spChg chg="del mod">
          <ac:chgData name="Lizbeth Alvarado Vargas" userId="e7b9340e-ae0f-4c54-a3b5-727e129e63b6" providerId="ADAL" clId="{3090C0E2-6363-438A-B988-BB8F0EE7BE52}" dt="2024-03-05T20:46:38.931" v="12754" actId="478"/>
          <ac:spMkLst>
            <pc:docMk/>
            <pc:sldMk cId="379397335" sldId="321"/>
            <ac:spMk id="33" creationId="{29264EA8-F0E9-64B6-F24F-75A9793C7CF4}"/>
          </ac:spMkLst>
        </pc:spChg>
        <pc:spChg chg="del">
          <ac:chgData name="Lizbeth Alvarado Vargas" userId="e7b9340e-ae0f-4c54-a3b5-727e129e63b6" providerId="ADAL" clId="{3090C0E2-6363-438A-B988-BB8F0EE7BE52}" dt="2024-03-05T20:46:37.696" v="12753" actId="478"/>
          <ac:spMkLst>
            <pc:docMk/>
            <pc:sldMk cId="379397335" sldId="321"/>
            <ac:spMk id="34" creationId="{893AA4C7-842C-FB0F-BED7-4759FA83CB64}"/>
          </ac:spMkLst>
        </pc:spChg>
        <pc:spChg chg="add mod">
          <ac:chgData name="Lizbeth Alvarado Vargas" userId="e7b9340e-ae0f-4c54-a3b5-727e129e63b6" providerId="ADAL" clId="{3090C0E2-6363-438A-B988-BB8F0EE7BE52}" dt="2024-03-05T20:47:05.805" v="12762" actId="1076"/>
          <ac:spMkLst>
            <pc:docMk/>
            <pc:sldMk cId="379397335" sldId="321"/>
            <ac:spMk id="37" creationId="{095A439C-F09F-BC2E-E2E0-04EAFB75E63E}"/>
          </ac:spMkLst>
        </pc:spChg>
        <pc:spChg chg="add mod">
          <ac:chgData name="Lizbeth Alvarado Vargas" userId="e7b9340e-ae0f-4c54-a3b5-727e129e63b6" providerId="ADAL" clId="{3090C0E2-6363-438A-B988-BB8F0EE7BE52}" dt="2024-03-05T20:47:05.805" v="12762" actId="1076"/>
          <ac:spMkLst>
            <pc:docMk/>
            <pc:sldMk cId="379397335" sldId="321"/>
            <ac:spMk id="38" creationId="{D23A78AD-C4A7-A608-BC60-3AC7A80A6EE8}"/>
          </ac:spMkLst>
        </pc:spChg>
        <pc:spChg chg="add mod">
          <ac:chgData name="Lizbeth Alvarado Vargas" userId="e7b9340e-ae0f-4c54-a3b5-727e129e63b6" providerId="ADAL" clId="{3090C0E2-6363-438A-B988-BB8F0EE7BE52}" dt="2024-03-05T20:47:34.102" v="12793" actId="20577"/>
          <ac:spMkLst>
            <pc:docMk/>
            <pc:sldMk cId="379397335" sldId="321"/>
            <ac:spMk id="39" creationId="{26EE2E44-6548-80A2-C95A-9ECCBE454AE9}"/>
          </ac:spMkLst>
        </pc:spChg>
        <pc:spChg chg="add mod">
          <ac:chgData name="Lizbeth Alvarado Vargas" userId="e7b9340e-ae0f-4c54-a3b5-727e129e63b6" providerId="ADAL" clId="{3090C0E2-6363-438A-B988-BB8F0EE7BE52}" dt="2024-03-05T20:47:19.167" v="12764" actId="1076"/>
          <ac:spMkLst>
            <pc:docMk/>
            <pc:sldMk cId="379397335" sldId="321"/>
            <ac:spMk id="41" creationId="{A3F25D1E-F388-EFD9-B352-C625FDB1EE84}"/>
          </ac:spMkLst>
        </pc:spChg>
        <pc:spChg chg="add mod">
          <ac:chgData name="Lizbeth Alvarado Vargas" userId="e7b9340e-ae0f-4c54-a3b5-727e129e63b6" providerId="ADAL" clId="{3090C0E2-6363-438A-B988-BB8F0EE7BE52}" dt="2024-03-05T20:47:19.167" v="12764" actId="1076"/>
          <ac:spMkLst>
            <pc:docMk/>
            <pc:sldMk cId="379397335" sldId="321"/>
            <ac:spMk id="42" creationId="{0A2CBC26-6859-7206-805F-87FBCE03895B}"/>
          </ac:spMkLst>
        </pc:spChg>
        <pc:spChg chg="add mod">
          <ac:chgData name="Lizbeth Alvarado Vargas" userId="e7b9340e-ae0f-4c54-a3b5-727e129e63b6" providerId="ADAL" clId="{3090C0E2-6363-438A-B988-BB8F0EE7BE52}" dt="2024-03-05T20:48:38.600" v="12888" actId="1035"/>
          <ac:spMkLst>
            <pc:docMk/>
            <pc:sldMk cId="379397335" sldId="321"/>
            <ac:spMk id="43" creationId="{40F7B6BD-0F64-6EBD-D1EB-154EB8583A4E}"/>
          </ac:spMkLst>
        </pc:spChg>
        <pc:spChg chg="add mod">
          <ac:chgData name="Lizbeth Alvarado Vargas" userId="e7b9340e-ae0f-4c54-a3b5-727e129e63b6" providerId="ADAL" clId="{3090C0E2-6363-438A-B988-BB8F0EE7BE52}" dt="2024-03-05T20:47:19.167" v="12764" actId="1076"/>
          <ac:spMkLst>
            <pc:docMk/>
            <pc:sldMk cId="379397335" sldId="321"/>
            <ac:spMk id="45" creationId="{2AD47F2D-08D8-8F30-5A5E-41C7415A68D8}"/>
          </ac:spMkLst>
        </pc:spChg>
        <pc:spChg chg="add mod">
          <ac:chgData name="Lizbeth Alvarado Vargas" userId="e7b9340e-ae0f-4c54-a3b5-727e129e63b6" providerId="ADAL" clId="{3090C0E2-6363-438A-B988-BB8F0EE7BE52}" dt="2024-03-05T20:47:19.167" v="12764" actId="1076"/>
          <ac:spMkLst>
            <pc:docMk/>
            <pc:sldMk cId="379397335" sldId="321"/>
            <ac:spMk id="46" creationId="{AB98370E-AFB1-1BBA-8A8F-76C684D4C67D}"/>
          </ac:spMkLst>
        </pc:spChg>
        <pc:spChg chg="add mod">
          <ac:chgData name="Lizbeth Alvarado Vargas" userId="e7b9340e-ae0f-4c54-a3b5-727e129e63b6" providerId="ADAL" clId="{3090C0E2-6363-438A-B988-BB8F0EE7BE52}" dt="2024-03-05T20:47:55.401" v="12829" actId="20577"/>
          <ac:spMkLst>
            <pc:docMk/>
            <pc:sldMk cId="379397335" sldId="321"/>
            <ac:spMk id="47" creationId="{6FCE2730-29E6-6441-0B95-00EAE860FF1F}"/>
          </ac:spMkLst>
        </pc:spChg>
        <pc:spChg chg="mod">
          <ac:chgData name="Lizbeth Alvarado Vargas" userId="e7b9340e-ae0f-4c54-a3b5-727e129e63b6" providerId="ADAL" clId="{3090C0E2-6363-438A-B988-BB8F0EE7BE52}" dt="2024-03-05T20:44:49.932" v="12692" actId="20577"/>
          <ac:spMkLst>
            <pc:docMk/>
            <pc:sldMk cId="379397335" sldId="321"/>
            <ac:spMk id="2493" creationId="{69C6C2FA-5F23-CE17-AF86-6514E685F58A}"/>
          </ac:spMkLst>
        </pc:spChg>
        <pc:spChg chg="mod">
          <ac:chgData name="Lizbeth Alvarado Vargas" userId="e7b9340e-ae0f-4c54-a3b5-727e129e63b6" providerId="ADAL" clId="{3090C0E2-6363-438A-B988-BB8F0EE7BE52}" dt="2024-03-05T20:44:44.561" v="12679" actId="1036"/>
          <ac:spMkLst>
            <pc:docMk/>
            <pc:sldMk cId="379397335" sldId="321"/>
            <ac:spMk id="2494" creationId="{5A427B15-6758-31D7-ABDA-D52A8BEE3AC3}"/>
          </ac:spMkLst>
        </pc:spChg>
        <pc:picChg chg="add mod">
          <ac:chgData name="Lizbeth Alvarado Vargas" userId="e7b9340e-ae0f-4c54-a3b5-727e129e63b6" providerId="ADAL" clId="{3090C0E2-6363-438A-B988-BB8F0EE7BE52}" dt="2024-03-05T20:46:29.082" v="12752" actId="1076"/>
          <ac:picMkLst>
            <pc:docMk/>
            <pc:sldMk cId="379397335" sldId="321"/>
            <ac:picMk id="6" creationId="{4E8E5EB7-75C1-80E3-30B7-D7D2CB451FAF}"/>
          </ac:picMkLst>
        </pc:picChg>
        <pc:picChg chg="add mod">
          <ac:chgData name="Lizbeth Alvarado Vargas" userId="e7b9340e-ae0f-4c54-a3b5-727e129e63b6" providerId="ADAL" clId="{3090C0E2-6363-438A-B988-BB8F0EE7BE52}" dt="2024-03-05T20:46:29.082" v="12752" actId="1076"/>
          <ac:picMkLst>
            <pc:docMk/>
            <pc:sldMk cId="379397335" sldId="321"/>
            <ac:picMk id="10" creationId="{E72B7238-EC30-123B-A318-BF5A47C0587B}"/>
          </ac:picMkLst>
        </pc:picChg>
        <pc:picChg chg="mod">
          <ac:chgData name="Lizbeth Alvarado Vargas" userId="e7b9340e-ae0f-4c54-a3b5-727e129e63b6" providerId="ADAL" clId="{3090C0E2-6363-438A-B988-BB8F0EE7BE52}" dt="2024-03-05T20:46:10.715" v="12748" actId="1076"/>
          <ac:picMkLst>
            <pc:docMk/>
            <pc:sldMk cId="379397335" sldId="321"/>
            <ac:picMk id="22" creationId="{6A289A52-FB97-117C-4D30-B22CFCC4E5B8}"/>
          </ac:picMkLst>
        </pc:picChg>
        <pc:picChg chg="mod">
          <ac:chgData name="Lizbeth Alvarado Vargas" userId="e7b9340e-ae0f-4c54-a3b5-727e129e63b6" providerId="ADAL" clId="{3090C0E2-6363-438A-B988-BB8F0EE7BE52}" dt="2024-03-05T20:45:59.258" v="12745" actId="1076"/>
          <ac:picMkLst>
            <pc:docMk/>
            <pc:sldMk cId="379397335" sldId="321"/>
            <ac:picMk id="25" creationId="{43818724-1B27-09A7-7821-8F3040CEE9EF}"/>
          </ac:picMkLst>
        </pc:picChg>
        <pc:picChg chg="del">
          <ac:chgData name="Lizbeth Alvarado Vargas" userId="e7b9340e-ae0f-4c54-a3b5-727e129e63b6" providerId="ADAL" clId="{3090C0E2-6363-438A-B988-BB8F0EE7BE52}" dt="2024-03-05T20:46:37.696" v="12753" actId="478"/>
          <ac:picMkLst>
            <pc:docMk/>
            <pc:sldMk cId="379397335" sldId="321"/>
            <ac:picMk id="30" creationId="{AC2067B8-8001-9F4E-5001-2EF9AC0FEBC5}"/>
          </ac:picMkLst>
        </pc:picChg>
        <pc:picChg chg="del">
          <ac:chgData name="Lizbeth Alvarado Vargas" userId="e7b9340e-ae0f-4c54-a3b5-727e129e63b6" providerId="ADAL" clId="{3090C0E2-6363-438A-B988-BB8F0EE7BE52}" dt="2024-03-05T20:46:37.696" v="12753" actId="478"/>
          <ac:picMkLst>
            <pc:docMk/>
            <pc:sldMk cId="379397335" sldId="321"/>
            <ac:picMk id="35" creationId="{BE362AD1-F507-D682-6CFE-2BBB213C481F}"/>
          </ac:picMkLst>
        </pc:picChg>
        <pc:picChg chg="add mod">
          <ac:chgData name="Lizbeth Alvarado Vargas" userId="e7b9340e-ae0f-4c54-a3b5-727e129e63b6" providerId="ADAL" clId="{3090C0E2-6363-438A-B988-BB8F0EE7BE52}" dt="2024-03-05T20:47:05.805" v="12762" actId="1076"/>
          <ac:picMkLst>
            <pc:docMk/>
            <pc:sldMk cId="379397335" sldId="321"/>
            <ac:picMk id="36" creationId="{D34A026C-DC88-5161-7554-203CB146DD7E}"/>
          </ac:picMkLst>
        </pc:picChg>
        <pc:picChg chg="add mod">
          <ac:chgData name="Lizbeth Alvarado Vargas" userId="e7b9340e-ae0f-4c54-a3b5-727e129e63b6" providerId="ADAL" clId="{3090C0E2-6363-438A-B988-BB8F0EE7BE52}" dt="2024-03-05T20:47:05.805" v="12762" actId="1076"/>
          <ac:picMkLst>
            <pc:docMk/>
            <pc:sldMk cId="379397335" sldId="321"/>
            <ac:picMk id="40" creationId="{AE4E9B74-A0F9-DE32-B6C3-A1F01EBFB5C7}"/>
          </ac:picMkLst>
        </pc:picChg>
        <pc:picChg chg="add mod">
          <ac:chgData name="Lizbeth Alvarado Vargas" userId="e7b9340e-ae0f-4c54-a3b5-727e129e63b6" providerId="ADAL" clId="{3090C0E2-6363-438A-B988-BB8F0EE7BE52}" dt="2024-03-05T20:47:19.167" v="12764" actId="1076"/>
          <ac:picMkLst>
            <pc:docMk/>
            <pc:sldMk cId="379397335" sldId="321"/>
            <ac:picMk id="44" creationId="{49B4F83D-FA1A-193F-8708-173FC1B6C5CF}"/>
          </ac:picMkLst>
        </pc:picChg>
        <pc:picChg chg="add mod">
          <ac:chgData name="Lizbeth Alvarado Vargas" userId="e7b9340e-ae0f-4c54-a3b5-727e129e63b6" providerId="ADAL" clId="{3090C0E2-6363-438A-B988-BB8F0EE7BE52}" dt="2024-03-05T20:47:19.167" v="12764" actId="1076"/>
          <ac:picMkLst>
            <pc:docMk/>
            <pc:sldMk cId="379397335" sldId="321"/>
            <ac:picMk id="48" creationId="{6915AE3F-9CC3-535D-9DE1-5A294E7D8C3A}"/>
          </ac:picMkLst>
        </pc:picChg>
      </pc:sldChg>
      <pc:sldChg chg="addSp delSp modSp add del mod modNotesTx">
        <pc:chgData name="Lizbeth Alvarado Vargas" userId="e7b9340e-ae0f-4c54-a3b5-727e129e63b6" providerId="ADAL" clId="{3090C0E2-6363-438A-B988-BB8F0EE7BE52}" dt="2024-03-05T20:42:57.673" v="12561" actId="47"/>
        <pc:sldMkLst>
          <pc:docMk/>
          <pc:sldMk cId="3319117235" sldId="321"/>
        </pc:sldMkLst>
        <pc:spChg chg="mod">
          <ac:chgData name="Lizbeth Alvarado Vargas" userId="e7b9340e-ae0f-4c54-a3b5-727e129e63b6" providerId="ADAL" clId="{3090C0E2-6363-438A-B988-BB8F0EE7BE52}" dt="2024-03-05T20:24:07.092" v="12275" actId="14100"/>
          <ac:spMkLst>
            <pc:docMk/>
            <pc:sldMk cId="3319117235" sldId="321"/>
            <ac:spMk id="6" creationId="{62566447-BB48-4999-EF87-0ADCA0F80C6E}"/>
          </ac:spMkLst>
        </pc:spChg>
        <pc:spChg chg="mod">
          <ac:chgData name="Lizbeth Alvarado Vargas" userId="e7b9340e-ae0f-4c54-a3b5-727e129e63b6" providerId="ADAL" clId="{3090C0E2-6363-438A-B988-BB8F0EE7BE52}" dt="2024-03-05T20:15:54.908" v="12150" actId="1076"/>
          <ac:spMkLst>
            <pc:docMk/>
            <pc:sldMk cId="3319117235" sldId="321"/>
            <ac:spMk id="9" creationId="{CB2BE53D-22B0-74E2-BCC3-E949F2B7EDAF}"/>
          </ac:spMkLst>
        </pc:spChg>
        <pc:spChg chg="mod">
          <ac:chgData name="Lizbeth Alvarado Vargas" userId="e7b9340e-ae0f-4c54-a3b5-727e129e63b6" providerId="ADAL" clId="{3090C0E2-6363-438A-B988-BB8F0EE7BE52}" dt="2024-03-05T20:37:53.196" v="12330" actId="5793"/>
          <ac:spMkLst>
            <pc:docMk/>
            <pc:sldMk cId="3319117235" sldId="321"/>
            <ac:spMk id="10" creationId="{77F0B33E-6A84-F9C6-D725-50218BA54969}"/>
          </ac:spMkLst>
        </pc:spChg>
        <pc:spChg chg="del mod">
          <ac:chgData name="Lizbeth Alvarado Vargas" userId="e7b9340e-ae0f-4c54-a3b5-727e129e63b6" providerId="ADAL" clId="{3090C0E2-6363-438A-B988-BB8F0EE7BE52}" dt="2024-03-05T20:19:06.135" v="12161" actId="478"/>
          <ac:spMkLst>
            <pc:docMk/>
            <pc:sldMk cId="3319117235" sldId="321"/>
            <ac:spMk id="12" creationId="{925C8D7F-3BA5-4390-8BA1-D74C66B58A84}"/>
          </ac:spMkLst>
        </pc:spChg>
        <pc:spChg chg="del">
          <ac:chgData name="Lizbeth Alvarado Vargas" userId="e7b9340e-ae0f-4c54-a3b5-727e129e63b6" providerId="ADAL" clId="{3090C0E2-6363-438A-B988-BB8F0EE7BE52}" dt="2024-03-05T20:19:13.891" v="12167" actId="478"/>
          <ac:spMkLst>
            <pc:docMk/>
            <pc:sldMk cId="3319117235" sldId="321"/>
            <ac:spMk id="20" creationId="{C843B22F-6403-C59D-9052-EEC9C69B745E}"/>
          </ac:spMkLst>
        </pc:spChg>
        <pc:spChg chg="del">
          <ac:chgData name="Lizbeth Alvarado Vargas" userId="e7b9340e-ae0f-4c54-a3b5-727e129e63b6" providerId="ADAL" clId="{3090C0E2-6363-438A-B988-BB8F0EE7BE52}" dt="2024-03-05T20:19:09.217" v="12164" actId="478"/>
          <ac:spMkLst>
            <pc:docMk/>
            <pc:sldMk cId="3319117235" sldId="321"/>
            <ac:spMk id="21" creationId="{B49C4172-3981-933F-75B9-412CFC032423}"/>
          </ac:spMkLst>
        </pc:spChg>
        <pc:spChg chg="del">
          <ac:chgData name="Lizbeth Alvarado Vargas" userId="e7b9340e-ae0f-4c54-a3b5-727e129e63b6" providerId="ADAL" clId="{3090C0E2-6363-438A-B988-BB8F0EE7BE52}" dt="2024-03-05T20:19:08.705" v="12163" actId="478"/>
          <ac:spMkLst>
            <pc:docMk/>
            <pc:sldMk cId="3319117235" sldId="321"/>
            <ac:spMk id="24" creationId="{202289EE-EEB6-D766-A3F5-12DD6ECE6F3E}"/>
          </ac:spMkLst>
        </pc:spChg>
        <pc:spChg chg="del">
          <ac:chgData name="Lizbeth Alvarado Vargas" userId="e7b9340e-ae0f-4c54-a3b5-727e129e63b6" providerId="ADAL" clId="{3090C0E2-6363-438A-B988-BB8F0EE7BE52}" dt="2024-03-05T20:19:10.625" v="12165" actId="478"/>
          <ac:spMkLst>
            <pc:docMk/>
            <pc:sldMk cId="3319117235" sldId="321"/>
            <ac:spMk id="25" creationId="{436B36E5-19D8-B923-EE8D-92ACA1FD0390}"/>
          </ac:spMkLst>
        </pc:spChg>
        <pc:spChg chg="del mod">
          <ac:chgData name="Lizbeth Alvarado Vargas" userId="e7b9340e-ae0f-4c54-a3b5-727e129e63b6" providerId="ADAL" clId="{3090C0E2-6363-438A-B988-BB8F0EE7BE52}" dt="2024-03-05T20:19:11.748" v="12166" actId="478"/>
          <ac:spMkLst>
            <pc:docMk/>
            <pc:sldMk cId="3319117235" sldId="321"/>
            <ac:spMk id="26" creationId="{F24E46EB-9F8E-328C-C073-38BF3265C5B5}"/>
          </ac:spMkLst>
        </pc:spChg>
        <pc:spChg chg="del">
          <ac:chgData name="Lizbeth Alvarado Vargas" userId="e7b9340e-ae0f-4c54-a3b5-727e129e63b6" providerId="ADAL" clId="{3090C0E2-6363-438A-B988-BB8F0EE7BE52}" dt="2024-03-05T20:24:09.964" v="12277" actId="478"/>
          <ac:spMkLst>
            <pc:docMk/>
            <pc:sldMk cId="3319117235" sldId="321"/>
            <ac:spMk id="27" creationId="{6F82054E-4DD0-1F94-C154-17B1DB217FA7}"/>
          </ac:spMkLst>
        </pc:spChg>
        <pc:spChg chg="del">
          <ac:chgData name="Lizbeth Alvarado Vargas" userId="e7b9340e-ae0f-4c54-a3b5-727e129e63b6" providerId="ADAL" clId="{3090C0E2-6363-438A-B988-BB8F0EE7BE52}" dt="2024-03-05T20:24:08.604" v="12276" actId="478"/>
          <ac:spMkLst>
            <pc:docMk/>
            <pc:sldMk cId="3319117235" sldId="321"/>
            <ac:spMk id="28" creationId="{78ECFA31-23E4-A7EA-92F9-8C984ECF901C}"/>
          </ac:spMkLst>
        </pc:spChg>
        <pc:spChg chg="del">
          <ac:chgData name="Lizbeth Alvarado Vargas" userId="e7b9340e-ae0f-4c54-a3b5-727e129e63b6" providerId="ADAL" clId="{3090C0E2-6363-438A-B988-BB8F0EE7BE52}" dt="2024-03-05T20:24:12.158" v="12278" actId="478"/>
          <ac:spMkLst>
            <pc:docMk/>
            <pc:sldMk cId="3319117235" sldId="321"/>
            <ac:spMk id="29" creationId="{493E9942-B997-F34C-7664-5757BED182CA}"/>
          </ac:spMkLst>
        </pc:spChg>
        <pc:picChg chg="add del mod">
          <ac:chgData name="Lizbeth Alvarado Vargas" userId="e7b9340e-ae0f-4c54-a3b5-727e129e63b6" providerId="ADAL" clId="{3090C0E2-6363-438A-B988-BB8F0EE7BE52}" dt="2024-03-05T20:42:55.042" v="12560" actId="21"/>
          <ac:picMkLst>
            <pc:docMk/>
            <pc:sldMk cId="3319117235" sldId="321"/>
            <ac:picMk id="3" creationId="{47EFE60B-B7F3-0F8A-18AF-0846C72CD77A}"/>
          </ac:picMkLst>
        </pc:picChg>
        <pc:picChg chg="del">
          <ac:chgData name="Lizbeth Alvarado Vargas" userId="e7b9340e-ae0f-4c54-a3b5-727e129e63b6" providerId="ADAL" clId="{3090C0E2-6363-438A-B988-BB8F0EE7BE52}" dt="2024-03-05T20:18:57.450" v="12158" actId="478"/>
          <ac:picMkLst>
            <pc:docMk/>
            <pc:sldMk cId="3319117235" sldId="321"/>
            <ac:picMk id="37" creationId="{0C4D21BE-083C-DFE6-6DC7-A4CDBD670D82}"/>
          </ac:picMkLst>
        </pc:picChg>
        <pc:picChg chg="del">
          <ac:chgData name="Lizbeth Alvarado Vargas" userId="e7b9340e-ae0f-4c54-a3b5-727e129e63b6" providerId="ADAL" clId="{3090C0E2-6363-438A-B988-BB8F0EE7BE52}" dt="2024-03-05T20:16:00.794" v="12151" actId="478"/>
          <ac:picMkLst>
            <pc:docMk/>
            <pc:sldMk cId="3319117235" sldId="321"/>
            <ac:picMk id="39" creationId="{B47AE9CA-E982-6AE4-6A84-CB46B3DD56E4}"/>
          </ac:picMkLst>
        </pc:picChg>
      </pc:sldChg>
      <pc:sldMasterChg chg="delSldLayout">
        <pc:chgData name="Lizbeth Alvarado Vargas" userId="e7b9340e-ae0f-4c54-a3b5-727e129e63b6" providerId="ADAL" clId="{3090C0E2-6363-438A-B988-BB8F0EE7BE52}" dt="2024-03-01T14:12:40.345" v="6689" actId="47"/>
        <pc:sldMasterMkLst>
          <pc:docMk/>
          <pc:sldMasterMk cId="0" sldId="2147483679"/>
        </pc:sldMasterMkLst>
        <pc:sldLayoutChg chg="del">
          <pc:chgData name="Lizbeth Alvarado Vargas" userId="e7b9340e-ae0f-4c54-a3b5-727e129e63b6" providerId="ADAL" clId="{3090C0E2-6363-438A-B988-BB8F0EE7BE52}" dt="2024-03-01T14:12:40.345" v="6689" actId="47"/>
          <pc:sldLayoutMkLst>
            <pc:docMk/>
            <pc:sldMasterMk cId="0" sldId="2147483679"/>
            <pc:sldLayoutMk cId="0"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6445" y="685800"/>
            <a:ext cx="2425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2982382d8ee_0_0: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2982382d8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5"/>
        <p:cNvGrpSpPr/>
        <p:nvPr/>
      </p:nvGrpSpPr>
      <p:grpSpPr>
        <a:xfrm>
          <a:off x="0" y="0"/>
          <a:ext cx="0" cy="0"/>
          <a:chOff x="0" y="0"/>
          <a:chExt cx="0" cy="0"/>
        </a:xfrm>
      </p:grpSpPr>
      <p:sp>
        <p:nvSpPr>
          <p:cNvPr id="2056" name="Google Shape;2056;g29821697eea_0_2089: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7" name="Google Shape;2057;g29821697eea_0_2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2454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5"/>
        <p:cNvGrpSpPr/>
        <p:nvPr/>
      </p:nvGrpSpPr>
      <p:grpSpPr>
        <a:xfrm>
          <a:off x="0" y="0"/>
          <a:ext cx="0" cy="0"/>
          <a:chOff x="0" y="0"/>
          <a:chExt cx="0" cy="0"/>
        </a:xfrm>
      </p:grpSpPr>
      <p:sp>
        <p:nvSpPr>
          <p:cNvPr id="2056" name="Google Shape;2056;g29821697eea_0_2089: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7" name="Google Shape;2057;g29821697eea_0_2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9167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6"/>
        <p:cNvGrpSpPr/>
        <p:nvPr/>
      </p:nvGrpSpPr>
      <p:grpSpPr>
        <a:xfrm>
          <a:off x="0" y="0"/>
          <a:ext cx="0" cy="0"/>
          <a:chOff x="0" y="0"/>
          <a:chExt cx="0" cy="0"/>
        </a:xfrm>
      </p:grpSpPr>
      <p:sp>
        <p:nvSpPr>
          <p:cNvPr id="4277" name="Google Shape;4277;g29821697eea_0_3835: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8" name="Google Shape;4278;g29821697eea_0_3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5"/>
        <p:cNvGrpSpPr/>
        <p:nvPr/>
      </p:nvGrpSpPr>
      <p:grpSpPr>
        <a:xfrm>
          <a:off x="0" y="0"/>
          <a:ext cx="0" cy="0"/>
          <a:chOff x="0" y="0"/>
          <a:chExt cx="0" cy="0"/>
        </a:xfrm>
      </p:grpSpPr>
      <p:sp>
        <p:nvSpPr>
          <p:cNvPr id="2056" name="Google Shape;2056;g29821697eea_0_2089: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7" name="Google Shape;2057;g29821697eea_0_2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1">
          <a:extLst>
            <a:ext uri="{FF2B5EF4-FFF2-40B4-BE49-F238E27FC236}">
              <a16:creationId xmlns:a16="http://schemas.microsoft.com/office/drawing/2014/main" id="{415C6D66-FA69-4522-C296-CFD4E24AFC4F}"/>
            </a:ext>
          </a:extLst>
        </p:cNvPr>
        <p:cNvGrpSpPr/>
        <p:nvPr/>
      </p:nvGrpSpPr>
      <p:grpSpPr>
        <a:xfrm>
          <a:off x="0" y="0"/>
          <a:ext cx="0" cy="0"/>
          <a:chOff x="0" y="0"/>
          <a:chExt cx="0" cy="0"/>
        </a:xfrm>
      </p:grpSpPr>
      <p:sp>
        <p:nvSpPr>
          <p:cNvPr id="2262" name="Google Shape;2262;g29922ad7e9e_0_4:notes">
            <a:extLst>
              <a:ext uri="{FF2B5EF4-FFF2-40B4-BE49-F238E27FC236}">
                <a16:creationId xmlns:a16="http://schemas.microsoft.com/office/drawing/2014/main" id="{66B8B82C-F29D-FB6B-82C6-52B8B24AF6FB}"/>
              </a:ext>
            </a:extLst>
          </p:cNvPr>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3" name="Google Shape;2263;g29922ad7e9e_0_4:notes">
            <a:extLst>
              <a:ext uri="{FF2B5EF4-FFF2-40B4-BE49-F238E27FC236}">
                <a16:creationId xmlns:a16="http://schemas.microsoft.com/office/drawing/2014/main" id="{53151B9F-523D-4B27-5341-1514EC9EDA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6094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5">
          <a:extLst>
            <a:ext uri="{FF2B5EF4-FFF2-40B4-BE49-F238E27FC236}">
              <a16:creationId xmlns:a16="http://schemas.microsoft.com/office/drawing/2014/main" id="{1476AB13-BBA8-E504-9584-B3195342C88D}"/>
            </a:ext>
          </a:extLst>
        </p:cNvPr>
        <p:cNvGrpSpPr/>
        <p:nvPr/>
      </p:nvGrpSpPr>
      <p:grpSpPr>
        <a:xfrm>
          <a:off x="0" y="0"/>
          <a:ext cx="0" cy="0"/>
          <a:chOff x="0" y="0"/>
          <a:chExt cx="0" cy="0"/>
        </a:xfrm>
      </p:grpSpPr>
      <p:sp>
        <p:nvSpPr>
          <p:cNvPr id="4266" name="Google Shape;4266;g29821697eea_0_3816:notes">
            <a:extLst>
              <a:ext uri="{FF2B5EF4-FFF2-40B4-BE49-F238E27FC236}">
                <a16:creationId xmlns:a16="http://schemas.microsoft.com/office/drawing/2014/main" id="{7F1FF66B-F2E3-31F0-43C3-C757A5522B18}"/>
              </a:ext>
            </a:extLst>
          </p:cNvPr>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7" name="Google Shape;4267;g29821697eea_0_3816:notes">
            <a:extLst>
              <a:ext uri="{FF2B5EF4-FFF2-40B4-BE49-F238E27FC236}">
                <a16:creationId xmlns:a16="http://schemas.microsoft.com/office/drawing/2014/main" id="{591DDE36-C03D-14B1-0B29-0E605D322A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9213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5">
          <a:extLst>
            <a:ext uri="{FF2B5EF4-FFF2-40B4-BE49-F238E27FC236}">
              <a16:creationId xmlns:a16="http://schemas.microsoft.com/office/drawing/2014/main" id="{3730BD4B-5FA1-EA7C-99FB-2B5574980651}"/>
            </a:ext>
          </a:extLst>
        </p:cNvPr>
        <p:cNvGrpSpPr/>
        <p:nvPr/>
      </p:nvGrpSpPr>
      <p:grpSpPr>
        <a:xfrm>
          <a:off x="0" y="0"/>
          <a:ext cx="0" cy="0"/>
          <a:chOff x="0" y="0"/>
          <a:chExt cx="0" cy="0"/>
        </a:xfrm>
      </p:grpSpPr>
      <p:sp>
        <p:nvSpPr>
          <p:cNvPr id="4266" name="Google Shape;4266;g29821697eea_0_3816:notes">
            <a:extLst>
              <a:ext uri="{FF2B5EF4-FFF2-40B4-BE49-F238E27FC236}">
                <a16:creationId xmlns:a16="http://schemas.microsoft.com/office/drawing/2014/main" id="{FF9BCBAB-8D0D-0B92-E8B4-A9F180E4E677}"/>
              </a:ext>
            </a:extLst>
          </p:cNvPr>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7" name="Google Shape;4267;g29821697eea_0_3816:notes">
            <a:extLst>
              <a:ext uri="{FF2B5EF4-FFF2-40B4-BE49-F238E27FC236}">
                <a16:creationId xmlns:a16="http://schemas.microsoft.com/office/drawing/2014/main" id="{1A51C792-F68F-346B-1DC6-1D568A61064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6047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5">
          <a:extLst>
            <a:ext uri="{FF2B5EF4-FFF2-40B4-BE49-F238E27FC236}">
              <a16:creationId xmlns:a16="http://schemas.microsoft.com/office/drawing/2014/main" id="{3730BD4B-5FA1-EA7C-99FB-2B5574980651}"/>
            </a:ext>
          </a:extLst>
        </p:cNvPr>
        <p:cNvGrpSpPr/>
        <p:nvPr/>
      </p:nvGrpSpPr>
      <p:grpSpPr>
        <a:xfrm>
          <a:off x="0" y="0"/>
          <a:ext cx="0" cy="0"/>
          <a:chOff x="0" y="0"/>
          <a:chExt cx="0" cy="0"/>
        </a:xfrm>
      </p:grpSpPr>
      <p:sp>
        <p:nvSpPr>
          <p:cNvPr id="4266" name="Google Shape;4266;g29821697eea_0_3816:notes">
            <a:extLst>
              <a:ext uri="{FF2B5EF4-FFF2-40B4-BE49-F238E27FC236}">
                <a16:creationId xmlns:a16="http://schemas.microsoft.com/office/drawing/2014/main" id="{FF9BCBAB-8D0D-0B92-E8B4-A9F180E4E677}"/>
              </a:ext>
            </a:extLst>
          </p:cNvPr>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7" name="Google Shape;4267;g29821697eea_0_3816:notes">
            <a:extLst>
              <a:ext uri="{FF2B5EF4-FFF2-40B4-BE49-F238E27FC236}">
                <a16:creationId xmlns:a16="http://schemas.microsoft.com/office/drawing/2014/main" id="{1A51C792-F68F-346B-1DC6-1D568A61064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104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5">
          <a:extLst>
            <a:ext uri="{FF2B5EF4-FFF2-40B4-BE49-F238E27FC236}">
              <a16:creationId xmlns:a16="http://schemas.microsoft.com/office/drawing/2014/main" id="{3730BD4B-5FA1-EA7C-99FB-2B5574980651}"/>
            </a:ext>
          </a:extLst>
        </p:cNvPr>
        <p:cNvGrpSpPr/>
        <p:nvPr/>
      </p:nvGrpSpPr>
      <p:grpSpPr>
        <a:xfrm>
          <a:off x="0" y="0"/>
          <a:ext cx="0" cy="0"/>
          <a:chOff x="0" y="0"/>
          <a:chExt cx="0" cy="0"/>
        </a:xfrm>
      </p:grpSpPr>
      <p:sp>
        <p:nvSpPr>
          <p:cNvPr id="4266" name="Google Shape;4266;g29821697eea_0_3816:notes">
            <a:extLst>
              <a:ext uri="{FF2B5EF4-FFF2-40B4-BE49-F238E27FC236}">
                <a16:creationId xmlns:a16="http://schemas.microsoft.com/office/drawing/2014/main" id="{FF9BCBAB-8D0D-0B92-E8B4-A9F180E4E677}"/>
              </a:ext>
            </a:extLst>
          </p:cNvPr>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7" name="Google Shape;4267;g29821697eea_0_3816:notes">
            <a:extLst>
              <a:ext uri="{FF2B5EF4-FFF2-40B4-BE49-F238E27FC236}">
                <a16:creationId xmlns:a16="http://schemas.microsoft.com/office/drawing/2014/main" id="{1A51C792-F68F-346B-1DC6-1D568A61064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2600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9">
          <a:extLst>
            <a:ext uri="{FF2B5EF4-FFF2-40B4-BE49-F238E27FC236}">
              <a16:creationId xmlns:a16="http://schemas.microsoft.com/office/drawing/2014/main" id="{9B59EBF9-3B69-E6D2-4A96-41CDFBFEF501}"/>
            </a:ext>
          </a:extLst>
        </p:cNvPr>
        <p:cNvGrpSpPr/>
        <p:nvPr/>
      </p:nvGrpSpPr>
      <p:grpSpPr>
        <a:xfrm>
          <a:off x="0" y="0"/>
          <a:ext cx="0" cy="0"/>
          <a:chOff x="0" y="0"/>
          <a:chExt cx="0" cy="0"/>
        </a:xfrm>
      </p:grpSpPr>
      <p:sp>
        <p:nvSpPr>
          <p:cNvPr id="2490" name="Google Shape;2490;g29993e1140f_1_0:notes">
            <a:extLst>
              <a:ext uri="{FF2B5EF4-FFF2-40B4-BE49-F238E27FC236}">
                <a16:creationId xmlns:a16="http://schemas.microsoft.com/office/drawing/2014/main" id="{B50F79BB-E429-3E51-26BE-D2AA85028AB2}"/>
              </a:ext>
            </a:extLst>
          </p:cNvPr>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1" name="Google Shape;2491;g29993e1140f_1_0:notes">
            <a:extLst>
              <a:ext uri="{FF2B5EF4-FFF2-40B4-BE49-F238E27FC236}">
                <a16:creationId xmlns:a16="http://schemas.microsoft.com/office/drawing/2014/main" id="{B90B48A2-A2CB-1977-B965-C37E76DCC8B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5313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7"/>
        <p:cNvGrpSpPr/>
        <p:nvPr/>
      </p:nvGrpSpPr>
      <p:grpSpPr>
        <a:xfrm>
          <a:off x="0" y="0"/>
          <a:ext cx="0" cy="0"/>
          <a:chOff x="0" y="0"/>
          <a:chExt cx="0" cy="0"/>
        </a:xfrm>
      </p:grpSpPr>
      <p:sp>
        <p:nvSpPr>
          <p:cNvPr id="2158" name="Google Shape;2158;g29821697eea_0_2281: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9" name="Google Shape;2159;g29821697eea_0_2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05474" y="-590133"/>
            <a:ext cx="8812777" cy="11700970"/>
            <a:chOff x="-705474" y="-590133"/>
            <a:chExt cx="8812777" cy="11700970"/>
          </a:xfrm>
        </p:grpSpPr>
        <p:pic>
          <p:nvPicPr>
            <p:cNvPr id="10" name="Google Shape;10;p2"/>
            <p:cNvPicPr preferRelativeResize="0"/>
            <p:nvPr/>
          </p:nvPicPr>
          <p:blipFill>
            <a:blip r:embed="rId2">
              <a:alphaModFix/>
            </a:blip>
            <a:stretch>
              <a:fillRect/>
            </a:stretch>
          </p:blipFill>
          <p:spPr>
            <a:xfrm>
              <a:off x="-13509" y="-14825"/>
              <a:ext cx="7589119" cy="10718976"/>
            </a:xfrm>
            <a:prstGeom prst="rect">
              <a:avLst/>
            </a:prstGeom>
            <a:noFill/>
            <a:ln>
              <a:noFill/>
            </a:ln>
          </p:spPr>
        </p:pic>
        <p:grpSp>
          <p:nvGrpSpPr>
            <p:cNvPr id="11" name="Google Shape;11;p2"/>
            <p:cNvGrpSpPr/>
            <p:nvPr/>
          </p:nvGrpSpPr>
          <p:grpSpPr>
            <a:xfrm>
              <a:off x="-705474" y="-590133"/>
              <a:ext cx="8812777" cy="11700970"/>
              <a:chOff x="-705474" y="-590133"/>
              <a:chExt cx="8812777" cy="11700970"/>
            </a:xfrm>
          </p:grpSpPr>
          <p:grpSp>
            <p:nvGrpSpPr>
              <p:cNvPr id="12" name="Google Shape;12;p2"/>
              <p:cNvGrpSpPr/>
              <p:nvPr/>
            </p:nvGrpSpPr>
            <p:grpSpPr>
              <a:xfrm rot="-9482978">
                <a:off x="-181494" y="-379678"/>
                <a:ext cx="1387150" cy="1346491"/>
                <a:chOff x="-761508" y="6064309"/>
                <a:chExt cx="1387162" cy="1346503"/>
              </a:xfrm>
            </p:grpSpPr>
            <p:sp>
              <p:nvSpPr>
                <p:cNvPr id="13" name="Google Shape;13;p2"/>
                <p:cNvSpPr/>
                <p:nvPr/>
              </p:nvSpPr>
              <p:spPr>
                <a:xfrm>
                  <a:off x="-761508" y="6064309"/>
                  <a:ext cx="1387162" cy="1346503"/>
                </a:xfrm>
                <a:custGeom>
                  <a:avLst/>
                  <a:gdLst/>
                  <a:ahLst/>
                  <a:cxnLst/>
                  <a:rect l="l" t="t" r="r" b="b"/>
                  <a:pathLst>
                    <a:path w="392408" h="380906" extrusionOk="0">
                      <a:moveTo>
                        <a:pt x="392370" y="79692"/>
                      </a:moveTo>
                      <a:lnTo>
                        <a:pt x="66605" y="380907"/>
                      </a:lnTo>
                      <a:lnTo>
                        <a:pt x="44398" y="351477"/>
                      </a:lnTo>
                      <a:cubicBezTo>
                        <a:pt x="-23683" y="261305"/>
                        <a:pt x="-12349" y="135363"/>
                        <a:pt x="70716" y="58561"/>
                      </a:cubicBezTo>
                      <a:cubicBezTo>
                        <a:pt x="153780" y="-18241"/>
                        <a:pt x="280182" y="-19662"/>
                        <a:pt x="364784" y="55257"/>
                      </a:cubicBezTo>
                      <a:lnTo>
                        <a:pt x="392408" y="79731"/>
                      </a:lnTo>
                      <a:close/>
                      <a:moveTo>
                        <a:pt x="87390" y="262534"/>
                      </a:moveTo>
                      <a:lnTo>
                        <a:pt x="272729" y="91142"/>
                      </a:lnTo>
                      <a:cubicBezTo>
                        <a:pt x="223628" y="65631"/>
                        <a:pt x="162578" y="72662"/>
                        <a:pt x="120086" y="111965"/>
                      </a:cubicBezTo>
                      <a:cubicBezTo>
                        <a:pt x="77593" y="151269"/>
                        <a:pt x="65760" y="211550"/>
                        <a:pt x="87390" y="26249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 name="Google Shape;14;p2"/>
                <p:cNvGrpSpPr/>
                <p:nvPr/>
              </p:nvGrpSpPr>
              <p:grpSpPr>
                <a:xfrm>
                  <a:off x="-534409" y="6388712"/>
                  <a:ext cx="1038976" cy="943809"/>
                  <a:chOff x="-534409" y="6388712"/>
                  <a:chExt cx="1038976" cy="943809"/>
                </a:xfrm>
              </p:grpSpPr>
              <p:sp>
                <p:nvSpPr>
                  <p:cNvPr id="15" name="Google Shape;15;p2"/>
                  <p:cNvSpPr/>
                  <p:nvPr/>
                </p:nvSpPr>
                <p:spPr>
                  <a:xfrm>
                    <a:off x="-534409" y="7240710"/>
                    <a:ext cx="84882" cy="91811"/>
                  </a:xfrm>
                  <a:custGeom>
                    <a:avLst/>
                    <a:gdLst/>
                    <a:ahLst/>
                    <a:cxnLst/>
                    <a:rect l="l" t="t" r="r" b="b"/>
                    <a:pathLst>
                      <a:path w="24012" h="25972" extrusionOk="0">
                        <a:moveTo>
                          <a:pt x="0" y="0"/>
                        </a:moveTo>
                        <a:lnTo>
                          <a:pt x="24013" y="25972"/>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85190" y="7102761"/>
                    <a:ext cx="84882" cy="91811"/>
                  </a:xfrm>
                  <a:custGeom>
                    <a:avLst/>
                    <a:gdLst/>
                    <a:ahLst/>
                    <a:cxnLst/>
                    <a:rect l="l" t="t" r="r" b="b"/>
                    <a:pathLst>
                      <a:path w="24012" h="25972" extrusionOk="0">
                        <a:moveTo>
                          <a:pt x="0" y="0"/>
                        </a:moveTo>
                        <a:lnTo>
                          <a:pt x="24013" y="25972"/>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235836" y="6964811"/>
                    <a:ext cx="84882" cy="91811"/>
                  </a:xfrm>
                  <a:custGeom>
                    <a:avLst/>
                    <a:gdLst/>
                    <a:ahLst/>
                    <a:cxnLst/>
                    <a:rect l="l" t="t" r="r" b="b"/>
                    <a:pathLst>
                      <a:path w="24012" h="25972" extrusionOk="0">
                        <a:moveTo>
                          <a:pt x="0" y="0"/>
                        </a:moveTo>
                        <a:lnTo>
                          <a:pt x="24013" y="25972"/>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86616" y="6826865"/>
                    <a:ext cx="84882" cy="91811"/>
                  </a:xfrm>
                  <a:custGeom>
                    <a:avLst/>
                    <a:gdLst/>
                    <a:ahLst/>
                    <a:cxnLst/>
                    <a:rect l="l" t="t" r="r" b="b"/>
                    <a:pathLst>
                      <a:path w="24012" h="25972" extrusionOk="0">
                        <a:moveTo>
                          <a:pt x="0" y="0"/>
                        </a:moveTo>
                        <a:lnTo>
                          <a:pt x="24013" y="25972"/>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62738" y="6688915"/>
                    <a:ext cx="84882" cy="91811"/>
                  </a:xfrm>
                  <a:custGeom>
                    <a:avLst/>
                    <a:gdLst/>
                    <a:ahLst/>
                    <a:cxnLst/>
                    <a:rect l="l" t="t" r="r" b="b"/>
                    <a:pathLst>
                      <a:path w="24012" h="25972" extrusionOk="0">
                        <a:moveTo>
                          <a:pt x="0" y="0"/>
                        </a:moveTo>
                        <a:lnTo>
                          <a:pt x="24013" y="25972"/>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211957" y="6550965"/>
                    <a:ext cx="84882" cy="91811"/>
                  </a:xfrm>
                  <a:custGeom>
                    <a:avLst/>
                    <a:gdLst/>
                    <a:ahLst/>
                    <a:cxnLst/>
                    <a:rect l="l" t="t" r="r" b="b"/>
                    <a:pathLst>
                      <a:path w="24012" h="25972" extrusionOk="0">
                        <a:moveTo>
                          <a:pt x="0" y="0"/>
                        </a:moveTo>
                        <a:lnTo>
                          <a:pt x="24013" y="25972"/>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361311" y="6413016"/>
                    <a:ext cx="84882" cy="91811"/>
                  </a:xfrm>
                  <a:custGeom>
                    <a:avLst/>
                    <a:gdLst/>
                    <a:ahLst/>
                    <a:cxnLst/>
                    <a:rect l="l" t="t" r="r" b="b"/>
                    <a:pathLst>
                      <a:path w="24012" h="25972" extrusionOk="0">
                        <a:moveTo>
                          <a:pt x="0" y="0"/>
                        </a:moveTo>
                        <a:lnTo>
                          <a:pt x="24013" y="25972"/>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433528" y="7216407"/>
                    <a:ext cx="42374" cy="45906"/>
                  </a:xfrm>
                  <a:custGeom>
                    <a:avLst/>
                    <a:gdLst/>
                    <a:ahLst/>
                    <a:cxnLst/>
                    <a:rect l="l" t="t" r="r" b="b"/>
                    <a:pathLst>
                      <a:path w="11987" h="12986" extrusionOk="0">
                        <a:moveTo>
                          <a:pt x="0" y="0"/>
                        </a:moveTo>
                        <a:lnTo>
                          <a:pt x="11987" y="12986"/>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284308" y="7078457"/>
                    <a:ext cx="42508" cy="45906"/>
                  </a:xfrm>
                  <a:custGeom>
                    <a:avLst/>
                    <a:gdLst/>
                    <a:ahLst/>
                    <a:cxnLst/>
                    <a:rect l="l" t="t" r="r" b="b"/>
                    <a:pathLst>
                      <a:path w="12025" h="12986" extrusionOk="0">
                        <a:moveTo>
                          <a:pt x="0" y="0"/>
                        </a:moveTo>
                        <a:lnTo>
                          <a:pt x="12025" y="12986"/>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134954" y="6940508"/>
                    <a:ext cx="42374" cy="45906"/>
                  </a:xfrm>
                  <a:custGeom>
                    <a:avLst/>
                    <a:gdLst/>
                    <a:ahLst/>
                    <a:cxnLst/>
                    <a:rect l="l" t="t" r="r" b="b"/>
                    <a:pathLst>
                      <a:path w="11987" h="12986" extrusionOk="0">
                        <a:moveTo>
                          <a:pt x="0" y="0"/>
                        </a:moveTo>
                        <a:lnTo>
                          <a:pt x="11987" y="12986"/>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14265" y="6802558"/>
                    <a:ext cx="42508" cy="45906"/>
                  </a:xfrm>
                  <a:custGeom>
                    <a:avLst/>
                    <a:gdLst/>
                    <a:ahLst/>
                    <a:cxnLst/>
                    <a:rect l="l" t="t" r="r" b="b"/>
                    <a:pathLst>
                      <a:path w="12025" h="12986" extrusionOk="0">
                        <a:moveTo>
                          <a:pt x="0" y="0"/>
                        </a:moveTo>
                        <a:lnTo>
                          <a:pt x="12026" y="12986"/>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163619" y="6664612"/>
                    <a:ext cx="42374" cy="45906"/>
                  </a:xfrm>
                  <a:custGeom>
                    <a:avLst/>
                    <a:gdLst/>
                    <a:ahLst/>
                    <a:cxnLst/>
                    <a:rect l="l" t="t" r="r" b="b"/>
                    <a:pathLst>
                      <a:path w="11987" h="12986" extrusionOk="0">
                        <a:moveTo>
                          <a:pt x="0" y="0"/>
                        </a:moveTo>
                        <a:lnTo>
                          <a:pt x="11987" y="12986"/>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312839" y="6526662"/>
                    <a:ext cx="42508" cy="45906"/>
                  </a:xfrm>
                  <a:custGeom>
                    <a:avLst/>
                    <a:gdLst/>
                    <a:ahLst/>
                    <a:cxnLst/>
                    <a:rect l="l" t="t" r="r" b="b"/>
                    <a:pathLst>
                      <a:path w="12025" h="12986" extrusionOk="0">
                        <a:moveTo>
                          <a:pt x="0" y="0"/>
                        </a:moveTo>
                        <a:lnTo>
                          <a:pt x="12026" y="12986"/>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462193" y="6388712"/>
                    <a:ext cx="42374" cy="45906"/>
                  </a:xfrm>
                  <a:custGeom>
                    <a:avLst/>
                    <a:gdLst/>
                    <a:ahLst/>
                    <a:cxnLst/>
                    <a:rect l="l" t="t" r="r" b="b"/>
                    <a:pathLst>
                      <a:path w="11987" h="12986" extrusionOk="0">
                        <a:moveTo>
                          <a:pt x="0" y="0"/>
                        </a:moveTo>
                        <a:lnTo>
                          <a:pt x="11987" y="12986"/>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9" name="Google Shape;29;p2"/>
              <p:cNvGrpSpPr/>
              <p:nvPr/>
            </p:nvGrpSpPr>
            <p:grpSpPr>
              <a:xfrm>
                <a:off x="6809067" y="144446"/>
                <a:ext cx="1298236" cy="1892266"/>
                <a:chOff x="6795242" y="144446"/>
                <a:chExt cx="1298236" cy="1892266"/>
              </a:xfrm>
            </p:grpSpPr>
            <p:sp>
              <p:nvSpPr>
                <p:cNvPr id="30" name="Google Shape;30;p2"/>
                <p:cNvSpPr/>
                <p:nvPr/>
              </p:nvSpPr>
              <p:spPr>
                <a:xfrm rot="-643732">
                  <a:off x="6869843" y="243631"/>
                  <a:ext cx="244428" cy="824417"/>
                </a:xfrm>
                <a:custGeom>
                  <a:avLst/>
                  <a:gdLst/>
                  <a:ahLst/>
                  <a:cxnLst/>
                  <a:rect l="l" t="t" r="r" b="b"/>
                  <a:pathLst>
                    <a:path w="67412" h="227370" extrusionOk="0">
                      <a:moveTo>
                        <a:pt x="55848" y="227332"/>
                      </a:moveTo>
                      <a:cubicBezTo>
                        <a:pt x="60035" y="187375"/>
                        <a:pt x="67105" y="148071"/>
                        <a:pt x="67412" y="107500"/>
                      </a:cubicBezTo>
                      <a:cubicBezTo>
                        <a:pt x="49854" y="72461"/>
                        <a:pt x="32373" y="37229"/>
                        <a:pt x="13777" y="2651"/>
                      </a:cubicBezTo>
                      <a:cubicBezTo>
                        <a:pt x="13048" y="1268"/>
                        <a:pt x="12471" y="346"/>
                        <a:pt x="11011" y="0"/>
                      </a:cubicBezTo>
                      <a:cubicBezTo>
                        <a:pt x="7707" y="3535"/>
                        <a:pt x="6785" y="9836"/>
                        <a:pt x="5709" y="14753"/>
                      </a:cubicBezTo>
                      <a:cubicBezTo>
                        <a:pt x="-7815" y="78838"/>
                        <a:pt x="2290" y="151913"/>
                        <a:pt x="40287" y="207738"/>
                      </a:cubicBezTo>
                      <a:cubicBezTo>
                        <a:pt x="44974" y="214654"/>
                        <a:pt x="50162" y="221300"/>
                        <a:pt x="55848" y="22737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rot="-643732">
                  <a:off x="7277633" y="914567"/>
                  <a:ext cx="247967" cy="311431"/>
                </a:xfrm>
                <a:custGeom>
                  <a:avLst/>
                  <a:gdLst/>
                  <a:ahLst/>
                  <a:cxnLst/>
                  <a:rect l="l" t="t" r="r" b="b"/>
                  <a:pathLst>
                    <a:path w="68388" h="85891" extrusionOk="0">
                      <a:moveTo>
                        <a:pt x="35193" y="19710"/>
                      </a:moveTo>
                      <a:cubicBezTo>
                        <a:pt x="30775" y="9797"/>
                        <a:pt x="27432" y="2075"/>
                        <a:pt x="26548" y="0"/>
                      </a:cubicBezTo>
                      <a:cubicBezTo>
                        <a:pt x="16252" y="8568"/>
                        <a:pt x="7300" y="18672"/>
                        <a:pt x="0" y="29891"/>
                      </a:cubicBezTo>
                      <a:cubicBezTo>
                        <a:pt x="7569" y="36422"/>
                        <a:pt x="15752" y="42070"/>
                        <a:pt x="23206" y="48409"/>
                      </a:cubicBezTo>
                      <a:cubicBezTo>
                        <a:pt x="32158" y="56017"/>
                        <a:pt x="36038" y="69848"/>
                        <a:pt x="41878" y="79760"/>
                      </a:cubicBezTo>
                      <a:cubicBezTo>
                        <a:pt x="43453" y="82450"/>
                        <a:pt x="45490" y="85447"/>
                        <a:pt x="48602" y="85831"/>
                      </a:cubicBezTo>
                      <a:cubicBezTo>
                        <a:pt x="53788" y="86484"/>
                        <a:pt x="63240" y="81681"/>
                        <a:pt x="68388" y="79952"/>
                      </a:cubicBezTo>
                      <a:cubicBezTo>
                        <a:pt x="63701" y="81528"/>
                        <a:pt x="46104" y="44068"/>
                        <a:pt x="35231" y="197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rot="-643732">
                  <a:off x="7450975" y="1067006"/>
                  <a:ext cx="582669" cy="697529"/>
                </a:xfrm>
                <a:custGeom>
                  <a:avLst/>
                  <a:gdLst/>
                  <a:ahLst/>
                  <a:cxnLst/>
                  <a:rect l="l" t="t" r="r" b="b"/>
                  <a:pathLst>
                    <a:path w="160697" h="192375" extrusionOk="0">
                      <a:moveTo>
                        <a:pt x="102" y="20569"/>
                      </a:moveTo>
                      <a:cubicBezTo>
                        <a:pt x="-1358" y="37705"/>
                        <a:pt x="13204" y="60219"/>
                        <a:pt x="19005" y="73397"/>
                      </a:cubicBezTo>
                      <a:cubicBezTo>
                        <a:pt x="30915" y="100406"/>
                        <a:pt x="42825" y="127416"/>
                        <a:pt x="54736" y="154425"/>
                      </a:cubicBezTo>
                      <a:cubicBezTo>
                        <a:pt x="55658" y="156500"/>
                        <a:pt x="56580" y="158575"/>
                        <a:pt x="57502" y="160649"/>
                      </a:cubicBezTo>
                      <a:cubicBezTo>
                        <a:pt x="69335" y="187505"/>
                        <a:pt x="100724" y="199684"/>
                        <a:pt x="127580" y="187851"/>
                      </a:cubicBezTo>
                      <a:lnTo>
                        <a:pt x="128925" y="187236"/>
                      </a:lnTo>
                      <a:cubicBezTo>
                        <a:pt x="155742" y="175403"/>
                        <a:pt x="168191" y="143706"/>
                        <a:pt x="156011" y="117042"/>
                      </a:cubicBezTo>
                      <a:cubicBezTo>
                        <a:pt x="155781" y="116581"/>
                        <a:pt x="155589" y="116120"/>
                        <a:pt x="155358" y="115659"/>
                      </a:cubicBezTo>
                      <a:cubicBezTo>
                        <a:pt x="145830" y="95373"/>
                        <a:pt x="128694" y="79890"/>
                        <a:pt x="108140" y="70938"/>
                      </a:cubicBezTo>
                      <a:cubicBezTo>
                        <a:pt x="104797" y="69478"/>
                        <a:pt x="101493" y="67826"/>
                        <a:pt x="98266" y="65944"/>
                      </a:cubicBezTo>
                      <a:cubicBezTo>
                        <a:pt x="83705" y="57376"/>
                        <a:pt x="70642" y="46503"/>
                        <a:pt x="59538" y="33786"/>
                      </a:cubicBezTo>
                      <a:cubicBezTo>
                        <a:pt x="53890" y="27293"/>
                        <a:pt x="49165" y="19647"/>
                        <a:pt x="43978" y="12693"/>
                      </a:cubicBezTo>
                      <a:cubicBezTo>
                        <a:pt x="41365" y="9159"/>
                        <a:pt x="38638" y="5586"/>
                        <a:pt x="34949" y="3165"/>
                      </a:cubicBezTo>
                      <a:cubicBezTo>
                        <a:pt x="28379" y="-1138"/>
                        <a:pt x="19428" y="-831"/>
                        <a:pt x="12435" y="2742"/>
                      </a:cubicBezTo>
                      <a:cubicBezTo>
                        <a:pt x="4175" y="6969"/>
                        <a:pt x="679" y="13270"/>
                        <a:pt x="64" y="20531"/>
                      </a:cubicBezTo>
                      <a:close/>
                      <a:moveTo>
                        <a:pt x="75674" y="142284"/>
                      </a:moveTo>
                      <a:cubicBezTo>
                        <a:pt x="75444" y="141939"/>
                        <a:pt x="75213" y="141554"/>
                        <a:pt x="74983" y="141209"/>
                      </a:cubicBezTo>
                      <a:cubicBezTo>
                        <a:pt x="71333" y="135638"/>
                        <a:pt x="67568" y="129644"/>
                        <a:pt x="67568" y="122959"/>
                      </a:cubicBezTo>
                      <a:cubicBezTo>
                        <a:pt x="67568" y="115928"/>
                        <a:pt x="71909" y="109474"/>
                        <a:pt x="77481" y="105209"/>
                      </a:cubicBezTo>
                      <a:cubicBezTo>
                        <a:pt x="83090" y="100944"/>
                        <a:pt x="89852" y="98601"/>
                        <a:pt x="96537" y="96449"/>
                      </a:cubicBezTo>
                      <a:cubicBezTo>
                        <a:pt x="104797" y="93798"/>
                        <a:pt x="109715" y="92684"/>
                        <a:pt x="115862" y="98178"/>
                      </a:cubicBezTo>
                      <a:cubicBezTo>
                        <a:pt x="122547" y="104210"/>
                        <a:pt x="128618" y="114391"/>
                        <a:pt x="131346" y="122882"/>
                      </a:cubicBezTo>
                      <a:cubicBezTo>
                        <a:pt x="134611" y="132987"/>
                        <a:pt x="133151" y="145396"/>
                        <a:pt x="125045" y="152274"/>
                      </a:cubicBezTo>
                      <a:cubicBezTo>
                        <a:pt x="121932" y="154925"/>
                        <a:pt x="118090" y="156538"/>
                        <a:pt x="114287" y="158037"/>
                      </a:cubicBezTo>
                      <a:cubicBezTo>
                        <a:pt x="109523" y="159919"/>
                        <a:pt x="104490" y="161648"/>
                        <a:pt x="99380" y="161226"/>
                      </a:cubicBezTo>
                      <a:cubicBezTo>
                        <a:pt x="88930" y="160380"/>
                        <a:pt x="81591" y="151083"/>
                        <a:pt x="75713" y="1422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rot="-643732">
                  <a:off x="7035800" y="165989"/>
                  <a:ext cx="337189" cy="1126044"/>
                </a:xfrm>
                <a:custGeom>
                  <a:avLst/>
                  <a:gdLst/>
                  <a:ahLst/>
                  <a:cxnLst/>
                  <a:rect l="l" t="t" r="r" b="b"/>
                  <a:pathLst>
                    <a:path w="92995" h="310557" extrusionOk="0">
                      <a:moveTo>
                        <a:pt x="91570" y="185147"/>
                      </a:moveTo>
                      <a:cubicBezTo>
                        <a:pt x="93375" y="169933"/>
                        <a:pt x="93068" y="154411"/>
                        <a:pt x="92761" y="139043"/>
                      </a:cubicBezTo>
                      <a:cubicBezTo>
                        <a:pt x="92261" y="115875"/>
                        <a:pt x="86844" y="91786"/>
                        <a:pt x="81657" y="69233"/>
                      </a:cubicBezTo>
                      <a:cubicBezTo>
                        <a:pt x="77777" y="52444"/>
                        <a:pt x="72705" y="35654"/>
                        <a:pt x="64906" y="20248"/>
                      </a:cubicBezTo>
                      <a:cubicBezTo>
                        <a:pt x="61679" y="13908"/>
                        <a:pt x="57914" y="7723"/>
                        <a:pt x="53419" y="2152"/>
                      </a:cubicBezTo>
                      <a:cubicBezTo>
                        <a:pt x="50345" y="-1652"/>
                        <a:pt x="44198" y="-153"/>
                        <a:pt x="43122" y="4611"/>
                      </a:cubicBezTo>
                      <a:cubicBezTo>
                        <a:pt x="41662" y="11219"/>
                        <a:pt x="40240" y="17827"/>
                        <a:pt x="38896" y="24435"/>
                      </a:cubicBezTo>
                      <a:cubicBezTo>
                        <a:pt x="29982" y="68465"/>
                        <a:pt x="23950" y="113109"/>
                        <a:pt x="20800" y="157907"/>
                      </a:cubicBezTo>
                      <a:cubicBezTo>
                        <a:pt x="19109" y="182112"/>
                        <a:pt x="15460" y="206355"/>
                        <a:pt x="12309" y="230444"/>
                      </a:cubicBezTo>
                      <a:cubicBezTo>
                        <a:pt x="10196" y="246811"/>
                        <a:pt x="7967" y="263140"/>
                        <a:pt x="5355" y="279430"/>
                      </a:cubicBezTo>
                      <a:cubicBezTo>
                        <a:pt x="4356" y="285731"/>
                        <a:pt x="3664" y="292339"/>
                        <a:pt x="2013" y="298525"/>
                      </a:cubicBezTo>
                      <a:cubicBezTo>
                        <a:pt x="821" y="302943"/>
                        <a:pt x="-1638" y="305095"/>
                        <a:pt x="1628" y="307976"/>
                      </a:cubicBezTo>
                      <a:cubicBezTo>
                        <a:pt x="4241" y="310320"/>
                        <a:pt x="15498" y="309936"/>
                        <a:pt x="19109" y="310435"/>
                      </a:cubicBezTo>
                      <a:cubicBezTo>
                        <a:pt x="20108" y="310589"/>
                        <a:pt x="21261" y="310704"/>
                        <a:pt x="22106" y="310089"/>
                      </a:cubicBezTo>
                      <a:cubicBezTo>
                        <a:pt x="22836" y="309590"/>
                        <a:pt x="23144" y="308668"/>
                        <a:pt x="23412" y="307823"/>
                      </a:cubicBezTo>
                      <a:cubicBezTo>
                        <a:pt x="26332" y="298448"/>
                        <a:pt x="30290" y="288459"/>
                        <a:pt x="31788" y="278777"/>
                      </a:cubicBezTo>
                      <a:cubicBezTo>
                        <a:pt x="32902" y="271631"/>
                        <a:pt x="32595" y="266982"/>
                        <a:pt x="39126" y="261911"/>
                      </a:cubicBezTo>
                      <a:cubicBezTo>
                        <a:pt x="43391" y="258606"/>
                        <a:pt x="48501" y="256532"/>
                        <a:pt x="53188" y="253842"/>
                      </a:cubicBezTo>
                      <a:cubicBezTo>
                        <a:pt x="71668" y="243238"/>
                        <a:pt x="83309" y="223260"/>
                        <a:pt x="88496" y="202590"/>
                      </a:cubicBezTo>
                      <a:cubicBezTo>
                        <a:pt x="89956" y="196827"/>
                        <a:pt x="90955" y="190987"/>
                        <a:pt x="91647" y="18510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rot="-643732">
                  <a:off x="6914664" y="1236412"/>
                  <a:ext cx="427992" cy="767168"/>
                </a:xfrm>
                <a:custGeom>
                  <a:avLst/>
                  <a:gdLst/>
                  <a:ahLst/>
                  <a:cxnLst/>
                  <a:rect l="l" t="t" r="r" b="b"/>
                  <a:pathLst>
                    <a:path w="118038" h="211581" extrusionOk="0">
                      <a:moveTo>
                        <a:pt x="73376" y="5816"/>
                      </a:moveTo>
                      <a:cubicBezTo>
                        <a:pt x="70878" y="7429"/>
                        <a:pt x="68804" y="9350"/>
                        <a:pt x="67651" y="11617"/>
                      </a:cubicBezTo>
                      <a:cubicBezTo>
                        <a:pt x="65461" y="15959"/>
                        <a:pt x="65231" y="20953"/>
                        <a:pt x="64001" y="25679"/>
                      </a:cubicBezTo>
                      <a:cubicBezTo>
                        <a:pt x="61504" y="35361"/>
                        <a:pt x="54511" y="43736"/>
                        <a:pt x="45482" y="47962"/>
                      </a:cubicBezTo>
                      <a:cubicBezTo>
                        <a:pt x="49594" y="58835"/>
                        <a:pt x="42486" y="72513"/>
                        <a:pt x="31229" y="75394"/>
                      </a:cubicBezTo>
                      <a:cubicBezTo>
                        <a:pt x="32343" y="81849"/>
                        <a:pt x="30729" y="88726"/>
                        <a:pt x="26887" y="94028"/>
                      </a:cubicBezTo>
                      <a:cubicBezTo>
                        <a:pt x="24006" y="97985"/>
                        <a:pt x="20048" y="101021"/>
                        <a:pt x="16706" y="104594"/>
                      </a:cubicBezTo>
                      <a:cubicBezTo>
                        <a:pt x="6140" y="116043"/>
                        <a:pt x="1568" y="138211"/>
                        <a:pt x="262" y="153387"/>
                      </a:cubicBezTo>
                      <a:cubicBezTo>
                        <a:pt x="223" y="153887"/>
                        <a:pt x="185" y="154425"/>
                        <a:pt x="146" y="154924"/>
                      </a:cubicBezTo>
                      <a:cubicBezTo>
                        <a:pt x="-2043" y="184162"/>
                        <a:pt x="20586" y="209596"/>
                        <a:pt x="49862" y="211402"/>
                      </a:cubicBezTo>
                      <a:lnTo>
                        <a:pt x="51322" y="211479"/>
                      </a:lnTo>
                      <a:cubicBezTo>
                        <a:pt x="80599" y="213284"/>
                        <a:pt x="105840" y="191001"/>
                        <a:pt x="107647" y="161725"/>
                      </a:cubicBezTo>
                      <a:cubicBezTo>
                        <a:pt x="110297" y="119078"/>
                        <a:pt x="117405" y="77584"/>
                        <a:pt x="118020" y="34784"/>
                      </a:cubicBezTo>
                      <a:cubicBezTo>
                        <a:pt x="118135" y="25756"/>
                        <a:pt x="117866" y="16035"/>
                        <a:pt x="112372" y="8889"/>
                      </a:cubicBezTo>
                      <a:cubicBezTo>
                        <a:pt x="107531" y="2627"/>
                        <a:pt x="99232" y="-447"/>
                        <a:pt x="91356" y="52"/>
                      </a:cubicBezTo>
                      <a:cubicBezTo>
                        <a:pt x="86285" y="398"/>
                        <a:pt x="78793" y="2319"/>
                        <a:pt x="73376" y="5777"/>
                      </a:cubicBezTo>
                      <a:close/>
                      <a:moveTo>
                        <a:pt x="52782" y="190040"/>
                      </a:moveTo>
                      <a:cubicBezTo>
                        <a:pt x="52244" y="190117"/>
                        <a:pt x="51707" y="190156"/>
                        <a:pt x="51130" y="190194"/>
                      </a:cubicBezTo>
                      <a:cubicBezTo>
                        <a:pt x="36415" y="191116"/>
                        <a:pt x="27156" y="173059"/>
                        <a:pt x="25082" y="160380"/>
                      </a:cubicBezTo>
                      <a:cubicBezTo>
                        <a:pt x="23084" y="148162"/>
                        <a:pt x="26465" y="135138"/>
                        <a:pt x="34187" y="125456"/>
                      </a:cubicBezTo>
                      <a:cubicBezTo>
                        <a:pt x="39066" y="119309"/>
                        <a:pt x="45752" y="114429"/>
                        <a:pt x="53359" y="112700"/>
                      </a:cubicBezTo>
                      <a:cubicBezTo>
                        <a:pt x="61004" y="110972"/>
                        <a:pt x="69572" y="112700"/>
                        <a:pt x="75258" y="118041"/>
                      </a:cubicBezTo>
                      <a:cubicBezTo>
                        <a:pt x="77986" y="120615"/>
                        <a:pt x="79984" y="123881"/>
                        <a:pt x="81559" y="127262"/>
                      </a:cubicBezTo>
                      <a:cubicBezTo>
                        <a:pt x="87437" y="139940"/>
                        <a:pt x="87514" y="155347"/>
                        <a:pt x="81098" y="167757"/>
                      </a:cubicBezTo>
                      <a:cubicBezTo>
                        <a:pt x="75796" y="178015"/>
                        <a:pt x="64616" y="188427"/>
                        <a:pt x="52705" y="1900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rot="-643732">
                  <a:off x="7083276" y="582685"/>
                  <a:ext cx="54464" cy="446339"/>
                </a:xfrm>
                <a:custGeom>
                  <a:avLst/>
                  <a:gdLst/>
                  <a:ahLst/>
                  <a:cxnLst/>
                  <a:rect l="l" t="t" r="r" b="b"/>
                  <a:pathLst>
                    <a:path w="15021" h="123098" extrusionOk="0">
                      <a:moveTo>
                        <a:pt x="0" y="123098"/>
                      </a:moveTo>
                      <a:cubicBezTo>
                        <a:pt x="6800" y="82296"/>
                        <a:pt x="11833" y="41225"/>
                        <a:pt x="1502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rot="-643732">
                  <a:off x="7295282" y="973540"/>
                  <a:ext cx="81909" cy="82746"/>
                </a:xfrm>
                <a:custGeom>
                  <a:avLst/>
                  <a:gdLst/>
                  <a:ahLst/>
                  <a:cxnLst/>
                  <a:rect l="l" t="t" r="r" b="b"/>
                  <a:pathLst>
                    <a:path w="22590" h="22821" extrusionOk="0">
                      <a:moveTo>
                        <a:pt x="0" y="22821"/>
                      </a:moveTo>
                      <a:cubicBezTo>
                        <a:pt x="9144" y="17097"/>
                        <a:pt x="16981" y="9221"/>
                        <a:pt x="22591" y="0"/>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7201750" y="934200"/>
                  <a:ext cx="70200" cy="702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grpSp>
          <p:grpSp>
            <p:nvGrpSpPr>
              <p:cNvPr id="38" name="Google Shape;38;p2"/>
              <p:cNvGrpSpPr/>
              <p:nvPr/>
            </p:nvGrpSpPr>
            <p:grpSpPr>
              <a:xfrm>
                <a:off x="-705474" y="5795418"/>
                <a:ext cx="1458439" cy="1615374"/>
                <a:chOff x="7228041" y="4921137"/>
                <a:chExt cx="412688" cy="457095"/>
              </a:xfrm>
            </p:grpSpPr>
            <p:sp>
              <p:nvSpPr>
                <p:cNvPr id="39" name="Google Shape;39;p2"/>
                <p:cNvSpPr/>
                <p:nvPr/>
              </p:nvSpPr>
              <p:spPr>
                <a:xfrm>
                  <a:off x="7240162" y="4944501"/>
                  <a:ext cx="400567" cy="433731"/>
                </a:xfrm>
                <a:custGeom>
                  <a:avLst/>
                  <a:gdLst/>
                  <a:ahLst/>
                  <a:cxnLst/>
                  <a:rect l="l" t="t" r="r" b="b"/>
                  <a:pathLst>
                    <a:path w="400567" h="433731" extrusionOk="0">
                      <a:moveTo>
                        <a:pt x="393989" y="155238"/>
                      </a:moveTo>
                      <a:cubicBezTo>
                        <a:pt x="393643" y="153894"/>
                        <a:pt x="392490" y="152933"/>
                        <a:pt x="391107" y="152818"/>
                      </a:cubicBezTo>
                      <a:cubicBezTo>
                        <a:pt x="389109" y="152664"/>
                        <a:pt x="386382" y="152357"/>
                        <a:pt x="385306" y="152050"/>
                      </a:cubicBezTo>
                      <a:cubicBezTo>
                        <a:pt x="376392" y="149283"/>
                        <a:pt x="377929" y="143520"/>
                        <a:pt x="371744" y="136950"/>
                      </a:cubicBezTo>
                      <a:lnTo>
                        <a:pt x="351688" y="115704"/>
                      </a:lnTo>
                      <a:cubicBezTo>
                        <a:pt x="337166" y="100298"/>
                        <a:pt x="322604" y="84891"/>
                        <a:pt x="308081" y="69485"/>
                      </a:cubicBezTo>
                      <a:lnTo>
                        <a:pt x="247377" y="5131"/>
                      </a:lnTo>
                      <a:cubicBezTo>
                        <a:pt x="246801" y="4555"/>
                        <a:pt x="246263" y="3940"/>
                        <a:pt x="245687" y="3363"/>
                      </a:cubicBezTo>
                      <a:cubicBezTo>
                        <a:pt x="241576" y="-1017"/>
                        <a:pt x="234583" y="-1132"/>
                        <a:pt x="230088" y="3095"/>
                      </a:cubicBezTo>
                      <a:lnTo>
                        <a:pt x="184906" y="74902"/>
                      </a:lnTo>
                      <a:lnTo>
                        <a:pt x="3563" y="245795"/>
                      </a:lnTo>
                      <a:cubicBezTo>
                        <a:pt x="-932" y="250021"/>
                        <a:pt x="-1201" y="256975"/>
                        <a:pt x="2910" y="261355"/>
                      </a:cubicBezTo>
                      <a:lnTo>
                        <a:pt x="150482" y="423027"/>
                      </a:lnTo>
                      <a:cubicBezTo>
                        <a:pt x="154593" y="427407"/>
                        <a:pt x="168155" y="440969"/>
                        <a:pt x="185905" y="428752"/>
                      </a:cubicBezTo>
                      <a:lnTo>
                        <a:pt x="357605" y="266926"/>
                      </a:lnTo>
                      <a:cubicBezTo>
                        <a:pt x="370860" y="246640"/>
                        <a:pt x="396140" y="197078"/>
                        <a:pt x="399406" y="189279"/>
                      </a:cubicBezTo>
                      <a:cubicBezTo>
                        <a:pt x="400097" y="187627"/>
                        <a:pt x="400751" y="186013"/>
                        <a:pt x="400520" y="184246"/>
                      </a:cubicBezTo>
                      <a:cubicBezTo>
                        <a:pt x="399713" y="177945"/>
                        <a:pt x="395333" y="161001"/>
                        <a:pt x="393873" y="1552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7228041" y="4921137"/>
                  <a:ext cx="406067" cy="447299"/>
                </a:xfrm>
                <a:custGeom>
                  <a:avLst/>
                  <a:gdLst/>
                  <a:ahLst/>
                  <a:cxnLst/>
                  <a:rect l="l" t="t" r="r" b="b"/>
                  <a:pathLst>
                    <a:path w="406067" h="447299" extrusionOk="0">
                      <a:moveTo>
                        <a:pt x="159568" y="444239"/>
                      </a:moveTo>
                      <a:lnTo>
                        <a:pt x="2698" y="277995"/>
                      </a:lnTo>
                      <a:cubicBezTo>
                        <a:pt x="-1297" y="273769"/>
                        <a:pt x="-798" y="266815"/>
                        <a:pt x="3813" y="262473"/>
                      </a:cubicBezTo>
                      <a:lnTo>
                        <a:pt x="192225" y="84473"/>
                      </a:lnTo>
                      <a:lnTo>
                        <a:pt x="231260" y="3329"/>
                      </a:lnTo>
                      <a:cubicBezTo>
                        <a:pt x="235871" y="-1012"/>
                        <a:pt x="242824" y="-1127"/>
                        <a:pt x="246820" y="3099"/>
                      </a:cubicBezTo>
                      <a:lnTo>
                        <a:pt x="403690" y="173454"/>
                      </a:lnTo>
                      <a:cubicBezTo>
                        <a:pt x="407686" y="177680"/>
                        <a:pt x="406187" y="182176"/>
                        <a:pt x="402576" y="188976"/>
                      </a:cubicBezTo>
                      <a:lnTo>
                        <a:pt x="358930" y="270311"/>
                      </a:lnTo>
                      <a:lnTo>
                        <a:pt x="175128" y="443971"/>
                      </a:lnTo>
                      <a:cubicBezTo>
                        <a:pt x="170518" y="448312"/>
                        <a:pt x="163564" y="448427"/>
                        <a:pt x="159568" y="4442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1" name="Google Shape;41;p2"/>
                <p:cNvGrpSpPr/>
                <p:nvPr/>
              </p:nvGrpSpPr>
              <p:grpSpPr>
                <a:xfrm>
                  <a:off x="7249488" y="5037136"/>
                  <a:ext cx="309858" cy="309068"/>
                  <a:chOff x="7249488" y="5037136"/>
                  <a:chExt cx="309858" cy="309068"/>
                </a:xfrm>
              </p:grpSpPr>
              <p:sp>
                <p:nvSpPr>
                  <p:cNvPr id="42" name="Google Shape;42;p2"/>
                  <p:cNvSpPr/>
                  <p:nvPr/>
                </p:nvSpPr>
                <p:spPr>
                  <a:xfrm>
                    <a:off x="7388581" y="5037136"/>
                    <a:ext cx="39637" cy="40250"/>
                  </a:xfrm>
                  <a:custGeom>
                    <a:avLst/>
                    <a:gdLst/>
                    <a:ahLst/>
                    <a:cxnLst/>
                    <a:rect l="l" t="t" r="r" b="b"/>
                    <a:pathLst>
                      <a:path w="39637" h="40250" extrusionOk="0">
                        <a:moveTo>
                          <a:pt x="11783" y="37361"/>
                        </a:moveTo>
                        <a:lnTo>
                          <a:pt x="2793" y="27833"/>
                        </a:lnTo>
                        <a:cubicBezTo>
                          <a:pt x="-1702" y="23069"/>
                          <a:pt x="-665" y="14770"/>
                          <a:pt x="5137" y="9276"/>
                        </a:cubicBezTo>
                        <a:lnTo>
                          <a:pt x="12398" y="2437"/>
                        </a:lnTo>
                        <a:cubicBezTo>
                          <a:pt x="15510" y="-521"/>
                          <a:pt x="20005" y="-828"/>
                          <a:pt x="22426" y="1746"/>
                        </a:cubicBezTo>
                        <a:lnTo>
                          <a:pt x="38140" y="18382"/>
                        </a:lnTo>
                        <a:cubicBezTo>
                          <a:pt x="40560" y="20956"/>
                          <a:pt x="39984" y="25413"/>
                          <a:pt x="36872" y="28371"/>
                        </a:cubicBezTo>
                        <a:lnTo>
                          <a:pt x="28534" y="36209"/>
                        </a:lnTo>
                        <a:cubicBezTo>
                          <a:pt x="23309" y="41127"/>
                          <a:pt x="15818" y="41626"/>
                          <a:pt x="11783" y="3732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7421315" y="5071867"/>
                    <a:ext cx="39637" cy="39707"/>
                  </a:xfrm>
                  <a:custGeom>
                    <a:avLst/>
                    <a:gdLst/>
                    <a:ahLst/>
                    <a:cxnLst/>
                    <a:rect l="l" t="t" r="r" b="b"/>
                    <a:pathLst>
                      <a:path w="39637" h="39707" extrusionOk="0">
                        <a:moveTo>
                          <a:pt x="10977" y="36478"/>
                        </a:moveTo>
                        <a:lnTo>
                          <a:pt x="2793" y="27833"/>
                        </a:lnTo>
                        <a:cubicBezTo>
                          <a:pt x="-1702" y="23069"/>
                          <a:pt x="-665" y="14770"/>
                          <a:pt x="5137" y="9276"/>
                        </a:cubicBezTo>
                        <a:lnTo>
                          <a:pt x="12398" y="2437"/>
                        </a:lnTo>
                        <a:cubicBezTo>
                          <a:pt x="15510" y="-521"/>
                          <a:pt x="20005" y="-828"/>
                          <a:pt x="22426" y="1746"/>
                        </a:cubicBezTo>
                        <a:lnTo>
                          <a:pt x="38140" y="18382"/>
                        </a:lnTo>
                        <a:cubicBezTo>
                          <a:pt x="40560" y="20956"/>
                          <a:pt x="39984" y="25412"/>
                          <a:pt x="36872" y="28371"/>
                        </a:cubicBezTo>
                        <a:lnTo>
                          <a:pt x="29610" y="35210"/>
                        </a:lnTo>
                        <a:cubicBezTo>
                          <a:pt x="23809" y="40665"/>
                          <a:pt x="15472" y="41242"/>
                          <a:pt x="10938" y="364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7454289" y="5106674"/>
                    <a:ext cx="39351" cy="39522"/>
                  </a:xfrm>
                  <a:custGeom>
                    <a:avLst/>
                    <a:gdLst/>
                    <a:ahLst/>
                    <a:cxnLst/>
                    <a:rect l="l" t="t" r="r" b="b"/>
                    <a:pathLst>
                      <a:path w="39351" h="39522" extrusionOk="0">
                        <a:moveTo>
                          <a:pt x="10583" y="36172"/>
                        </a:moveTo>
                        <a:lnTo>
                          <a:pt x="2860" y="27989"/>
                        </a:lnTo>
                        <a:cubicBezTo>
                          <a:pt x="-1751" y="23110"/>
                          <a:pt x="-675" y="14580"/>
                          <a:pt x="5281" y="8971"/>
                        </a:cubicBezTo>
                        <a:cubicBezTo>
                          <a:pt x="5281" y="8971"/>
                          <a:pt x="12273" y="2401"/>
                          <a:pt x="12273" y="2401"/>
                        </a:cubicBezTo>
                        <a:cubicBezTo>
                          <a:pt x="17229" y="-2287"/>
                          <a:pt x="21532" y="787"/>
                          <a:pt x="24529" y="4014"/>
                        </a:cubicBezTo>
                        <a:cubicBezTo>
                          <a:pt x="28563" y="8317"/>
                          <a:pt x="32597" y="12659"/>
                          <a:pt x="36631" y="16962"/>
                        </a:cubicBezTo>
                        <a:cubicBezTo>
                          <a:pt x="39475" y="19997"/>
                          <a:pt x="40934" y="24339"/>
                          <a:pt x="36708" y="28335"/>
                        </a:cubicBezTo>
                        <a:lnTo>
                          <a:pt x="29716" y="34904"/>
                        </a:lnTo>
                        <a:cubicBezTo>
                          <a:pt x="23760" y="40514"/>
                          <a:pt x="15193" y="41090"/>
                          <a:pt x="10544" y="362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7487324" y="5142303"/>
                    <a:ext cx="38966" cy="38735"/>
                  </a:xfrm>
                  <a:custGeom>
                    <a:avLst/>
                    <a:gdLst/>
                    <a:ahLst/>
                    <a:cxnLst/>
                    <a:rect l="l" t="t" r="r" b="b"/>
                    <a:pathLst>
                      <a:path w="38966" h="38735" extrusionOk="0">
                        <a:moveTo>
                          <a:pt x="10550" y="35468"/>
                        </a:moveTo>
                        <a:cubicBezTo>
                          <a:pt x="10550" y="35468"/>
                          <a:pt x="2405" y="26823"/>
                          <a:pt x="2367" y="26823"/>
                        </a:cubicBezTo>
                        <a:cubicBezTo>
                          <a:pt x="-6700" y="17179"/>
                          <a:pt x="12433" y="-6949"/>
                          <a:pt x="23536" y="1926"/>
                        </a:cubicBezTo>
                        <a:cubicBezTo>
                          <a:pt x="27878" y="5423"/>
                          <a:pt x="31489" y="9726"/>
                          <a:pt x="35062" y="13990"/>
                        </a:cubicBezTo>
                        <a:cubicBezTo>
                          <a:pt x="36753" y="16027"/>
                          <a:pt x="38520" y="18217"/>
                          <a:pt x="38904" y="21021"/>
                        </a:cubicBezTo>
                        <a:cubicBezTo>
                          <a:pt x="39673" y="26631"/>
                          <a:pt x="33103" y="30550"/>
                          <a:pt x="29222" y="34238"/>
                        </a:cubicBezTo>
                        <a:cubicBezTo>
                          <a:pt x="23421" y="39694"/>
                          <a:pt x="15084" y="40270"/>
                          <a:pt x="10550" y="3550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7519009" y="5176024"/>
                    <a:ext cx="40337" cy="39707"/>
                  </a:xfrm>
                  <a:custGeom>
                    <a:avLst/>
                    <a:gdLst/>
                    <a:ahLst/>
                    <a:cxnLst/>
                    <a:rect l="l" t="t" r="r" b="b"/>
                    <a:pathLst>
                      <a:path w="40337" h="39707" extrusionOk="0">
                        <a:moveTo>
                          <a:pt x="11638" y="36478"/>
                        </a:moveTo>
                        <a:lnTo>
                          <a:pt x="2455" y="26758"/>
                        </a:lnTo>
                        <a:cubicBezTo>
                          <a:pt x="-1502" y="22569"/>
                          <a:pt x="-580" y="15308"/>
                          <a:pt x="4530" y="10505"/>
                        </a:cubicBezTo>
                        <a:lnTo>
                          <a:pt x="13098" y="2437"/>
                        </a:lnTo>
                        <a:cubicBezTo>
                          <a:pt x="16210" y="-521"/>
                          <a:pt x="20705" y="-828"/>
                          <a:pt x="23125" y="1746"/>
                        </a:cubicBezTo>
                        <a:lnTo>
                          <a:pt x="38839" y="18382"/>
                        </a:lnTo>
                        <a:cubicBezTo>
                          <a:pt x="41260" y="20956"/>
                          <a:pt x="40683" y="25412"/>
                          <a:pt x="37571" y="28371"/>
                        </a:cubicBezTo>
                        <a:lnTo>
                          <a:pt x="30310" y="35210"/>
                        </a:lnTo>
                        <a:cubicBezTo>
                          <a:pt x="24509" y="40666"/>
                          <a:pt x="16171" y="41242"/>
                          <a:pt x="11638" y="364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7351495" y="5067001"/>
                    <a:ext cx="44911" cy="44997"/>
                  </a:xfrm>
                  <a:custGeom>
                    <a:avLst/>
                    <a:gdLst/>
                    <a:ahLst/>
                    <a:cxnLst/>
                    <a:rect l="l" t="t" r="r" b="b"/>
                    <a:pathLst>
                      <a:path w="44911" h="44997" extrusionOk="0">
                        <a:moveTo>
                          <a:pt x="20746" y="44110"/>
                        </a:moveTo>
                        <a:lnTo>
                          <a:pt x="767" y="22941"/>
                        </a:lnTo>
                        <a:cubicBezTo>
                          <a:pt x="-462" y="21634"/>
                          <a:pt x="-193" y="19329"/>
                          <a:pt x="1421" y="17830"/>
                        </a:cubicBezTo>
                        <a:lnTo>
                          <a:pt x="19017" y="1233"/>
                        </a:lnTo>
                        <a:cubicBezTo>
                          <a:pt x="20631" y="-265"/>
                          <a:pt x="22936" y="-419"/>
                          <a:pt x="24165" y="887"/>
                        </a:cubicBezTo>
                        <a:lnTo>
                          <a:pt x="44144" y="22057"/>
                        </a:lnTo>
                        <a:cubicBezTo>
                          <a:pt x="45373" y="23363"/>
                          <a:pt x="45104" y="25668"/>
                          <a:pt x="43491" y="27167"/>
                        </a:cubicBezTo>
                        <a:lnTo>
                          <a:pt x="25894" y="43764"/>
                        </a:lnTo>
                        <a:cubicBezTo>
                          <a:pt x="24281" y="45262"/>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7384267" y="5101733"/>
                    <a:ext cx="44911" cy="44996"/>
                  </a:xfrm>
                  <a:custGeom>
                    <a:avLst/>
                    <a:gdLst/>
                    <a:ahLst/>
                    <a:cxnLst/>
                    <a:rect l="l" t="t" r="r" b="b"/>
                    <a:pathLst>
                      <a:path w="44911" h="44996" extrusionOk="0">
                        <a:moveTo>
                          <a:pt x="20746" y="44110"/>
                        </a:moveTo>
                        <a:lnTo>
                          <a:pt x="768" y="22940"/>
                        </a:lnTo>
                        <a:cubicBezTo>
                          <a:pt x="-462" y="21634"/>
                          <a:pt x="-193" y="19329"/>
                          <a:pt x="1421" y="17830"/>
                        </a:cubicBezTo>
                        <a:lnTo>
                          <a:pt x="19017" y="1233"/>
                        </a:lnTo>
                        <a:cubicBezTo>
                          <a:pt x="20631" y="-265"/>
                          <a:pt x="22936" y="-419"/>
                          <a:pt x="24165" y="887"/>
                        </a:cubicBezTo>
                        <a:lnTo>
                          <a:pt x="44144" y="22057"/>
                        </a:lnTo>
                        <a:cubicBezTo>
                          <a:pt x="45373" y="23363"/>
                          <a:pt x="45105" y="25668"/>
                          <a:pt x="43491" y="27166"/>
                        </a:cubicBezTo>
                        <a:lnTo>
                          <a:pt x="25895" y="43764"/>
                        </a:lnTo>
                        <a:cubicBezTo>
                          <a:pt x="24281" y="45263"/>
                          <a:pt x="21976"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7417078" y="5136465"/>
                    <a:ext cx="44911" cy="44996"/>
                  </a:xfrm>
                  <a:custGeom>
                    <a:avLst/>
                    <a:gdLst/>
                    <a:ahLst/>
                    <a:cxnLst/>
                    <a:rect l="l" t="t" r="r" b="b"/>
                    <a:pathLst>
                      <a:path w="44911" h="44996" extrusionOk="0">
                        <a:moveTo>
                          <a:pt x="20746" y="44110"/>
                        </a:moveTo>
                        <a:lnTo>
                          <a:pt x="768" y="22940"/>
                        </a:lnTo>
                        <a:cubicBezTo>
                          <a:pt x="-462" y="21634"/>
                          <a:pt x="-193" y="19329"/>
                          <a:pt x="1421" y="17831"/>
                        </a:cubicBezTo>
                        <a:lnTo>
                          <a:pt x="19017" y="1233"/>
                        </a:lnTo>
                        <a:cubicBezTo>
                          <a:pt x="20631" y="-266"/>
                          <a:pt x="22936" y="-419"/>
                          <a:pt x="24165" y="887"/>
                        </a:cubicBezTo>
                        <a:lnTo>
                          <a:pt x="44144" y="22057"/>
                        </a:lnTo>
                        <a:cubicBezTo>
                          <a:pt x="45373" y="23363"/>
                          <a:pt x="45104" y="25668"/>
                          <a:pt x="43491" y="27166"/>
                        </a:cubicBezTo>
                        <a:lnTo>
                          <a:pt x="25894" y="43764"/>
                        </a:lnTo>
                        <a:cubicBezTo>
                          <a:pt x="24281" y="45262"/>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7449850" y="5171197"/>
                    <a:ext cx="44911" cy="44997"/>
                  </a:xfrm>
                  <a:custGeom>
                    <a:avLst/>
                    <a:gdLst/>
                    <a:ahLst/>
                    <a:cxnLst/>
                    <a:rect l="l" t="t" r="r" b="b"/>
                    <a:pathLst>
                      <a:path w="44911" h="44997" extrusionOk="0">
                        <a:moveTo>
                          <a:pt x="20746" y="44110"/>
                        </a:moveTo>
                        <a:lnTo>
                          <a:pt x="767" y="22941"/>
                        </a:lnTo>
                        <a:cubicBezTo>
                          <a:pt x="-462" y="21634"/>
                          <a:pt x="-193" y="19329"/>
                          <a:pt x="1421" y="17830"/>
                        </a:cubicBezTo>
                        <a:lnTo>
                          <a:pt x="19017" y="1233"/>
                        </a:lnTo>
                        <a:cubicBezTo>
                          <a:pt x="20631" y="-265"/>
                          <a:pt x="22936" y="-419"/>
                          <a:pt x="24166" y="887"/>
                        </a:cubicBezTo>
                        <a:lnTo>
                          <a:pt x="44144" y="22057"/>
                        </a:lnTo>
                        <a:cubicBezTo>
                          <a:pt x="45373" y="23363"/>
                          <a:pt x="45104" y="25668"/>
                          <a:pt x="43491" y="27167"/>
                        </a:cubicBezTo>
                        <a:lnTo>
                          <a:pt x="25894" y="43764"/>
                        </a:lnTo>
                        <a:cubicBezTo>
                          <a:pt x="24281" y="45262"/>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a:off x="7482623" y="5205929"/>
                    <a:ext cx="44911" cy="44996"/>
                  </a:xfrm>
                  <a:custGeom>
                    <a:avLst/>
                    <a:gdLst/>
                    <a:ahLst/>
                    <a:cxnLst/>
                    <a:rect l="l" t="t" r="r" b="b"/>
                    <a:pathLst>
                      <a:path w="44911" h="44996" extrusionOk="0">
                        <a:moveTo>
                          <a:pt x="20746" y="44110"/>
                        </a:moveTo>
                        <a:lnTo>
                          <a:pt x="767" y="22940"/>
                        </a:lnTo>
                        <a:cubicBezTo>
                          <a:pt x="-462" y="21634"/>
                          <a:pt x="-193" y="19329"/>
                          <a:pt x="1421" y="17830"/>
                        </a:cubicBezTo>
                        <a:lnTo>
                          <a:pt x="19017" y="1233"/>
                        </a:lnTo>
                        <a:cubicBezTo>
                          <a:pt x="20631" y="-265"/>
                          <a:pt x="22936" y="-419"/>
                          <a:pt x="24165" y="887"/>
                        </a:cubicBezTo>
                        <a:lnTo>
                          <a:pt x="44144" y="22057"/>
                        </a:lnTo>
                        <a:cubicBezTo>
                          <a:pt x="45373" y="23363"/>
                          <a:pt x="45104" y="25668"/>
                          <a:pt x="43491" y="27166"/>
                        </a:cubicBezTo>
                        <a:lnTo>
                          <a:pt x="25894" y="43764"/>
                        </a:lnTo>
                        <a:cubicBezTo>
                          <a:pt x="24281" y="45263"/>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7318338" y="5098275"/>
                    <a:ext cx="44911" cy="44997"/>
                  </a:xfrm>
                  <a:custGeom>
                    <a:avLst/>
                    <a:gdLst/>
                    <a:ahLst/>
                    <a:cxnLst/>
                    <a:rect l="l" t="t" r="r" b="b"/>
                    <a:pathLst>
                      <a:path w="44911" h="44997" extrusionOk="0">
                        <a:moveTo>
                          <a:pt x="20746" y="44110"/>
                        </a:moveTo>
                        <a:lnTo>
                          <a:pt x="767" y="22940"/>
                        </a:lnTo>
                        <a:cubicBezTo>
                          <a:pt x="-462" y="21634"/>
                          <a:pt x="-193" y="19329"/>
                          <a:pt x="1421" y="17830"/>
                        </a:cubicBezTo>
                        <a:lnTo>
                          <a:pt x="19017" y="1233"/>
                        </a:lnTo>
                        <a:cubicBezTo>
                          <a:pt x="20631" y="-265"/>
                          <a:pt x="22936" y="-419"/>
                          <a:pt x="24165" y="887"/>
                        </a:cubicBezTo>
                        <a:lnTo>
                          <a:pt x="44144" y="22057"/>
                        </a:lnTo>
                        <a:cubicBezTo>
                          <a:pt x="45373" y="23363"/>
                          <a:pt x="45104" y="25668"/>
                          <a:pt x="43491" y="27167"/>
                        </a:cubicBezTo>
                        <a:lnTo>
                          <a:pt x="25894" y="43764"/>
                        </a:lnTo>
                        <a:cubicBezTo>
                          <a:pt x="24281" y="45262"/>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7351111" y="5133007"/>
                    <a:ext cx="44911" cy="44997"/>
                  </a:xfrm>
                  <a:custGeom>
                    <a:avLst/>
                    <a:gdLst/>
                    <a:ahLst/>
                    <a:cxnLst/>
                    <a:rect l="l" t="t" r="r" b="b"/>
                    <a:pathLst>
                      <a:path w="44911" h="44997" extrusionOk="0">
                        <a:moveTo>
                          <a:pt x="20746" y="44110"/>
                        </a:moveTo>
                        <a:lnTo>
                          <a:pt x="767" y="22940"/>
                        </a:lnTo>
                        <a:cubicBezTo>
                          <a:pt x="-462" y="21634"/>
                          <a:pt x="-193" y="19329"/>
                          <a:pt x="1421" y="17831"/>
                        </a:cubicBezTo>
                        <a:lnTo>
                          <a:pt x="19017" y="1233"/>
                        </a:lnTo>
                        <a:cubicBezTo>
                          <a:pt x="20631" y="-266"/>
                          <a:pt x="22936" y="-419"/>
                          <a:pt x="24165" y="887"/>
                        </a:cubicBezTo>
                        <a:lnTo>
                          <a:pt x="44144" y="22057"/>
                        </a:lnTo>
                        <a:cubicBezTo>
                          <a:pt x="45373" y="23363"/>
                          <a:pt x="45104" y="25668"/>
                          <a:pt x="43491" y="27166"/>
                        </a:cubicBezTo>
                        <a:lnTo>
                          <a:pt x="25894" y="43764"/>
                        </a:lnTo>
                        <a:cubicBezTo>
                          <a:pt x="24281" y="45263"/>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7383883" y="5167739"/>
                    <a:ext cx="44911" cy="44997"/>
                  </a:xfrm>
                  <a:custGeom>
                    <a:avLst/>
                    <a:gdLst/>
                    <a:ahLst/>
                    <a:cxnLst/>
                    <a:rect l="l" t="t" r="r" b="b"/>
                    <a:pathLst>
                      <a:path w="44911" h="44997" extrusionOk="0">
                        <a:moveTo>
                          <a:pt x="20746" y="44110"/>
                        </a:moveTo>
                        <a:lnTo>
                          <a:pt x="768" y="22941"/>
                        </a:lnTo>
                        <a:cubicBezTo>
                          <a:pt x="-462" y="21634"/>
                          <a:pt x="-193" y="19329"/>
                          <a:pt x="1421" y="17830"/>
                        </a:cubicBezTo>
                        <a:lnTo>
                          <a:pt x="19017" y="1233"/>
                        </a:lnTo>
                        <a:cubicBezTo>
                          <a:pt x="20631" y="-265"/>
                          <a:pt x="22936" y="-419"/>
                          <a:pt x="24165" y="887"/>
                        </a:cubicBezTo>
                        <a:lnTo>
                          <a:pt x="44144" y="22057"/>
                        </a:lnTo>
                        <a:cubicBezTo>
                          <a:pt x="45373" y="23363"/>
                          <a:pt x="45104" y="25668"/>
                          <a:pt x="43491" y="27167"/>
                        </a:cubicBezTo>
                        <a:lnTo>
                          <a:pt x="25894" y="43764"/>
                        </a:lnTo>
                        <a:cubicBezTo>
                          <a:pt x="24281" y="45262"/>
                          <a:pt x="21976"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a:off x="7416655" y="5202432"/>
                    <a:ext cx="44911" cy="44997"/>
                  </a:xfrm>
                  <a:custGeom>
                    <a:avLst/>
                    <a:gdLst/>
                    <a:ahLst/>
                    <a:cxnLst/>
                    <a:rect l="l" t="t" r="r" b="b"/>
                    <a:pathLst>
                      <a:path w="44911" h="44997" extrusionOk="0">
                        <a:moveTo>
                          <a:pt x="20746" y="44110"/>
                        </a:moveTo>
                        <a:lnTo>
                          <a:pt x="767" y="22941"/>
                        </a:lnTo>
                        <a:cubicBezTo>
                          <a:pt x="-462" y="21634"/>
                          <a:pt x="-193" y="19329"/>
                          <a:pt x="1421" y="17830"/>
                        </a:cubicBezTo>
                        <a:lnTo>
                          <a:pt x="19017" y="1233"/>
                        </a:lnTo>
                        <a:cubicBezTo>
                          <a:pt x="20631" y="-265"/>
                          <a:pt x="22936" y="-419"/>
                          <a:pt x="24166" y="887"/>
                        </a:cubicBezTo>
                        <a:lnTo>
                          <a:pt x="44144" y="22057"/>
                        </a:lnTo>
                        <a:cubicBezTo>
                          <a:pt x="45374" y="23363"/>
                          <a:pt x="45104" y="25668"/>
                          <a:pt x="43491" y="27167"/>
                        </a:cubicBezTo>
                        <a:lnTo>
                          <a:pt x="25894" y="43764"/>
                        </a:lnTo>
                        <a:cubicBezTo>
                          <a:pt x="24281" y="45262"/>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2"/>
                  <p:cNvSpPr/>
                  <p:nvPr/>
                </p:nvSpPr>
                <p:spPr>
                  <a:xfrm>
                    <a:off x="7449428" y="5237164"/>
                    <a:ext cx="44911" cy="44996"/>
                  </a:xfrm>
                  <a:custGeom>
                    <a:avLst/>
                    <a:gdLst/>
                    <a:ahLst/>
                    <a:cxnLst/>
                    <a:rect l="l" t="t" r="r" b="b"/>
                    <a:pathLst>
                      <a:path w="44911" h="44996" extrusionOk="0">
                        <a:moveTo>
                          <a:pt x="20746" y="44110"/>
                        </a:moveTo>
                        <a:lnTo>
                          <a:pt x="767" y="22940"/>
                        </a:lnTo>
                        <a:cubicBezTo>
                          <a:pt x="-462" y="21634"/>
                          <a:pt x="-193" y="19329"/>
                          <a:pt x="1421" y="17830"/>
                        </a:cubicBezTo>
                        <a:lnTo>
                          <a:pt x="19017" y="1233"/>
                        </a:lnTo>
                        <a:cubicBezTo>
                          <a:pt x="20631" y="-265"/>
                          <a:pt x="22936" y="-419"/>
                          <a:pt x="24166" y="887"/>
                        </a:cubicBezTo>
                        <a:lnTo>
                          <a:pt x="44144" y="22057"/>
                        </a:lnTo>
                        <a:cubicBezTo>
                          <a:pt x="45373" y="23363"/>
                          <a:pt x="45104" y="25668"/>
                          <a:pt x="43491" y="27166"/>
                        </a:cubicBezTo>
                        <a:lnTo>
                          <a:pt x="25894" y="43764"/>
                        </a:lnTo>
                        <a:cubicBezTo>
                          <a:pt x="24281" y="45263"/>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a:off x="7285339" y="5129718"/>
                    <a:ext cx="44557" cy="44622"/>
                  </a:xfrm>
                  <a:custGeom>
                    <a:avLst/>
                    <a:gdLst/>
                    <a:ahLst/>
                    <a:cxnLst/>
                    <a:rect l="l" t="t" r="r" b="b"/>
                    <a:pathLst>
                      <a:path w="44557" h="44622" extrusionOk="0">
                        <a:moveTo>
                          <a:pt x="20242" y="43596"/>
                        </a:moveTo>
                        <a:lnTo>
                          <a:pt x="879" y="23080"/>
                        </a:lnTo>
                        <a:cubicBezTo>
                          <a:pt x="-543" y="21581"/>
                          <a:pt x="-197" y="18969"/>
                          <a:pt x="1608" y="17240"/>
                        </a:cubicBezTo>
                        <a:lnTo>
                          <a:pt x="18437" y="1411"/>
                        </a:lnTo>
                        <a:cubicBezTo>
                          <a:pt x="20242" y="-318"/>
                          <a:pt x="22893" y="-472"/>
                          <a:pt x="24315" y="1027"/>
                        </a:cubicBezTo>
                        <a:lnTo>
                          <a:pt x="43679" y="21543"/>
                        </a:lnTo>
                        <a:cubicBezTo>
                          <a:pt x="45100" y="23041"/>
                          <a:pt x="44754" y="25654"/>
                          <a:pt x="42949" y="27383"/>
                        </a:cubicBezTo>
                        <a:lnTo>
                          <a:pt x="26121" y="43212"/>
                        </a:lnTo>
                        <a:cubicBezTo>
                          <a:pt x="24315" y="44941"/>
                          <a:pt x="21664" y="45095"/>
                          <a:pt x="20242" y="4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a:off x="7318414" y="5164769"/>
                    <a:ext cx="43977" cy="42436"/>
                  </a:xfrm>
                  <a:custGeom>
                    <a:avLst/>
                    <a:gdLst/>
                    <a:ahLst/>
                    <a:cxnLst/>
                    <a:rect l="l" t="t" r="r" b="b"/>
                    <a:pathLst>
                      <a:path w="43977" h="42436" extrusionOk="0">
                        <a:moveTo>
                          <a:pt x="17135" y="40280"/>
                        </a:moveTo>
                        <a:lnTo>
                          <a:pt x="999" y="23183"/>
                        </a:lnTo>
                        <a:cubicBezTo>
                          <a:pt x="-615" y="21454"/>
                          <a:pt x="-231" y="18457"/>
                          <a:pt x="1844" y="16497"/>
                        </a:cubicBezTo>
                        <a:lnTo>
                          <a:pt x="17596" y="1667"/>
                        </a:lnTo>
                        <a:cubicBezTo>
                          <a:pt x="19748" y="-369"/>
                          <a:pt x="22821" y="-561"/>
                          <a:pt x="24512" y="1206"/>
                        </a:cubicBezTo>
                        <a:lnTo>
                          <a:pt x="42953" y="20762"/>
                        </a:lnTo>
                        <a:cubicBezTo>
                          <a:pt x="44606" y="22530"/>
                          <a:pt x="44222" y="25603"/>
                          <a:pt x="42070" y="27601"/>
                        </a:cubicBezTo>
                        <a:lnTo>
                          <a:pt x="29468" y="39473"/>
                        </a:lnTo>
                        <a:cubicBezTo>
                          <a:pt x="25626" y="43084"/>
                          <a:pt x="20132" y="43430"/>
                          <a:pt x="17174" y="403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7351074" y="5199466"/>
                    <a:ext cx="44253" cy="44205"/>
                  </a:xfrm>
                  <a:custGeom>
                    <a:avLst/>
                    <a:gdLst/>
                    <a:ahLst/>
                    <a:cxnLst/>
                    <a:rect l="l" t="t" r="r" b="b"/>
                    <a:pathLst>
                      <a:path w="44253" h="44205" extrusionOk="0">
                        <a:moveTo>
                          <a:pt x="19860" y="43081"/>
                        </a:moveTo>
                        <a:lnTo>
                          <a:pt x="957" y="23064"/>
                        </a:lnTo>
                        <a:cubicBezTo>
                          <a:pt x="-580" y="21412"/>
                          <a:pt x="-234" y="18569"/>
                          <a:pt x="1764" y="16725"/>
                        </a:cubicBezTo>
                        <a:lnTo>
                          <a:pt x="17785" y="1626"/>
                        </a:lnTo>
                        <a:cubicBezTo>
                          <a:pt x="19898" y="-334"/>
                          <a:pt x="22895" y="-564"/>
                          <a:pt x="24547" y="1165"/>
                        </a:cubicBezTo>
                        <a:lnTo>
                          <a:pt x="43296" y="21028"/>
                        </a:lnTo>
                        <a:cubicBezTo>
                          <a:pt x="44833" y="22680"/>
                          <a:pt x="44487" y="25523"/>
                          <a:pt x="42489" y="27367"/>
                        </a:cubicBezTo>
                        <a:lnTo>
                          <a:pt x="26276" y="42659"/>
                        </a:lnTo>
                        <a:cubicBezTo>
                          <a:pt x="24278" y="44541"/>
                          <a:pt x="21435" y="44733"/>
                          <a:pt x="19898" y="4308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7383959" y="5234197"/>
                    <a:ext cx="44029" cy="44053"/>
                  </a:xfrm>
                  <a:custGeom>
                    <a:avLst/>
                    <a:gdLst/>
                    <a:ahLst/>
                    <a:cxnLst/>
                    <a:rect l="l" t="t" r="r" b="b"/>
                    <a:pathLst>
                      <a:path w="44029" h="44053" extrusionOk="0">
                        <a:moveTo>
                          <a:pt x="19594" y="42889"/>
                        </a:moveTo>
                        <a:lnTo>
                          <a:pt x="999" y="23218"/>
                        </a:lnTo>
                        <a:cubicBezTo>
                          <a:pt x="-615" y="21489"/>
                          <a:pt x="-230" y="18492"/>
                          <a:pt x="1844" y="16533"/>
                        </a:cubicBezTo>
                        <a:lnTo>
                          <a:pt x="17673" y="1626"/>
                        </a:lnTo>
                        <a:cubicBezTo>
                          <a:pt x="19786" y="-334"/>
                          <a:pt x="22783" y="-564"/>
                          <a:pt x="24435" y="1165"/>
                        </a:cubicBezTo>
                        <a:lnTo>
                          <a:pt x="43031" y="20836"/>
                        </a:lnTo>
                        <a:cubicBezTo>
                          <a:pt x="44644" y="22565"/>
                          <a:pt x="44260" y="25562"/>
                          <a:pt x="42185" y="27521"/>
                        </a:cubicBezTo>
                        <a:lnTo>
                          <a:pt x="26356" y="42428"/>
                        </a:lnTo>
                        <a:cubicBezTo>
                          <a:pt x="24243" y="44388"/>
                          <a:pt x="21246" y="44618"/>
                          <a:pt x="19594" y="428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7381615" y="5268826"/>
                    <a:ext cx="79197" cy="77378"/>
                  </a:xfrm>
                  <a:custGeom>
                    <a:avLst/>
                    <a:gdLst/>
                    <a:ahLst/>
                    <a:cxnLst/>
                    <a:rect l="l" t="t" r="r" b="b"/>
                    <a:pathLst>
                      <a:path w="79197" h="77378" extrusionOk="0">
                        <a:moveTo>
                          <a:pt x="24474" y="77378"/>
                        </a:moveTo>
                        <a:lnTo>
                          <a:pt x="0" y="51445"/>
                        </a:lnTo>
                        <a:lnTo>
                          <a:pt x="52943" y="1575"/>
                        </a:lnTo>
                        <a:cubicBezTo>
                          <a:pt x="54979" y="-346"/>
                          <a:pt x="57861" y="-538"/>
                          <a:pt x="59436" y="1153"/>
                        </a:cubicBezTo>
                        <a:lnTo>
                          <a:pt x="78223" y="21054"/>
                        </a:lnTo>
                        <a:cubicBezTo>
                          <a:pt x="79799" y="22707"/>
                          <a:pt x="79415" y="25588"/>
                          <a:pt x="77417" y="27509"/>
                        </a:cubicBezTo>
                        <a:lnTo>
                          <a:pt x="24474" y="7737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2"/>
                  <p:cNvSpPr/>
                  <p:nvPr/>
                </p:nvSpPr>
                <p:spPr>
                  <a:xfrm>
                    <a:off x="7249488" y="5161336"/>
                    <a:ext cx="46898" cy="45979"/>
                  </a:xfrm>
                  <a:custGeom>
                    <a:avLst/>
                    <a:gdLst/>
                    <a:ahLst/>
                    <a:cxnLst/>
                    <a:rect l="l" t="t" r="r" b="b"/>
                    <a:pathLst>
                      <a:path w="46898" h="45979" extrusionOk="0">
                        <a:moveTo>
                          <a:pt x="25511" y="45941"/>
                        </a:moveTo>
                        <a:lnTo>
                          <a:pt x="0" y="19854"/>
                        </a:lnTo>
                        <a:lnTo>
                          <a:pt x="20785" y="1412"/>
                        </a:lnTo>
                        <a:cubicBezTo>
                          <a:pt x="22783" y="-471"/>
                          <a:pt x="25895" y="-471"/>
                          <a:pt x="27701" y="1412"/>
                        </a:cubicBezTo>
                        <a:lnTo>
                          <a:pt x="45643" y="20430"/>
                        </a:lnTo>
                        <a:cubicBezTo>
                          <a:pt x="47449" y="22351"/>
                          <a:pt x="47295" y="25425"/>
                          <a:pt x="45259" y="27346"/>
                        </a:cubicBezTo>
                        <a:lnTo>
                          <a:pt x="25511" y="4597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2"/>
                  <p:cNvSpPr/>
                  <p:nvPr/>
                </p:nvSpPr>
                <p:spPr>
                  <a:xfrm>
                    <a:off x="7283298" y="5195979"/>
                    <a:ext cx="45937" cy="46029"/>
                  </a:xfrm>
                  <a:custGeom>
                    <a:avLst/>
                    <a:gdLst/>
                    <a:ahLst/>
                    <a:cxnLst/>
                    <a:rect l="l" t="t" r="r" b="b"/>
                    <a:pathLst>
                      <a:path w="45937" h="46029" extrusionOk="0">
                        <a:moveTo>
                          <a:pt x="24474" y="46030"/>
                        </a:moveTo>
                        <a:lnTo>
                          <a:pt x="0" y="20096"/>
                        </a:lnTo>
                        <a:lnTo>
                          <a:pt x="19556" y="1654"/>
                        </a:lnTo>
                        <a:cubicBezTo>
                          <a:pt x="21707" y="-344"/>
                          <a:pt x="24781" y="-574"/>
                          <a:pt x="26433" y="1193"/>
                        </a:cubicBezTo>
                        <a:lnTo>
                          <a:pt x="44913" y="20749"/>
                        </a:lnTo>
                        <a:cubicBezTo>
                          <a:pt x="46565" y="22517"/>
                          <a:pt x="46181" y="25552"/>
                          <a:pt x="44029" y="27588"/>
                        </a:cubicBezTo>
                        <a:lnTo>
                          <a:pt x="24474" y="4603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7316071" y="5230711"/>
                    <a:ext cx="45936" cy="46029"/>
                  </a:xfrm>
                  <a:custGeom>
                    <a:avLst/>
                    <a:gdLst/>
                    <a:ahLst/>
                    <a:cxnLst/>
                    <a:rect l="l" t="t" r="r" b="b"/>
                    <a:pathLst>
                      <a:path w="45936" h="46029" extrusionOk="0">
                        <a:moveTo>
                          <a:pt x="24474" y="46030"/>
                        </a:moveTo>
                        <a:lnTo>
                          <a:pt x="0" y="20096"/>
                        </a:lnTo>
                        <a:lnTo>
                          <a:pt x="19556" y="1654"/>
                        </a:lnTo>
                        <a:cubicBezTo>
                          <a:pt x="21707" y="-344"/>
                          <a:pt x="24781" y="-574"/>
                          <a:pt x="26433" y="1193"/>
                        </a:cubicBezTo>
                        <a:lnTo>
                          <a:pt x="44913" y="20749"/>
                        </a:lnTo>
                        <a:cubicBezTo>
                          <a:pt x="46565" y="22517"/>
                          <a:pt x="46181" y="25552"/>
                          <a:pt x="44029" y="27588"/>
                        </a:cubicBezTo>
                        <a:lnTo>
                          <a:pt x="24474" y="4603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7348843" y="5265443"/>
                    <a:ext cx="45937" cy="46029"/>
                  </a:xfrm>
                  <a:custGeom>
                    <a:avLst/>
                    <a:gdLst/>
                    <a:ahLst/>
                    <a:cxnLst/>
                    <a:rect l="l" t="t" r="r" b="b"/>
                    <a:pathLst>
                      <a:path w="45937" h="46029" extrusionOk="0">
                        <a:moveTo>
                          <a:pt x="24474" y="46030"/>
                        </a:moveTo>
                        <a:lnTo>
                          <a:pt x="0" y="20096"/>
                        </a:lnTo>
                        <a:lnTo>
                          <a:pt x="19556" y="1654"/>
                        </a:lnTo>
                        <a:cubicBezTo>
                          <a:pt x="21707" y="-343"/>
                          <a:pt x="24781" y="-574"/>
                          <a:pt x="26433" y="1193"/>
                        </a:cubicBezTo>
                        <a:lnTo>
                          <a:pt x="44913" y="20749"/>
                        </a:lnTo>
                        <a:cubicBezTo>
                          <a:pt x="46565" y="22516"/>
                          <a:pt x="46181" y="25552"/>
                          <a:pt x="44030" y="27588"/>
                        </a:cubicBezTo>
                        <a:lnTo>
                          <a:pt x="24474" y="4603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6" name="Google Shape;66;p2"/>
                <p:cNvSpPr/>
                <p:nvPr/>
              </p:nvSpPr>
              <p:spPr>
                <a:xfrm>
                  <a:off x="7441151" y="4958141"/>
                  <a:ext cx="169117" cy="204201"/>
                </a:xfrm>
                <a:custGeom>
                  <a:avLst/>
                  <a:gdLst/>
                  <a:ahLst/>
                  <a:cxnLst/>
                  <a:rect l="l" t="t" r="r" b="b"/>
                  <a:pathLst>
                    <a:path w="169117" h="204201" extrusionOk="0">
                      <a:moveTo>
                        <a:pt x="135485" y="202417"/>
                      </a:moveTo>
                      <a:lnTo>
                        <a:pt x="1937" y="59840"/>
                      </a:lnTo>
                      <a:cubicBezTo>
                        <a:pt x="-177" y="57573"/>
                        <a:pt x="-599" y="53769"/>
                        <a:pt x="861" y="50504"/>
                      </a:cubicBezTo>
                      <a:lnTo>
                        <a:pt x="21723" y="4668"/>
                      </a:lnTo>
                      <a:cubicBezTo>
                        <a:pt x="23874" y="-57"/>
                        <a:pt x="29023" y="-1517"/>
                        <a:pt x="32096" y="1787"/>
                      </a:cubicBezTo>
                      <a:lnTo>
                        <a:pt x="167182" y="146016"/>
                      </a:lnTo>
                      <a:cubicBezTo>
                        <a:pt x="169372" y="148360"/>
                        <a:pt x="169756" y="152394"/>
                        <a:pt x="168065" y="155698"/>
                      </a:cubicBezTo>
                      <a:lnTo>
                        <a:pt x="145628" y="199881"/>
                      </a:lnTo>
                      <a:cubicBezTo>
                        <a:pt x="143361" y="204376"/>
                        <a:pt x="138405" y="205606"/>
                        <a:pt x="135408" y="2024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2"/>
                <p:cNvSpPr/>
                <p:nvPr/>
              </p:nvSpPr>
              <p:spPr>
                <a:xfrm>
                  <a:off x="7387570" y="5110151"/>
                  <a:ext cx="243046" cy="256625"/>
                </a:xfrm>
                <a:custGeom>
                  <a:avLst/>
                  <a:gdLst/>
                  <a:ahLst/>
                  <a:cxnLst/>
                  <a:rect l="l" t="t" r="r" b="b"/>
                  <a:pathLst>
                    <a:path w="243046" h="256625" extrusionOk="0">
                      <a:moveTo>
                        <a:pt x="243046" y="0"/>
                      </a:moveTo>
                      <a:cubicBezTo>
                        <a:pt x="231328" y="26280"/>
                        <a:pt x="212118" y="53174"/>
                        <a:pt x="200592" y="80068"/>
                      </a:cubicBezTo>
                      <a:cubicBezTo>
                        <a:pt x="142961" y="133856"/>
                        <a:pt x="89173" y="183802"/>
                        <a:pt x="35385" y="241433"/>
                      </a:cubicBezTo>
                      <a:cubicBezTo>
                        <a:pt x="23859" y="249117"/>
                        <a:pt x="16175" y="260643"/>
                        <a:pt x="0" y="255225"/>
                      </a:cubicBez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2"/>
                <p:cNvSpPr/>
                <p:nvPr/>
              </p:nvSpPr>
              <p:spPr>
                <a:xfrm>
                  <a:off x="7600764" y="5140887"/>
                  <a:ext cx="34808" cy="67235"/>
                </a:xfrm>
                <a:custGeom>
                  <a:avLst/>
                  <a:gdLst/>
                  <a:ahLst/>
                  <a:cxnLst/>
                  <a:rect l="l" t="t" r="r" b="b"/>
                  <a:pathLst>
                    <a:path w="34808" h="67235" extrusionOk="0">
                      <a:moveTo>
                        <a:pt x="0" y="67235"/>
                      </a:moveTo>
                      <a:cubicBezTo>
                        <a:pt x="12026" y="45067"/>
                        <a:pt x="23666" y="22630"/>
                        <a:pt x="34808" y="0"/>
                      </a:cubicBez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2"/>
                <p:cNvSpPr/>
                <p:nvPr/>
              </p:nvSpPr>
              <p:spPr>
                <a:xfrm>
                  <a:off x="7560346" y="5232135"/>
                  <a:ext cx="14868" cy="14868"/>
                </a:xfrm>
                <a:custGeom>
                  <a:avLst/>
                  <a:gdLst/>
                  <a:ahLst/>
                  <a:cxnLst/>
                  <a:rect l="l" t="t" r="r" b="b"/>
                  <a:pathLst>
                    <a:path w="14868" h="14868" extrusionOk="0">
                      <a:moveTo>
                        <a:pt x="14869" y="0"/>
                      </a:moveTo>
                      <a:lnTo>
                        <a:pt x="0" y="1486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a:off x="7467023" y="5273782"/>
                  <a:ext cx="63854" cy="63815"/>
                </a:xfrm>
                <a:custGeom>
                  <a:avLst/>
                  <a:gdLst/>
                  <a:ahLst/>
                  <a:cxnLst/>
                  <a:rect l="l" t="t" r="r" b="b"/>
                  <a:pathLst>
                    <a:path w="63854" h="63815" extrusionOk="0">
                      <a:moveTo>
                        <a:pt x="63854" y="0"/>
                      </a:moveTo>
                      <a:lnTo>
                        <a:pt x="0" y="63816"/>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1" name="Google Shape;71;p2"/>
              <p:cNvGrpSpPr/>
              <p:nvPr/>
            </p:nvGrpSpPr>
            <p:grpSpPr>
              <a:xfrm>
                <a:off x="6490889" y="9438729"/>
                <a:ext cx="1227076" cy="1672108"/>
                <a:chOff x="6490889" y="9438729"/>
                <a:chExt cx="1227076" cy="1672108"/>
              </a:xfrm>
            </p:grpSpPr>
            <p:sp>
              <p:nvSpPr>
                <p:cNvPr id="72" name="Google Shape;72;p2"/>
                <p:cNvSpPr/>
                <p:nvPr/>
              </p:nvSpPr>
              <p:spPr>
                <a:xfrm>
                  <a:off x="6490889" y="9438729"/>
                  <a:ext cx="1227076" cy="1672108"/>
                </a:xfrm>
                <a:custGeom>
                  <a:avLst/>
                  <a:gdLst/>
                  <a:ahLst/>
                  <a:cxnLst/>
                  <a:rect l="l" t="t" r="r" b="b"/>
                  <a:pathLst>
                    <a:path w="347122" h="473015" extrusionOk="0">
                      <a:moveTo>
                        <a:pt x="1540" y="472774"/>
                      </a:moveTo>
                      <a:lnTo>
                        <a:pt x="345516" y="212631"/>
                      </a:lnTo>
                      <a:cubicBezTo>
                        <a:pt x="347360" y="211248"/>
                        <a:pt x="347668" y="208712"/>
                        <a:pt x="346169" y="207022"/>
                      </a:cubicBezTo>
                      <a:lnTo>
                        <a:pt x="164673" y="1436"/>
                      </a:lnTo>
                      <a:cubicBezTo>
                        <a:pt x="162521" y="-985"/>
                        <a:pt x="158256" y="-217"/>
                        <a:pt x="157219" y="2780"/>
                      </a:cubicBezTo>
                      <a:lnTo>
                        <a:pt x="2386" y="453372"/>
                      </a:lnTo>
                      <a:cubicBezTo>
                        <a:pt x="1079" y="457137"/>
                        <a:pt x="-1764" y="475310"/>
                        <a:pt x="1540" y="472774"/>
                      </a:cubicBezTo>
                      <a:close/>
                      <a:moveTo>
                        <a:pt x="231524" y="212785"/>
                      </a:moveTo>
                      <a:lnTo>
                        <a:pt x="116455" y="299845"/>
                      </a:lnTo>
                      <a:cubicBezTo>
                        <a:pt x="113843" y="301804"/>
                        <a:pt x="110154" y="299422"/>
                        <a:pt x="111269" y="296502"/>
                      </a:cubicBezTo>
                      <a:lnTo>
                        <a:pt x="170090" y="145742"/>
                      </a:lnTo>
                      <a:cubicBezTo>
                        <a:pt x="170974" y="143513"/>
                        <a:pt x="174162" y="142975"/>
                        <a:pt x="175776" y="144820"/>
                      </a:cubicBezTo>
                      <a:lnTo>
                        <a:pt x="232023" y="208520"/>
                      </a:lnTo>
                      <a:cubicBezTo>
                        <a:pt x="233176" y="209826"/>
                        <a:pt x="232945" y="211747"/>
                        <a:pt x="231524" y="21282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2"/>
                <p:cNvSpPr/>
                <p:nvPr/>
              </p:nvSpPr>
              <p:spPr>
                <a:xfrm>
                  <a:off x="6635370" y="10903947"/>
                  <a:ext cx="52424" cy="59487"/>
                </a:xfrm>
                <a:custGeom>
                  <a:avLst/>
                  <a:gdLst/>
                  <a:ahLst/>
                  <a:cxnLst/>
                  <a:rect l="l" t="t" r="r" b="b"/>
                  <a:pathLst>
                    <a:path w="14830" h="16828" extrusionOk="0">
                      <a:moveTo>
                        <a:pt x="0" y="0"/>
                      </a:moveTo>
                      <a:lnTo>
                        <a:pt x="14830"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2"/>
                <p:cNvSpPr/>
                <p:nvPr/>
              </p:nvSpPr>
              <p:spPr>
                <a:xfrm>
                  <a:off x="6775489" y="10797905"/>
                  <a:ext cx="52558" cy="59487"/>
                </a:xfrm>
                <a:custGeom>
                  <a:avLst/>
                  <a:gdLst/>
                  <a:ahLst/>
                  <a:cxnLst/>
                  <a:rect l="l" t="t" r="r" b="b"/>
                  <a:pathLst>
                    <a:path w="14868" h="16828" extrusionOk="0">
                      <a:moveTo>
                        <a:pt x="0" y="0"/>
                      </a:moveTo>
                      <a:lnTo>
                        <a:pt x="14869"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2"/>
                <p:cNvSpPr/>
                <p:nvPr/>
              </p:nvSpPr>
              <p:spPr>
                <a:xfrm>
                  <a:off x="6915612" y="10691864"/>
                  <a:ext cx="52558" cy="59487"/>
                </a:xfrm>
                <a:custGeom>
                  <a:avLst/>
                  <a:gdLst/>
                  <a:ahLst/>
                  <a:cxnLst/>
                  <a:rect l="l" t="t" r="r" b="b"/>
                  <a:pathLst>
                    <a:path w="14868" h="16828" extrusionOk="0">
                      <a:moveTo>
                        <a:pt x="0" y="0"/>
                      </a:moveTo>
                      <a:lnTo>
                        <a:pt x="14868"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2"/>
                <p:cNvSpPr/>
                <p:nvPr/>
              </p:nvSpPr>
              <p:spPr>
                <a:xfrm>
                  <a:off x="7055870" y="10585823"/>
                  <a:ext cx="52424" cy="59621"/>
                </a:xfrm>
                <a:custGeom>
                  <a:avLst/>
                  <a:gdLst/>
                  <a:ahLst/>
                  <a:cxnLst/>
                  <a:rect l="l" t="t" r="r" b="b"/>
                  <a:pathLst>
                    <a:path w="14830" h="16866" extrusionOk="0">
                      <a:moveTo>
                        <a:pt x="0" y="0"/>
                      </a:moveTo>
                      <a:lnTo>
                        <a:pt x="14830" y="16866"/>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2"/>
                <p:cNvSpPr/>
                <p:nvPr/>
              </p:nvSpPr>
              <p:spPr>
                <a:xfrm>
                  <a:off x="7195989" y="10479916"/>
                  <a:ext cx="52558" cy="59487"/>
                </a:xfrm>
                <a:custGeom>
                  <a:avLst/>
                  <a:gdLst/>
                  <a:ahLst/>
                  <a:cxnLst/>
                  <a:rect l="l" t="t" r="r" b="b"/>
                  <a:pathLst>
                    <a:path w="14868" h="16828" extrusionOk="0">
                      <a:moveTo>
                        <a:pt x="0" y="0"/>
                      </a:moveTo>
                      <a:lnTo>
                        <a:pt x="14869"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2"/>
                <p:cNvSpPr/>
                <p:nvPr/>
              </p:nvSpPr>
              <p:spPr>
                <a:xfrm>
                  <a:off x="7336112" y="10373875"/>
                  <a:ext cx="52558" cy="59487"/>
                </a:xfrm>
                <a:custGeom>
                  <a:avLst/>
                  <a:gdLst/>
                  <a:ahLst/>
                  <a:cxnLst/>
                  <a:rect l="l" t="t" r="r" b="b"/>
                  <a:pathLst>
                    <a:path w="14868" h="16828" extrusionOk="0">
                      <a:moveTo>
                        <a:pt x="0" y="0"/>
                      </a:moveTo>
                      <a:lnTo>
                        <a:pt x="14868"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2"/>
                <p:cNvSpPr/>
                <p:nvPr/>
              </p:nvSpPr>
              <p:spPr>
                <a:xfrm>
                  <a:off x="7476236" y="10267834"/>
                  <a:ext cx="52558" cy="59487"/>
                </a:xfrm>
                <a:custGeom>
                  <a:avLst/>
                  <a:gdLst/>
                  <a:ahLst/>
                  <a:cxnLst/>
                  <a:rect l="l" t="t" r="r" b="b"/>
                  <a:pathLst>
                    <a:path w="14868" h="16828" extrusionOk="0">
                      <a:moveTo>
                        <a:pt x="0" y="0"/>
                      </a:moveTo>
                      <a:lnTo>
                        <a:pt x="14869"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a:off x="7128511" y="9629819"/>
                  <a:ext cx="74560" cy="56362"/>
                </a:xfrm>
                <a:custGeom>
                  <a:avLst/>
                  <a:gdLst/>
                  <a:ahLst/>
                  <a:cxnLst/>
                  <a:rect l="l" t="t" r="r" b="b"/>
                  <a:pathLst>
                    <a:path w="21092" h="15944" extrusionOk="0">
                      <a:moveTo>
                        <a:pt x="0" y="15944"/>
                      </a:moveTo>
                      <a:lnTo>
                        <a:pt x="21093" y="0"/>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2"/>
                <p:cNvSpPr/>
                <p:nvPr/>
              </p:nvSpPr>
              <p:spPr>
                <a:xfrm>
                  <a:off x="7259941" y="9778629"/>
                  <a:ext cx="74560" cy="56362"/>
                </a:xfrm>
                <a:custGeom>
                  <a:avLst/>
                  <a:gdLst/>
                  <a:ahLst/>
                  <a:cxnLst/>
                  <a:rect l="l" t="t" r="r" b="b"/>
                  <a:pathLst>
                    <a:path w="21092" h="15944" extrusionOk="0">
                      <a:moveTo>
                        <a:pt x="0" y="15944"/>
                      </a:moveTo>
                      <a:lnTo>
                        <a:pt x="21092" y="0"/>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2"/>
                <p:cNvSpPr/>
                <p:nvPr/>
              </p:nvSpPr>
              <p:spPr>
                <a:xfrm>
                  <a:off x="7391374" y="9927442"/>
                  <a:ext cx="74560" cy="56496"/>
                </a:xfrm>
                <a:custGeom>
                  <a:avLst/>
                  <a:gdLst/>
                  <a:ahLst/>
                  <a:cxnLst/>
                  <a:rect l="l" t="t" r="r" b="b"/>
                  <a:pathLst>
                    <a:path w="21092" h="15982" extrusionOk="0">
                      <a:moveTo>
                        <a:pt x="0" y="15983"/>
                      </a:moveTo>
                      <a:lnTo>
                        <a:pt x="21093" y="0"/>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2"/>
                <p:cNvSpPr/>
                <p:nvPr/>
              </p:nvSpPr>
              <p:spPr>
                <a:xfrm>
                  <a:off x="7522807" y="10076390"/>
                  <a:ext cx="74426" cy="56362"/>
                </a:xfrm>
                <a:custGeom>
                  <a:avLst/>
                  <a:gdLst/>
                  <a:ahLst/>
                  <a:cxnLst/>
                  <a:rect l="l" t="t" r="r" b="b"/>
                  <a:pathLst>
                    <a:path w="21054" h="15944" extrusionOk="0">
                      <a:moveTo>
                        <a:pt x="0" y="15944"/>
                      </a:moveTo>
                      <a:lnTo>
                        <a:pt x="21054" y="0"/>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84" name="Google Shape;84;p2"/>
            <p:cNvSpPr/>
            <p:nvPr/>
          </p:nvSpPr>
          <p:spPr>
            <a:xfrm>
              <a:off x="408900" y="408763"/>
              <a:ext cx="6744300" cy="9871800"/>
            </a:xfrm>
            <a:prstGeom prst="roundRect">
              <a:avLst>
                <a:gd name="adj" fmla="val 3186"/>
              </a:avLst>
            </a:prstGeom>
            <a:solidFill>
              <a:schemeClr val="lt1"/>
            </a:solidFill>
            <a:ln>
              <a:noFill/>
            </a:ln>
            <a:effectLst>
              <a:outerShdw blurRad="85725" dist="57150" dir="3060000" algn="bl" rotWithShape="0">
                <a:schemeClr val="dk1">
                  <a:alpha val="1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sp>
        <p:nvSpPr>
          <p:cNvPr id="85" name="Google Shape;85;p2"/>
          <p:cNvSpPr txBox="1">
            <a:spLocks noGrp="1"/>
          </p:cNvSpPr>
          <p:nvPr>
            <p:ph type="ctrTitle"/>
          </p:nvPr>
        </p:nvSpPr>
        <p:spPr>
          <a:xfrm>
            <a:off x="752975" y="685800"/>
            <a:ext cx="6056100" cy="4144500"/>
          </a:xfrm>
          <a:prstGeom prst="rect">
            <a:avLst/>
          </a:prstGeom>
        </p:spPr>
        <p:txBody>
          <a:bodyPr spcFirstLastPara="1" wrap="square" lIns="85500" tIns="85500" rIns="85500" bIns="85500" anchor="b" anchorCtr="0">
            <a:noAutofit/>
          </a:bodyPr>
          <a:lstStyle>
            <a:lvl1pPr lvl="0">
              <a:spcBef>
                <a:spcPts val="0"/>
              </a:spcBef>
              <a:spcAft>
                <a:spcPts val="0"/>
              </a:spcAft>
              <a:buSzPts val="4300"/>
              <a:buNone/>
              <a:defRPr sz="4700"/>
            </a:lvl1pPr>
            <a:lvl2pPr lvl="1" algn="ctr">
              <a:spcBef>
                <a:spcPts val="0"/>
              </a:spcBef>
              <a:spcAft>
                <a:spcPts val="0"/>
              </a:spcAft>
              <a:buSzPts val="4300"/>
              <a:buNone/>
              <a:defRPr sz="4300"/>
            </a:lvl2pPr>
            <a:lvl3pPr lvl="2" algn="ctr">
              <a:spcBef>
                <a:spcPts val="0"/>
              </a:spcBef>
              <a:spcAft>
                <a:spcPts val="0"/>
              </a:spcAft>
              <a:buSzPts val="4300"/>
              <a:buNone/>
              <a:defRPr sz="4300"/>
            </a:lvl3pPr>
            <a:lvl4pPr lvl="3" algn="ctr">
              <a:spcBef>
                <a:spcPts val="0"/>
              </a:spcBef>
              <a:spcAft>
                <a:spcPts val="0"/>
              </a:spcAft>
              <a:buSzPts val="4300"/>
              <a:buNone/>
              <a:defRPr sz="4300"/>
            </a:lvl4pPr>
            <a:lvl5pPr lvl="4" algn="ctr">
              <a:spcBef>
                <a:spcPts val="0"/>
              </a:spcBef>
              <a:spcAft>
                <a:spcPts val="0"/>
              </a:spcAft>
              <a:buSzPts val="4300"/>
              <a:buNone/>
              <a:defRPr sz="4300"/>
            </a:lvl5pPr>
            <a:lvl6pPr lvl="5" algn="ctr">
              <a:spcBef>
                <a:spcPts val="0"/>
              </a:spcBef>
              <a:spcAft>
                <a:spcPts val="0"/>
              </a:spcAft>
              <a:buSzPts val="4300"/>
              <a:buNone/>
              <a:defRPr sz="4300"/>
            </a:lvl6pPr>
            <a:lvl7pPr lvl="6" algn="ctr">
              <a:spcBef>
                <a:spcPts val="0"/>
              </a:spcBef>
              <a:spcAft>
                <a:spcPts val="0"/>
              </a:spcAft>
              <a:buSzPts val="4300"/>
              <a:buNone/>
              <a:defRPr sz="4300"/>
            </a:lvl7pPr>
            <a:lvl8pPr lvl="7" algn="ctr">
              <a:spcBef>
                <a:spcPts val="0"/>
              </a:spcBef>
              <a:spcAft>
                <a:spcPts val="0"/>
              </a:spcAft>
              <a:buSzPts val="4300"/>
              <a:buNone/>
              <a:defRPr sz="4300"/>
            </a:lvl8pPr>
            <a:lvl9pPr lvl="8" algn="ctr">
              <a:spcBef>
                <a:spcPts val="0"/>
              </a:spcBef>
              <a:spcAft>
                <a:spcPts val="0"/>
              </a:spcAft>
              <a:buSzPts val="4300"/>
              <a:buNone/>
              <a:defRPr sz="4300"/>
            </a:lvl9pPr>
          </a:lstStyle>
          <a:p>
            <a:endParaRPr/>
          </a:p>
        </p:txBody>
      </p:sp>
      <p:sp>
        <p:nvSpPr>
          <p:cNvPr id="86" name="Google Shape;86;p2"/>
          <p:cNvSpPr txBox="1">
            <a:spLocks noGrp="1"/>
          </p:cNvSpPr>
          <p:nvPr>
            <p:ph type="subTitle" idx="1"/>
          </p:nvPr>
        </p:nvSpPr>
        <p:spPr>
          <a:xfrm>
            <a:off x="752975" y="5018450"/>
            <a:ext cx="6056100" cy="473100"/>
          </a:xfrm>
          <a:prstGeom prst="rect">
            <a:avLst/>
          </a:prstGeom>
        </p:spPr>
        <p:txBody>
          <a:bodyPr spcFirstLastPara="1" wrap="square" lIns="85500" tIns="85500" rIns="85500" bIns="85500"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994"/>
        <p:cNvGrpSpPr/>
        <p:nvPr/>
      </p:nvGrpSpPr>
      <p:grpSpPr>
        <a:xfrm>
          <a:off x="0" y="0"/>
          <a:ext cx="0" cy="0"/>
          <a:chOff x="0" y="0"/>
          <a:chExt cx="0" cy="0"/>
        </a:xfrm>
      </p:grpSpPr>
      <p:grpSp>
        <p:nvGrpSpPr>
          <p:cNvPr id="995" name="Google Shape;995;p20"/>
          <p:cNvGrpSpPr/>
          <p:nvPr/>
        </p:nvGrpSpPr>
        <p:grpSpPr>
          <a:xfrm>
            <a:off x="-228597" y="-34819"/>
            <a:ext cx="8121389" cy="10738969"/>
            <a:chOff x="-228597" y="-34819"/>
            <a:chExt cx="8121389" cy="10738969"/>
          </a:xfrm>
        </p:grpSpPr>
        <p:grpSp>
          <p:nvGrpSpPr>
            <p:cNvPr id="996" name="Google Shape;996;p20"/>
            <p:cNvGrpSpPr/>
            <p:nvPr/>
          </p:nvGrpSpPr>
          <p:grpSpPr>
            <a:xfrm>
              <a:off x="-228597" y="-34819"/>
              <a:ext cx="8121389" cy="10738969"/>
              <a:chOff x="-228597" y="-34819"/>
              <a:chExt cx="8121389" cy="10738969"/>
            </a:xfrm>
          </p:grpSpPr>
          <p:pic>
            <p:nvPicPr>
              <p:cNvPr id="997" name="Google Shape;997;p20"/>
              <p:cNvPicPr preferRelativeResize="0"/>
              <p:nvPr/>
            </p:nvPicPr>
            <p:blipFill>
              <a:blip r:embed="rId2">
                <a:alphaModFix/>
              </a:blip>
              <a:stretch>
                <a:fillRect/>
              </a:stretch>
            </p:blipFill>
            <p:spPr>
              <a:xfrm>
                <a:off x="-13509" y="-14825"/>
                <a:ext cx="7589119" cy="10718976"/>
              </a:xfrm>
              <a:prstGeom prst="rect">
                <a:avLst/>
              </a:prstGeom>
              <a:noFill/>
              <a:ln>
                <a:noFill/>
              </a:ln>
            </p:spPr>
          </p:pic>
          <p:grpSp>
            <p:nvGrpSpPr>
              <p:cNvPr id="998" name="Google Shape;998;p20"/>
              <p:cNvGrpSpPr/>
              <p:nvPr/>
            </p:nvGrpSpPr>
            <p:grpSpPr>
              <a:xfrm rot="-328470" flipH="1">
                <a:off x="7020309" y="3807285"/>
                <a:ext cx="822438" cy="1088470"/>
                <a:chOff x="9951605" y="4356078"/>
                <a:chExt cx="226903" cy="300290"/>
              </a:xfrm>
            </p:grpSpPr>
            <p:sp>
              <p:nvSpPr>
                <p:cNvPr id="999" name="Google Shape;999;p20"/>
                <p:cNvSpPr/>
                <p:nvPr/>
              </p:nvSpPr>
              <p:spPr>
                <a:xfrm rot="1212217">
                  <a:off x="9957951" y="4570490"/>
                  <a:ext cx="145538" cy="62674"/>
                </a:xfrm>
                <a:custGeom>
                  <a:avLst/>
                  <a:gdLst/>
                  <a:ahLst/>
                  <a:cxnLst/>
                  <a:rect l="l" t="t" r="r" b="b"/>
                  <a:pathLst>
                    <a:path w="145689" h="62739" extrusionOk="0">
                      <a:moveTo>
                        <a:pt x="0" y="0"/>
                      </a:moveTo>
                      <a:lnTo>
                        <a:pt x="145690" y="0"/>
                      </a:lnTo>
                      <a:lnTo>
                        <a:pt x="145690" y="55517"/>
                      </a:lnTo>
                      <a:cubicBezTo>
                        <a:pt x="145690" y="59513"/>
                        <a:pt x="142462" y="62740"/>
                        <a:pt x="138467" y="62740"/>
                      </a:cubicBezTo>
                      <a:lnTo>
                        <a:pt x="7224" y="62740"/>
                      </a:lnTo>
                      <a:cubicBezTo>
                        <a:pt x="3228" y="62740"/>
                        <a:pt x="0" y="59513"/>
                        <a:pt x="0" y="55517"/>
                      </a:cubicBezTo>
                      <a:lnTo>
                        <a:pt x="0"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0" name="Google Shape;1000;p20"/>
                <p:cNvSpPr/>
                <p:nvPr/>
              </p:nvSpPr>
              <p:spPr>
                <a:xfrm>
                  <a:off x="9995330" y="4580977"/>
                  <a:ext cx="64909" cy="49042"/>
                </a:xfrm>
                <a:custGeom>
                  <a:avLst/>
                  <a:gdLst/>
                  <a:ahLst/>
                  <a:cxnLst/>
                  <a:rect l="l" t="t" r="r" b="b"/>
                  <a:pathLst>
                    <a:path w="64909" h="49042" extrusionOk="0">
                      <a:moveTo>
                        <a:pt x="63902" y="36128"/>
                      </a:moveTo>
                      <a:cubicBezTo>
                        <a:pt x="59521" y="48038"/>
                        <a:pt x="41849" y="52534"/>
                        <a:pt x="24483" y="46117"/>
                      </a:cubicBezTo>
                      <a:cubicBezTo>
                        <a:pt x="7117" y="39701"/>
                        <a:pt x="-3411" y="24871"/>
                        <a:pt x="1007" y="12922"/>
                      </a:cubicBezTo>
                      <a:cubicBezTo>
                        <a:pt x="5426" y="974"/>
                        <a:pt x="23061" y="-3483"/>
                        <a:pt x="40427" y="2933"/>
                      </a:cubicBezTo>
                      <a:cubicBezTo>
                        <a:pt x="57793" y="9349"/>
                        <a:pt x="68320" y="24179"/>
                        <a:pt x="63902" y="361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1" name="Google Shape;1001;p20"/>
                <p:cNvSpPr/>
                <p:nvPr/>
              </p:nvSpPr>
              <p:spPr>
                <a:xfrm>
                  <a:off x="9972095" y="4357534"/>
                  <a:ext cx="206413" cy="243050"/>
                </a:xfrm>
                <a:custGeom>
                  <a:avLst/>
                  <a:gdLst/>
                  <a:ahLst/>
                  <a:cxnLst/>
                  <a:rect l="l" t="t" r="r" b="b"/>
                  <a:pathLst>
                    <a:path w="206413" h="243050" extrusionOk="0">
                      <a:moveTo>
                        <a:pt x="136698" y="243050"/>
                      </a:moveTo>
                      <a:lnTo>
                        <a:pt x="0" y="192643"/>
                      </a:lnTo>
                      <a:lnTo>
                        <a:pt x="57015" y="71735"/>
                      </a:lnTo>
                      <a:lnTo>
                        <a:pt x="70616" y="3462"/>
                      </a:lnTo>
                      <a:cubicBezTo>
                        <a:pt x="71115" y="850"/>
                        <a:pt x="73843" y="-649"/>
                        <a:pt x="76340" y="273"/>
                      </a:cubicBezTo>
                      <a:lnTo>
                        <a:pt x="203588" y="47184"/>
                      </a:lnTo>
                      <a:cubicBezTo>
                        <a:pt x="206085" y="48106"/>
                        <a:pt x="207161" y="51026"/>
                        <a:pt x="205855" y="53332"/>
                      </a:cubicBezTo>
                      <a:lnTo>
                        <a:pt x="171276" y="115611"/>
                      </a:lnTo>
                      <a:lnTo>
                        <a:pt x="136698" y="24305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2" name="Google Shape;1002;p20"/>
                <p:cNvSpPr/>
                <p:nvPr/>
              </p:nvSpPr>
              <p:spPr>
                <a:xfrm rot="1212217">
                  <a:off x="10059992" y="4380042"/>
                  <a:ext cx="62176" cy="206678"/>
                </a:xfrm>
                <a:custGeom>
                  <a:avLst/>
                  <a:gdLst/>
                  <a:ahLst/>
                  <a:cxnLst/>
                  <a:rect l="l" t="t" r="r" b="b"/>
                  <a:pathLst>
                    <a:path w="62240" h="206892" extrusionOk="0">
                      <a:moveTo>
                        <a:pt x="0" y="0"/>
                      </a:moveTo>
                      <a:lnTo>
                        <a:pt x="62240" y="0"/>
                      </a:lnTo>
                      <a:lnTo>
                        <a:pt x="62240" y="206892"/>
                      </a:lnTo>
                      <a:lnTo>
                        <a:pt x="0" y="20689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3" name="Google Shape;1003;p20"/>
                <p:cNvSpPr/>
                <p:nvPr/>
              </p:nvSpPr>
              <p:spPr>
                <a:xfrm rot="1212217">
                  <a:off x="10068127" y="4382069"/>
                  <a:ext cx="56994" cy="206678"/>
                </a:xfrm>
                <a:custGeom>
                  <a:avLst/>
                  <a:gdLst/>
                  <a:ahLst/>
                  <a:cxnLst/>
                  <a:rect l="l" t="t" r="r" b="b"/>
                  <a:pathLst>
                    <a:path w="57053" h="206892" extrusionOk="0">
                      <a:moveTo>
                        <a:pt x="0" y="0"/>
                      </a:moveTo>
                      <a:lnTo>
                        <a:pt x="57055" y="0"/>
                      </a:lnTo>
                      <a:lnTo>
                        <a:pt x="57055" y="206892"/>
                      </a:lnTo>
                      <a:lnTo>
                        <a:pt x="0" y="20689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04" name="Google Shape;1004;p20"/>
                <p:cNvGrpSpPr/>
                <p:nvPr/>
              </p:nvGrpSpPr>
              <p:grpSpPr>
                <a:xfrm>
                  <a:off x="10096841" y="4422943"/>
                  <a:ext cx="35322" cy="35513"/>
                  <a:chOff x="10096841" y="4422943"/>
                  <a:chExt cx="35322" cy="35513"/>
                </a:xfrm>
              </p:grpSpPr>
              <p:sp>
                <p:nvSpPr>
                  <p:cNvPr id="1005" name="Google Shape;1005;p20"/>
                  <p:cNvSpPr/>
                  <p:nvPr/>
                </p:nvSpPr>
                <p:spPr>
                  <a:xfrm>
                    <a:off x="10096841" y="4422943"/>
                    <a:ext cx="35322" cy="35513"/>
                  </a:xfrm>
                  <a:custGeom>
                    <a:avLst/>
                    <a:gdLst/>
                    <a:ahLst/>
                    <a:cxnLst/>
                    <a:rect l="l" t="t" r="r" b="b"/>
                    <a:pathLst>
                      <a:path w="35322" h="35513" extrusionOk="0">
                        <a:moveTo>
                          <a:pt x="35236" y="18889"/>
                        </a:moveTo>
                        <a:cubicBezTo>
                          <a:pt x="33738" y="38445"/>
                          <a:pt x="2309" y="44477"/>
                          <a:pt x="43" y="16276"/>
                        </a:cubicBezTo>
                        <a:cubicBezTo>
                          <a:pt x="-72" y="15085"/>
                          <a:pt x="43" y="13818"/>
                          <a:pt x="388" y="12665"/>
                        </a:cubicBezTo>
                        <a:cubicBezTo>
                          <a:pt x="3731" y="1677"/>
                          <a:pt x="16486" y="-3510"/>
                          <a:pt x="26745" y="2599"/>
                        </a:cubicBezTo>
                        <a:cubicBezTo>
                          <a:pt x="32354" y="5941"/>
                          <a:pt x="35773" y="12396"/>
                          <a:pt x="35274" y="188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06" name="Google Shape;1006;p20"/>
                  <p:cNvGrpSpPr/>
                  <p:nvPr/>
                </p:nvGrpSpPr>
                <p:grpSpPr>
                  <a:xfrm>
                    <a:off x="10104260" y="4430690"/>
                    <a:ext cx="20016" cy="20016"/>
                    <a:chOff x="10104260" y="4430690"/>
                    <a:chExt cx="20016" cy="20016"/>
                  </a:xfrm>
                </p:grpSpPr>
                <p:sp>
                  <p:nvSpPr>
                    <p:cNvPr id="1007" name="Google Shape;1007;p20"/>
                    <p:cNvSpPr/>
                    <p:nvPr/>
                  </p:nvSpPr>
                  <p:spPr>
                    <a:xfrm>
                      <a:off x="10110561" y="4430690"/>
                      <a:ext cx="7376" cy="20016"/>
                    </a:xfrm>
                    <a:custGeom>
                      <a:avLst/>
                      <a:gdLst/>
                      <a:ahLst/>
                      <a:cxnLst/>
                      <a:rect l="l" t="t" r="r" b="b"/>
                      <a:pathLst>
                        <a:path w="7376" h="20016" extrusionOk="0">
                          <a:moveTo>
                            <a:pt x="7377" y="0"/>
                          </a:moveTo>
                          <a:lnTo>
                            <a:pt x="0" y="2001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8" name="Google Shape;1008;p20"/>
                    <p:cNvSpPr/>
                    <p:nvPr/>
                  </p:nvSpPr>
                  <p:spPr>
                    <a:xfrm>
                      <a:off x="10104260" y="4437029"/>
                      <a:ext cx="20016" cy="7376"/>
                    </a:xfrm>
                    <a:custGeom>
                      <a:avLst/>
                      <a:gdLst/>
                      <a:ahLst/>
                      <a:cxnLst/>
                      <a:rect l="l" t="t" r="r" b="b"/>
                      <a:pathLst>
                        <a:path w="20016" h="7376" extrusionOk="0">
                          <a:moveTo>
                            <a:pt x="0" y="0"/>
                          </a:moveTo>
                          <a:lnTo>
                            <a:pt x="20017" y="737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009" name="Google Shape;1009;p20"/>
                <p:cNvSpPr/>
                <p:nvPr/>
              </p:nvSpPr>
              <p:spPr>
                <a:xfrm>
                  <a:off x="10077366" y="4588789"/>
                  <a:ext cx="20132" cy="5609"/>
                </a:xfrm>
                <a:custGeom>
                  <a:avLst/>
                  <a:gdLst/>
                  <a:ahLst/>
                  <a:cxnLst/>
                  <a:rect l="l" t="t" r="r" b="b"/>
                  <a:pathLst>
                    <a:path w="20132" h="5609" extrusionOk="0">
                      <a:moveTo>
                        <a:pt x="20132" y="5609"/>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0" name="Google Shape;1010;p20"/>
                <p:cNvSpPr/>
                <p:nvPr/>
              </p:nvSpPr>
              <p:spPr>
                <a:xfrm>
                  <a:off x="9993841" y="4558130"/>
                  <a:ext cx="64084" cy="24435"/>
                </a:xfrm>
                <a:custGeom>
                  <a:avLst/>
                  <a:gdLst/>
                  <a:ahLst/>
                  <a:cxnLst/>
                  <a:rect l="l" t="t" r="r" b="b"/>
                  <a:pathLst>
                    <a:path w="64084" h="24435" extrusionOk="0">
                      <a:moveTo>
                        <a:pt x="64085" y="24435"/>
                      </a:moveTo>
                      <a:cubicBezTo>
                        <a:pt x="42723" y="16290"/>
                        <a:pt x="21362" y="8145"/>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1" name="Google Shape;1011;p20"/>
                <p:cNvSpPr/>
                <p:nvPr/>
              </p:nvSpPr>
              <p:spPr>
                <a:xfrm>
                  <a:off x="10029264" y="4428577"/>
                  <a:ext cx="11564" cy="5148"/>
                </a:xfrm>
                <a:custGeom>
                  <a:avLst/>
                  <a:gdLst/>
                  <a:ahLst/>
                  <a:cxnLst/>
                  <a:rect l="l" t="t" r="r" b="b"/>
                  <a:pathLst>
                    <a:path w="11564" h="5148" extrusionOk="0">
                      <a:moveTo>
                        <a:pt x="0" y="0"/>
                      </a:moveTo>
                      <a:cubicBezTo>
                        <a:pt x="3419" y="2535"/>
                        <a:pt x="7415" y="4303"/>
                        <a:pt x="11565" y="514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2" name="Google Shape;1012;p20"/>
                <p:cNvSpPr/>
                <p:nvPr/>
              </p:nvSpPr>
              <p:spPr>
                <a:xfrm>
                  <a:off x="10033798" y="4356078"/>
                  <a:ext cx="9873" cy="56247"/>
                </a:xfrm>
                <a:custGeom>
                  <a:avLst/>
                  <a:gdLst/>
                  <a:ahLst/>
                  <a:cxnLst/>
                  <a:rect l="l" t="t" r="r" b="b"/>
                  <a:pathLst>
                    <a:path w="9873" h="56247" extrusionOk="0">
                      <a:moveTo>
                        <a:pt x="9874" y="0"/>
                      </a:moveTo>
                      <a:lnTo>
                        <a:pt x="0" y="5624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3" name="Google Shape;1013;p20"/>
                <p:cNvSpPr/>
                <p:nvPr/>
              </p:nvSpPr>
              <p:spPr>
                <a:xfrm>
                  <a:off x="9976321" y="4455855"/>
                  <a:ext cx="41147" cy="85369"/>
                </a:xfrm>
                <a:custGeom>
                  <a:avLst/>
                  <a:gdLst/>
                  <a:ahLst/>
                  <a:cxnLst/>
                  <a:rect l="l" t="t" r="r" b="b"/>
                  <a:pathLst>
                    <a:path w="41147" h="85369" extrusionOk="0">
                      <a:moveTo>
                        <a:pt x="41148" y="0"/>
                      </a:moveTo>
                      <a:cubicBezTo>
                        <a:pt x="35231" y="15522"/>
                        <a:pt x="0" y="85370"/>
                        <a:pt x="0" y="853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4" name="Google Shape;1014;p20"/>
              <p:cNvGrpSpPr/>
              <p:nvPr/>
            </p:nvGrpSpPr>
            <p:grpSpPr>
              <a:xfrm rot="-643291">
                <a:off x="-70457" y="56007"/>
                <a:ext cx="1146054" cy="1807697"/>
                <a:chOff x="6602768" y="1478215"/>
                <a:chExt cx="316190" cy="498720"/>
              </a:xfrm>
            </p:grpSpPr>
            <p:grpSp>
              <p:nvGrpSpPr>
                <p:cNvPr id="1015" name="Google Shape;1015;p20"/>
                <p:cNvGrpSpPr/>
                <p:nvPr/>
              </p:nvGrpSpPr>
              <p:grpSpPr>
                <a:xfrm>
                  <a:off x="6602768" y="1478215"/>
                  <a:ext cx="316190" cy="498720"/>
                  <a:chOff x="6602768" y="1478215"/>
                  <a:chExt cx="316190" cy="498720"/>
                </a:xfrm>
              </p:grpSpPr>
              <p:grpSp>
                <p:nvGrpSpPr>
                  <p:cNvPr id="1016" name="Google Shape;1016;p20"/>
                  <p:cNvGrpSpPr/>
                  <p:nvPr/>
                </p:nvGrpSpPr>
                <p:grpSpPr>
                  <a:xfrm>
                    <a:off x="6640544" y="1489088"/>
                    <a:ext cx="278414" cy="454386"/>
                    <a:chOff x="6640544" y="1489088"/>
                    <a:chExt cx="278414" cy="454386"/>
                  </a:xfrm>
                </p:grpSpPr>
                <p:sp>
                  <p:nvSpPr>
                    <p:cNvPr id="1017" name="Google Shape;1017;p20"/>
                    <p:cNvSpPr/>
                    <p:nvPr/>
                  </p:nvSpPr>
                  <p:spPr>
                    <a:xfrm>
                      <a:off x="6640544" y="1489088"/>
                      <a:ext cx="67412" cy="227370"/>
                    </a:xfrm>
                    <a:custGeom>
                      <a:avLst/>
                      <a:gdLst/>
                      <a:ahLst/>
                      <a:cxnLst/>
                      <a:rect l="l" t="t" r="r" b="b"/>
                      <a:pathLst>
                        <a:path w="67412" h="227370" extrusionOk="0">
                          <a:moveTo>
                            <a:pt x="55848" y="227332"/>
                          </a:moveTo>
                          <a:cubicBezTo>
                            <a:pt x="60035" y="187375"/>
                            <a:pt x="67105" y="148071"/>
                            <a:pt x="67412" y="107500"/>
                          </a:cubicBezTo>
                          <a:cubicBezTo>
                            <a:pt x="49854" y="72461"/>
                            <a:pt x="32373" y="37229"/>
                            <a:pt x="13777" y="2651"/>
                          </a:cubicBezTo>
                          <a:cubicBezTo>
                            <a:pt x="13048" y="1268"/>
                            <a:pt x="12471" y="346"/>
                            <a:pt x="11011" y="0"/>
                          </a:cubicBezTo>
                          <a:cubicBezTo>
                            <a:pt x="7707" y="3535"/>
                            <a:pt x="6785" y="9836"/>
                            <a:pt x="5709" y="14753"/>
                          </a:cubicBezTo>
                          <a:cubicBezTo>
                            <a:pt x="-7815" y="78838"/>
                            <a:pt x="2290" y="151913"/>
                            <a:pt x="40287" y="207738"/>
                          </a:cubicBezTo>
                          <a:cubicBezTo>
                            <a:pt x="44974" y="214654"/>
                            <a:pt x="50162" y="221300"/>
                            <a:pt x="55848" y="22737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8" name="Google Shape;1018;p20"/>
                    <p:cNvSpPr/>
                    <p:nvPr/>
                  </p:nvSpPr>
                  <p:spPr>
                    <a:xfrm>
                      <a:off x="6729817" y="1693215"/>
                      <a:ext cx="68388" cy="85891"/>
                    </a:xfrm>
                    <a:custGeom>
                      <a:avLst/>
                      <a:gdLst/>
                      <a:ahLst/>
                      <a:cxnLst/>
                      <a:rect l="l" t="t" r="r" b="b"/>
                      <a:pathLst>
                        <a:path w="68388" h="85891" extrusionOk="0">
                          <a:moveTo>
                            <a:pt x="35193" y="19710"/>
                          </a:moveTo>
                          <a:cubicBezTo>
                            <a:pt x="30775" y="9797"/>
                            <a:pt x="27432" y="2075"/>
                            <a:pt x="26548" y="0"/>
                          </a:cubicBezTo>
                          <a:cubicBezTo>
                            <a:pt x="16252" y="8568"/>
                            <a:pt x="7300" y="18672"/>
                            <a:pt x="0" y="29891"/>
                          </a:cubicBezTo>
                          <a:cubicBezTo>
                            <a:pt x="7569" y="36422"/>
                            <a:pt x="15752" y="42070"/>
                            <a:pt x="23206" y="48409"/>
                          </a:cubicBezTo>
                          <a:cubicBezTo>
                            <a:pt x="32158" y="56017"/>
                            <a:pt x="36038" y="69848"/>
                            <a:pt x="41878" y="79760"/>
                          </a:cubicBezTo>
                          <a:cubicBezTo>
                            <a:pt x="43453" y="82450"/>
                            <a:pt x="45490" y="85447"/>
                            <a:pt x="48602" y="85831"/>
                          </a:cubicBezTo>
                          <a:cubicBezTo>
                            <a:pt x="53788" y="86484"/>
                            <a:pt x="63240" y="81681"/>
                            <a:pt x="68388" y="79952"/>
                          </a:cubicBezTo>
                          <a:cubicBezTo>
                            <a:pt x="63701" y="81528"/>
                            <a:pt x="46104" y="44068"/>
                            <a:pt x="35231" y="19748"/>
                          </a:cubicBezTo>
                          <a:close/>
                        </a:path>
                      </a:pathLst>
                    </a:custGeom>
                    <a:solidFill>
                      <a:srgbClr val="8A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20"/>
                    <p:cNvSpPr/>
                    <p:nvPr/>
                  </p:nvSpPr>
                  <p:spPr>
                    <a:xfrm>
                      <a:off x="6702308" y="1621523"/>
                      <a:ext cx="50829" cy="104233"/>
                    </a:xfrm>
                    <a:custGeom>
                      <a:avLst/>
                      <a:gdLst/>
                      <a:ahLst/>
                      <a:cxnLst/>
                      <a:rect l="l" t="t" r="r" b="b"/>
                      <a:pathLst>
                        <a:path w="50829" h="104233" extrusionOk="0">
                          <a:moveTo>
                            <a:pt x="22860" y="104234"/>
                          </a:moveTo>
                          <a:cubicBezTo>
                            <a:pt x="23743" y="104157"/>
                            <a:pt x="24704" y="104119"/>
                            <a:pt x="25703" y="103927"/>
                          </a:cubicBezTo>
                          <a:cubicBezTo>
                            <a:pt x="27778" y="103581"/>
                            <a:pt x="29699" y="102736"/>
                            <a:pt x="31466" y="101621"/>
                          </a:cubicBezTo>
                          <a:cubicBezTo>
                            <a:pt x="36691" y="98394"/>
                            <a:pt x="40379" y="93054"/>
                            <a:pt x="43338" y="87752"/>
                          </a:cubicBezTo>
                          <a:cubicBezTo>
                            <a:pt x="46450" y="82142"/>
                            <a:pt x="49101" y="75726"/>
                            <a:pt x="50830" y="69156"/>
                          </a:cubicBezTo>
                          <a:cubicBezTo>
                            <a:pt x="38074" y="44068"/>
                            <a:pt x="27124" y="22169"/>
                            <a:pt x="25357" y="18826"/>
                          </a:cubicBezTo>
                          <a:cubicBezTo>
                            <a:pt x="22015" y="12563"/>
                            <a:pt x="18749" y="6301"/>
                            <a:pt x="15483" y="0"/>
                          </a:cubicBezTo>
                          <a:cubicBezTo>
                            <a:pt x="11833" y="31313"/>
                            <a:pt x="4341" y="62433"/>
                            <a:pt x="0" y="93592"/>
                          </a:cubicBezTo>
                          <a:cubicBezTo>
                            <a:pt x="4111" y="96319"/>
                            <a:pt x="8414" y="98663"/>
                            <a:pt x="12986" y="100584"/>
                          </a:cubicBezTo>
                          <a:cubicBezTo>
                            <a:pt x="16252" y="101929"/>
                            <a:pt x="19594" y="103081"/>
                            <a:pt x="22898" y="104234"/>
                          </a:cubicBezTo>
                          <a:close/>
                        </a:path>
                      </a:pathLst>
                    </a:custGeom>
                    <a:solidFill>
                      <a:srgbClr val="87AFC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0" name="Google Shape;1020;p20"/>
                    <p:cNvSpPr/>
                    <p:nvPr/>
                  </p:nvSpPr>
                  <p:spPr>
                    <a:xfrm>
                      <a:off x="6758261" y="1751099"/>
                      <a:ext cx="160697" cy="192375"/>
                    </a:xfrm>
                    <a:custGeom>
                      <a:avLst/>
                      <a:gdLst/>
                      <a:ahLst/>
                      <a:cxnLst/>
                      <a:rect l="l" t="t" r="r" b="b"/>
                      <a:pathLst>
                        <a:path w="160697" h="192375" extrusionOk="0">
                          <a:moveTo>
                            <a:pt x="102" y="20569"/>
                          </a:moveTo>
                          <a:cubicBezTo>
                            <a:pt x="-1358" y="37705"/>
                            <a:pt x="13204" y="60219"/>
                            <a:pt x="19005" y="73397"/>
                          </a:cubicBezTo>
                          <a:cubicBezTo>
                            <a:pt x="30915" y="100406"/>
                            <a:pt x="42825" y="127416"/>
                            <a:pt x="54736" y="154425"/>
                          </a:cubicBezTo>
                          <a:cubicBezTo>
                            <a:pt x="55658" y="156500"/>
                            <a:pt x="56580" y="158575"/>
                            <a:pt x="57502" y="160649"/>
                          </a:cubicBezTo>
                          <a:cubicBezTo>
                            <a:pt x="69335" y="187505"/>
                            <a:pt x="100724" y="199684"/>
                            <a:pt x="127580" y="187851"/>
                          </a:cubicBezTo>
                          <a:lnTo>
                            <a:pt x="128925" y="187236"/>
                          </a:lnTo>
                          <a:cubicBezTo>
                            <a:pt x="155742" y="175403"/>
                            <a:pt x="168191" y="143706"/>
                            <a:pt x="156011" y="117042"/>
                          </a:cubicBezTo>
                          <a:cubicBezTo>
                            <a:pt x="155781" y="116581"/>
                            <a:pt x="155589" y="116120"/>
                            <a:pt x="155358" y="115659"/>
                          </a:cubicBezTo>
                          <a:cubicBezTo>
                            <a:pt x="145830" y="95373"/>
                            <a:pt x="128694" y="79890"/>
                            <a:pt x="108140" y="70938"/>
                          </a:cubicBezTo>
                          <a:cubicBezTo>
                            <a:pt x="104797" y="69478"/>
                            <a:pt x="101493" y="67826"/>
                            <a:pt x="98266" y="65944"/>
                          </a:cubicBezTo>
                          <a:cubicBezTo>
                            <a:pt x="83705" y="57376"/>
                            <a:pt x="70642" y="46503"/>
                            <a:pt x="59538" y="33786"/>
                          </a:cubicBezTo>
                          <a:cubicBezTo>
                            <a:pt x="53890" y="27293"/>
                            <a:pt x="49165" y="19647"/>
                            <a:pt x="43978" y="12693"/>
                          </a:cubicBezTo>
                          <a:cubicBezTo>
                            <a:pt x="41365" y="9159"/>
                            <a:pt x="38638" y="5586"/>
                            <a:pt x="34949" y="3165"/>
                          </a:cubicBezTo>
                          <a:cubicBezTo>
                            <a:pt x="28379" y="-1138"/>
                            <a:pt x="19428" y="-831"/>
                            <a:pt x="12435" y="2742"/>
                          </a:cubicBezTo>
                          <a:cubicBezTo>
                            <a:pt x="4175" y="6969"/>
                            <a:pt x="679" y="13270"/>
                            <a:pt x="64" y="20531"/>
                          </a:cubicBezTo>
                          <a:close/>
                          <a:moveTo>
                            <a:pt x="75674" y="142284"/>
                          </a:moveTo>
                          <a:cubicBezTo>
                            <a:pt x="75444" y="141939"/>
                            <a:pt x="75213" y="141554"/>
                            <a:pt x="74983" y="141209"/>
                          </a:cubicBezTo>
                          <a:cubicBezTo>
                            <a:pt x="71333" y="135638"/>
                            <a:pt x="67568" y="129644"/>
                            <a:pt x="67568" y="122959"/>
                          </a:cubicBezTo>
                          <a:cubicBezTo>
                            <a:pt x="67568" y="115928"/>
                            <a:pt x="71909" y="109474"/>
                            <a:pt x="77481" y="105209"/>
                          </a:cubicBezTo>
                          <a:cubicBezTo>
                            <a:pt x="83090" y="100944"/>
                            <a:pt x="89852" y="98601"/>
                            <a:pt x="96537" y="96449"/>
                          </a:cubicBezTo>
                          <a:cubicBezTo>
                            <a:pt x="104797" y="93798"/>
                            <a:pt x="109715" y="92684"/>
                            <a:pt x="115862" y="98178"/>
                          </a:cubicBezTo>
                          <a:cubicBezTo>
                            <a:pt x="122547" y="104210"/>
                            <a:pt x="128618" y="114391"/>
                            <a:pt x="131346" y="122882"/>
                          </a:cubicBezTo>
                          <a:cubicBezTo>
                            <a:pt x="134611" y="132987"/>
                            <a:pt x="133151" y="145396"/>
                            <a:pt x="125045" y="152274"/>
                          </a:cubicBezTo>
                          <a:cubicBezTo>
                            <a:pt x="121932" y="154925"/>
                            <a:pt x="118090" y="156538"/>
                            <a:pt x="114287" y="158037"/>
                          </a:cubicBezTo>
                          <a:cubicBezTo>
                            <a:pt x="109523" y="159919"/>
                            <a:pt x="104490" y="161648"/>
                            <a:pt x="99380" y="161226"/>
                          </a:cubicBezTo>
                          <a:cubicBezTo>
                            <a:pt x="88930" y="160380"/>
                            <a:pt x="81591" y="151083"/>
                            <a:pt x="75713" y="1422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21" name="Google Shape;1021;p20"/>
                  <p:cNvGrpSpPr/>
                  <p:nvPr/>
                </p:nvGrpSpPr>
                <p:grpSpPr>
                  <a:xfrm>
                    <a:off x="6602768" y="1478215"/>
                    <a:ext cx="171774" cy="498720"/>
                    <a:chOff x="6602768" y="1478215"/>
                    <a:chExt cx="171774" cy="498720"/>
                  </a:xfrm>
                </p:grpSpPr>
                <p:sp>
                  <p:nvSpPr>
                    <p:cNvPr id="1022" name="Google Shape;1022;p20"/>
                    <p:cNvSpPr/>
                    <p:nvPr/>
                  </p:nvSpPr>
                  <p:spPr>
                    <a:xfrm>
                      <a:off x="6681547" y="1478215"/>
                      <a:ext cx="92995" cy="310557"/>
                    </a:xfrm>
                    <a:custGeom>
                      <a:avLst/>
                      <a:gdLst/>
                      <a:ahLst/>
                      <a:cxnLst/>
                      <a:rect l="l" t="t" r="r" b="b"/>
                      <a:pathLst>
                        <a:path w="92995" h="310557" extrusionOk="0">
                          <a:moveTo>
                            <a:pt x="91570" y="185147"/>
                          </a:moveTo>
                          <a:cubicBezTo>
                            <a:pt x="93375" y="169933"/>
                            <a:pt x="93068" y="154411"/>
                            <a:pt x="92761" y="139043"/>
                          </a:cubicBezTo>
                          <a:cubicBezTo>
                            <a:pt x="92261" y="115875"/>
                            <a:pt x="86844" y="91786"/>
                            <a:pt x="81657" y="69233"/>
                          </a:cubicBezTo>
                          <a:cubicBezTo>
                            <a:pt x="77777" y="52444"/>
                            <a:pt x="72705" y="35654"/>
                            <a:pt x="64906" y="20248"/>
                          </a:cubicBezTo>
                          <a:cubicBezTo>
                            <a:pt x="61679" y="13908"/>
                            <a:pt x="57914" y="7723"/>
                            <a:pt x="53419" y="2152"/>
                          </a:cubicBezTo>
                          <a:cubicBezTo>
                            <a:pt x="50345" y="-1652"/>
                            <a:pt x="44198" y="-153"/>
                            <a:pt x="43122" y="4611"/>
                          </a:cubicBezTo>
                          <a:cubicBezTo>
                            <a:pt x="41662" y="11219"/>
                            <a:pt x="40240" y="17827"/>
                            <a:pt x="38896" y="24435"/>
                          </a:cubicBezTo>
                          <a:cubicBezTo>
                            <a:pt x="29982" y="68465"/>
                            <a:pt x="23950" y="113109"/>
                            <a:pt x="20800" y="157907"/>
                          </a:cubicBezTo>
                          <a:cubicBezTo>
                            <a:pt x="19109" y="182112"/>
                            <a:pt x="15460" y="206355"/>
                            <a:pt x="12309" y="230444"/>
                          </a:cubicBezTo>
                          <a:cubicBezTo>
                            <a:pt x="10196" y="246811"/>
                            <a:pt x="7967" y="263140"/>
                            <a:pt x="5355" y="279430"/>
                          </a:cubicBezTo>
                          <a:cubicBezTo>
                            <a:pt x="4356" y="285731"/>
                            <a:pt x="3664" y="292339"/>
                            <a:pt x="2013" y="298525"/>
                          </a:cubicBezTo>
                          <a:cubicBezTo>
                            <a:pt x="821" y="302943"/>
                            <a:pt x="-1638" y="305095"/>
                            <a:pt x="1628" y="307976"/>
                          </a:cubicBezTo>
                          <a:cubicBezTo>
                            <a:pt x="4241" y="310320"/>
                            <a:pt x="15498" y="309936"/>
                            <a:pt x="19109" y="310435"/>
                          </a:cubicBezTo>
                          <a:cubicBezTo>
                            <a:pt x="20108" y="310589"/>
                            <a:pt x="21261" y="310704"/>
                            <a:pt x="22106" y="310089"/>
                          </a:cubicBezTo>
                          <a:cubicBezTo>
                            <a:pt x="22836" y="309590"/>
                            <a:pt x="23144" y="308668"/>
                            <a:pt x="23412" y="307823"/>
                          </a:cubicBezTo>
                          <a:cubicBezTo>
                            <a:pt x="26332" y="298448"/>
                            <a:pt x="30290" y="288459"/>
                            <a:pt x="31788" y="278777"/>
                          </a:cubicBezTo>
                          <a:cubicBezTo>
                            <a:pt x="32902" y="271631"/>
                            <a:pt x="32595" y="266982"/>
                            <a:pt x="39126" y="261911"/>
                          </a:cubicBezTo>
                          <a:cubicBezTo>
                            <a:pt x="43391" y="258606"/>
                            <a:pt x="48501" y="256532"/>
                            <a:pt x="53188" y="253842"/>
                          </a:cubicBezTo>
                          <a:cubicBezTo>
                            <a:pt x="71668" y="243238"/>
                            <a:pt x="83309" y="223260"/>
                            <a:pt x="88496" y="202590"/>
                          </a:cubicBezTo>
                          <a:cubicBezTo>
                            <a:pt x="89956" y="196827"/>
                            <a:pt x="90955" y="190987"/>
                            <a:pt x="91647" y="18510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3" name="Google Shape;1023;p20"/>
                    <p:cNvSpPr/>
                    <p:nvPr/>
                  </p:nvSpPr>
                  <p:spPr>
                    <a:xfrm>
                      <a:off x="6602768" y="1765354"/>
                      <a:ext cx="118038" cy="211581"/>
                    </a:xfrm>
                    <a:custGeom>
                      <a:avLst/>
                      <a:gdLst/>
                      <a:ahLst/>
                      <a:cxnLst/>
                      <a:rect l="l" t="t" r="r" b="b"/>
                      <a:pathLst>
                        <a:path w="118038" h="211581" extrusionOk="0">
                          <a:moveTo>
                            <a:pt x="73376" y="5816"/>
                          </a:moveTo>
                          <a:cubicBezTo>
                            <a:pt x="70878" y="7429"/>
                            <a:pt x="68804" y="9350"/>
                            <a:pt x="67651" y="11617"/>
                          </a:cubicBezTo>
                          <a:cubicBezTo>
                            <a:pt x="65461" y="15959"/>
                            <a:pt x="65231" y="20953"/>
                            <a:pt x="64001" y="25679"/>
                          </a:cubicBezTo>
                          <a:cubicBezTo>
                            <a:pt x="61504" y="35361"/>
                            <a:pt x="54511" y="43736"/>
                            <a:pt x="45482" y="47962"/>
                          </a:cubicBezTo>
                          <a:cubicBezTo>
                            <a:pt x="49594" y="58835"/>
                            <a:pt x="42486" y="72513"/>
                            <a:pt x="31229" y="75394"/>
                          </a:cubicBezTo>
                          <a:cubicBezTo>
                            <a:pt x="32343" y="81849"/>
                            <a:pt x="30729" y="88726"/>
                            <a:pt x="26887" y="94028"/>
                          </a:cubicBezTo>
                          <a:cubicBezTo>
                            <a:pt x="24006" y="97985"/>
                            <a:pt x="20048" y="101021"/>
                            <a:pt x="16706" y="104594"/>
                          </a:cubicBezTo>
                          <a:cubicBezTo>
                            <a:pt x="6140" y="116043"/>
                            <a:pt x="1568" y="138211"/>
                            <a:pt x="262" y="153387"/>
                          </a:cubicBezTo>
                          <a:cubicBezTo>
                            <a:pt x="223" y="153887"/>
                            <a:pt x="185" y="154425"/>
                            <a:pt x="146" y="154924"/>
                          </a:cubicBezTo>
                          <a:cubicBezTo>
                            <a:pt x="-2043" y="184162"/>
                            <a:pt x="20586" y="209596"/>
                            <a:pt x="49862" y="211402"/>
                          </a:cubicBezTo>
                          <a:lnTo>
                            <a:pt x="51322" y="211479"/>
                          </a:lnTo>
                          <a:cubicBezTo>
                            <a:pt x="80599" y="213284"/>
                            <a:pt x="105840" y="191001"/>
                            <a:pt x="107647" y="161725"/>
                          </a:cubicBezTo>
                          <a:cubicBezTo>
                            <a:pt x="110297" y="119078"/>
                            <a:pt x="117405" y="77584"/>
                            <a:pt x="118020" y="34784"/>
                          </a:cubicBezTo>
                          <a:cubicBezTo>
                            <a:pt x="118135" y="25756"/>
                            <a:pt x="117866" y="16035"/>
                            <a:pt x="112372" y="8889"/>
                          </a:cubicBezTo>
                          <a:cubicBezTo>
                            <a:pt x="107531" y="2627"/>
                            <a:pt x="99232" y="-447"/>
                            <a:pt x="91356" y="52"/>
                          </a:cubicBezTo>
                          <a:cubicBezTo>
                            <a:pt x="86285" y="398"/>
                            <a:pt x="78793" y="2319"/>
                            <a:pt x="73376" y="5777"/>
                          </a:cubicBezTo>
                          <a:close/>
                          <a:moveTo>
                            <a:pt x="52782" y="190040"/>
                          </a:moveTo>
                          <a:cubicBezTo>
                            <a:pt x="52244" y="190117"/>
                            <a:pt x="51707" y="190156"/>
                            <a:pt x="51130" y="190194"/>
                          </a:cubicBezTo>
                          <a:cubicBezTo>
                            <a:pt x="36415" y="191116"/>
                            <a:pt x="27156" y="173059"/>
                            <a:pt x="25082" y="160380"/>
                          </a:cubicBezTo>
                          <a:cubicBezTo>
                            <a:pt x="23084" y="148162"/>
                            <a:pt x="26465" y="135138"/>
                            <a:pt x="34187" y="125456"/>
                          </a:cubicBezTo>
                          <a:cubicBezTo>
                            <a:pt x="39066" y="119309"/>
                            <a:pt x="45752" y="114429"/>
                            <a:pt x="53359" y="112700"/>
                          </a:cubicBezTo>
                          <a:cubicBezTo>
                            <a:pt x="61004" y="110972"/>
                            <a:pt x="69572" y="112700"/>
                            <a:pt x="75258" y="118041"/>
                          </a:cubicBezTo>
                          <a:cubicBezTo>
                            <a:pt x="77986" y="120615"/>
                            <a:pt x="79984" y="123881"/>
                            <a:pt x="81559" y="127262"/>
                          </a:cubicBezTo>
                          <a:cubicBezTo>
                            <a:pt x="87437" y="139940"/>
                            <a:pt x="87514" y="155347"/>
                            <a:pt x="81098" y="167757"/>
                          </a:cubicBezTo>
                          <a:cubicBezTo>
                            <a:pt x="75796" y="178015"/>
                            <a:pt x="64616" y="188427"/>
                            <a:pt x="52705" y="1900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024" name="Google Shape;1024;p20"/>
                <p:cNvSpPr/>
                <p:nvPr/>
              </p:nvSpPr>
              <p:spPr>
                <a:xfrm>
                  <a:off x="6722902" y="1694598"/>
                  <a:ext cx="11604" cy="15254"/>
                </a:xfrm>
                <a:custGeom>
                  <a:avLst/>
                  <a:gdLst/>
                  <a:ahLst/>
                  <a:cxnLst/>
                  <a:rect l="l" t="t" r="r" b="b"/>
                  <a:pathLst>
                    <a:path w="11604" h="15254" extrusionOk="0">
                      <a:moveTo>
                        <a:pt x="0" y="14984"/>
                      </a:moveTo>
                      <a:cubicBezTo>
                        <a:pt x="1191" y="15291"/>
                        <a:pt x="2459" y="15330"/>
                        <a:pt x="3727" y="15138"/>
                      </a:cubicBezTo>
                      <a:cubicBezTo>
                        <a:pt x="8836" y="14331"/>
                        <a:pt x="12294" y="9528"/>
                        <a:pt x="11488" y="4418"/>
                      </a:cubicBezTo>
                      <a:cubicBezTo>
                        <a:pt x="11218" y="2728"/>
                        <a:pt x="10489" y="1229"/>
                        <a:pt x="9451" y="0"/>
                      </a:cubicBezTo>
                      <a:cubicBezTo>
                        <a:pt x="6263" y="4956"/>
                        <a:pt x="3035" y="9912"/>
                        <a:pt x="0" y="149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5" name="Google Shape;1025;p20"/>
                <p:cNvSpPr/>
                <p:nvPr/>
              </p:nvSpPr>
              <p:spPr>
                <a:xfrm>
                  <a:off x="6715792" y="1691185"/>
                  <a:ext cx="14063" cy="17052"/>
                </a:xfrm>
                <a:custGeom>
                  <a:avLst/>
                  <a:gdLst/>
                  <a:ahLst/>
                  <a:cxnLst/>
                  <a:rect l="l" t="t" r="r" b="b"/>
                  <a:pathLst>
                    <a:path w="14063" h="17052" extrusionOk="0">
                      <a:moveTo>
                        <a:pt x="14063" y="1300"/>
                      </a:moveTo>
                      <a:cubicBezTo>
                        <a:pt x="12258" y="263"/>
                        <a:pt x="10106" y="-237"/>
                        <a:pt x="7878" y="109"/>
                      </a:cubicBezTo>
                      <a:cubicBezTo>
                        <a:pt x="2768" y="916"/>
                        <a:pt x="-690" y="5718"/>
                        <a:pt x="117" y="10828"/>
                      </a:cubicBezTo>
                      <a:cubicBezTo>
                        <a:pt x="539" y="13479"/>
                        <a:pt x="2038" y="15669"/>
                        <a:pt x="4074" y="17052"/>
                      </a:cubicBezTo>
                      <a:cubicBezTo>
                        <a:pt x="7301" y="11750"/>
                        <a:pt x="10644" y="6525"/>
                        <a:pt x="14025" y="13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6" name="Google Shape;1026;p20"/>
                <p:cNvSpPr/>
                <p:nvPr/>
              </p:nvSpPr>
              <p:spPr>
                <a:xfrm>
                  <a:off x="6691166" y="1587982"/>
                  <a:ext cx="15021" cy="123098"/>
                </a:xfrm>
                <a:custGeom>
                  <a:avLst/>
                  <a:gdLst/>
                  <a:ahLst/>
                  <a:cxnLst/>
                  <a:rect l="l" t="t" r="r" b="b"/>
                  <a:pathLst>
                    <a:path w="15021" h="123098" extrusionOk="0">
                      <a:moveTo>
                        <a:pt x="0" y="123098"/>
                      </a:moveTo>
                      <a:cubicBezTo>
                        <a:pt x="6800" y="82296"/>
                        <a:pt x="11833" y="41225"/>
                        <a:pt x="1502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7" name="Google Shape;1027;p20"/>
                <p:cNvSpPr/>
                <p:nvPr/>
              </p:nvSpPr>
              <p:spPr>
                <a:xfrm>
                  <a:off x="6737847" y="1706393"/>
                  <a:ext cx="22590" cy="22821"/>
                </a:xfrm>
                <a:custGeom>
                  <a:avLst/>
                  <a:gdLst/>
                  <a:ahLst/>
                  <a:cxnLst/>
                  <a:rect l="l" t="t" r="r" b="b"/>
                  <a:pathLst>
                    <a:path w="22590" h="22821" extrusionOk="0">
                      <a:moveTo>
                        <a:pt x="0" y="22821"/>
                      </a:moveTo>
                      <a:cubicBezTo>
                        <a:pt x="9144" y="17097"/>
                        <a:pt x="16981" y="9221"/>
                        <a:pt x="22591"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028" name="Google Shape;1028;p20"/>
            <p:cNvSpPr/>
            <p:nvPr/>
          </p:nvSpPr>
          <p:spPr>
            <a:xfrm>
              <a:off x="408900" y="408750"/>
              <a:ext cx="6744300" cy="9871800"/>
            </a:xfrm>
            <a:prstGeom prst="roundRect">
              <a:avLst>
                <a:gd name="adj" fmla="val 3186"/>
              </a:avLst>
            </a:prstGeom>
            <a:solidFill>
              <a:schemeClr val="lt1"/>
            </a:solidFill>
            <a:ln>
              <a:noFill/>
            </a:ln>
            <a:effectLst>
              <a:outerShdw blurRad="85725" dist="57150" dir="3060000" algn="bl" rotWithShape="0">
                <a:schemeClr val="dk1">
                  <a:alpha val="1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sp>
        <p:nvSpPr>
          <p:cNvPr id="1029" name="Google Shape;1029;p20"/>
          <p:cNvSpPr txBox="1">
            <a:spLocks noGrp="1"/>
          </p:cNvSpPr>
          <p:nvPr>
            <p:ph type="subTitle" idx="1"/>
          </p:nvPr>
        </p:nvSpPr>
        <p:spPr>
          <a:xfrm>
            <a:off x="881400" y="1723875"/>
            <a:ext cx="5799300" cy="2549100"/>
          </a:xfrm>
          <a:prstGeom prst="rect">
            <a:avLst/>
          </a:prstGeom>
        </p:spPr>
        <p:txBody>
          <a:bodyPr spcFirstLastPara="1" wrap="square" lIns="85500" tIns="85500" rIns="85500" bIns="85500"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0" name="Google Shape;1030;p20"/>
          <p:cNvSpPr txBox="1">
            <a:spLocks noGrp="1"/>
          </p:cNvSpPr>
          <p:nvPr>
            <p:ph type="title"/>
          </p:nvPr>
        </p:nvSpPr>
        <p:spPr>
          <a:xfrm>
            <a:off x="512075" y="685800"/>
            <a:ext cx="6537900" cy="546900"/>
          </a:xfrm>
          <a:prstGeom prst="rect">
            <a:avLst/>
          </a:prstGeom>
        </p:spPr>
        <p:txBody>
          <a:bodyPr spcFirstLastPara="1" wrap="square" lIns="85500" tIns="85500" rIns="85500" bIns="85500"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031"/>
        <p:cNvGrpSpPr/>
        <p:nvPr/>
      </p:nvGrpSpPr>
      <p:grpSpPr>
        <a:xfrm>
          <a:off x="0" y="0"/>
          <a:ext cx="0" cy="0"/>
          <a:chOff x="0" y="0"/>
          <a:chExt cx="0" cy="0"/>
        </a:xfrm>
      </p:grpSpPr>
      <p:grpSp>
        <p:nvGrpSpPr>
          <p:cNvPr id="1032" name="Google Shape;1032;p21"/>
          <p:cNvGrpSpPr/>
          <p:nvPr/>
        </p:nvGrpSpPr>
        <p:grpSpPr>
          <a:xfrm>
            <a:off x="-146390" y="-406785"/>
            <a:ext cx="8503046" cy="11391309"/>
            <a:chOff x="-146390" y="-406785"/>
            <a:chExt cx="8503046" cy="11391309"/>
          </a:xfrm>
        </p:grpSpPr>
        <p:pic>
          <p:nvPicPr>
            <p:cNvPr id="1033" name="Google Shape;1033;p21"/>
            <p:cNvPicPr preferRelativeResize="0"/>
            <p:nvPr/>
          </p:nvPicPr>
          <p:blipFill>
            <a:blip r:embed="rId2">
              <a:alphaModFix/>
            </a:blip>
            <a:stretch>
              <a:fillRect/>
            </a:stretch>
          </p:blipFill>
          <p:spPr>
            <a:xfrm>
              <a:off x="-13509" y="-14825"/>
              <a:ext cx="7589119" cy="10718976"/>
            </a:xfrm>
            <a:prstGeom prst="rect">
              <a:avLst/>
            </a:prstGeom>
            <a:noFill/>
            <a:ln>
              <a:noFill/>
            </a:ln>
          </p:spPr>
        </p:pic>
        <p:grpSp>
          <p:nvGrpSpPr>
            <p:cNvPr id="1034" name="Google Shape;1034;p21"/>
            <p:cNvGrpSpPr/>
            <p:nvPr/>
          </p:nvGrpSpPr>
          <p:grpSpPr>
            <a:xfrm rot="-1734631">
              <a:off x="147976" y="-201427"/>
              <a:ext cx="1183973" cy="1297252"/>
              <a:chOff x="7252044" y="1357265"/>
              <a:chExt cx="335021" cy="367075"/>
            </a:xfrm>
          </p:grpSpPr>
          <p:sp>
            <p:nvSpPr>
              <p:cNvPr id="1035" name="Google Shape;1035;p21"/>
              <p:cNvSpPr/>
              <p:nvPr/>
            </p:nvSpPr>
            <p:spPr>
              <a:xfrm>
                <a:off x="7320412" y="1358498"/>
                <a:ext cx="131645" cy="71466"/>
              </a:xfrm>
              <a:custGeom>
                <a:avLst/>
                <a:gdLst/>
                <a:ahLst/>
                <a:cxnLst/>
                <a:rect l="l" t="t" r="r" b="b"/>
                <a:pathLst>
                  <a:path w="131645" h="71466" extrusionOk="0">
                    <a:moveTo>
                      <a:pt x="100738" y="68503"/>
                    </a:moveTo>
                    <a:cubicBezTo>
                      <a:pt x="108461" y="62702"/>
                      <a:pt x="116797" y="57938"/>
                      <a:pt x="125480" y="53788"/>
                    </a:cubicBezTo>
                    <a:cubicBezTo>
                      <a:pt x="133395" y="50023"/>
                      <a:pt x="132896" y="41455"/>
                      <a:pt x="128439" y="36269"/>
                    </a:cubicBezTo>
                    <a:cubicBezTo>
                      <a:pt x="127248" y="33925"/>
                      <a:pt x="125096" y="31966"/>
                      <a:pt x="121869" y="30890"/>
                    </a:cubicBezTo>
                    <a:cubicBezTo>
                      <a:pt x="83295" y="18250"/>
                      <a:pt x="44107" y="7953"/>
                      <a:pt x="4304" y="77"/>
                    </a:cubicBezTo>
                    <a:cubicBezTo>
                      <a:pt x="4073" y="38"/>
                      <a:pt x="3880" y="38"/>
                      <a:pt x="3689" y="0"/>
                    </a:cubicBezTo>
                    <a:cubicBezTo>
                      <a:pt x="2536" y="2728"/>
                      <a:pt x="1422" y="5456"/>
                      <a:pt x="692" y="8299"/>
                    </a:cubicBezTo>
                    <a:cubicBezTo>
                      <a:pt x="385" y="9528"/>
                      <a:pt x="192" y="10758"/>
                      <a:pt x="0" y="11987"/>
                    </a:cubicBezTo>
                    <a:cubicBezTo>
                      <a:pt x="6301" y="15368"/>
                      <a:pt x="11988" y="19902"/>
                      <a:pt x="15445" y="26049"/>
                    </a:cubicBezTo>
                    <a:cubicBezTo>
                      <a:pt x="41456" y="31697"/>
                      <a:pt x="67235" y="38305"/>
                      <a:pt x="92746" y="45989"/>
                    </a:cubicBezTo>
                    <a:cubicBezTo>
                      <a:pt x="90096" y="47795"/>
                      <a:pt x="87444" y="49639"/>
                      <a:pt x="84870" y="51598"/>
                    </a:cubicBezTo>
                    <a:cubicBezTo>
                      <a:pt x="79876" y="55363"/>
                      <a:pt x="80414" y="63739"/>
                      <a:pt x="84333" y="67927"/>
                    </a:cubicBezTo>
                    <a:cubicBezTo>
                      <a:pt x="88981" y="72883"/>
                      <a:pt x="95666" y="72230"/>
                      <a:pt x="100661" y="684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6" name="Google Shape;1036;p21"/>
              <p:cNvSpPr/>
              <p:nvPr/>
            </p:nvSpPr>
            <p:spPr>
              <a:xfrm>
                <a:off x="7444780" y="1652653"/>
                <a:ext cx="142285" cy="71687"/>
              </a:xfrm>
              <a:custGeom>
                <a:avLst/>
                <a:gdLst/>
                <a:ahLst/>
                <a:cxnLst/>
                <a:rect l="l" t="t" r="r" b="b"/>
                <a:pathLst>
                  <a:path w="142285" h="71687" extrusionOk="0">
                    <a:moveTo>
                      <a:pt x="111378" y="68685"/>
                    </a:moveTo>
                    <a:cubicBezTo>
                      <a:pt x="119100" y="62884"/>
                      <a:pt x="127437" y="58120"/>
                      <a:pt x="136120" y="53970"/>
                    </a:cubicBezTo>
                    <a:cubicBezTo>
                      <a:pt x="144035" y="50205"/>
                      <a:pt x="143536" y="41637"/>
                      <a:pt x="139079" y="36451"/>
                    </a:cubicBezTo>
                    <a:cubicBezTo>
                      <a:pt x="137887" y="34107"/>
                      <a:pt x="135736" y="32148"/>
                      <a:pt x="132509" y="31072"/>
                    </a:cubicBezTo>
                    <a:cubicBezTo>
                      <a:pt x="93935" y="18432"/>
                      <a:pt x="54747" y="8135"/>
                      <a:pt x="14943" y="259"/>
                    </a:cubicBezTo>
                    <a:cubicBezTo>
                      <a:pt x="459" y="-2623"/>
                      <a:pt x="-6534" y="19431"/>
                      <a:pt x="8066" y="22351"/>
                    </a:cubicBezTo>
                    <a:cubicBezTo>
                      <a:pt x="40262" y="28728"/>
                      <a:pt x="72036" y="36720"/>
                      <a:pt x="103425" y="46209"/>
                    </a:cubicBezTo>
                    <a:cubicBezTo>
                      <a:pt x="100774" y="48015"/>
                      <a:pt x="98123" y="49859"/>
                      <a:pt x="95549" y="51819"/>
                    </a:cubicBezTo>
                    <a:cubicBezTo>
                      <a:pt x="90554" y="55584"/>
                      <a:pt x="91092" y="63960"/>
                      <a:pt x="95011" y="68147"/>
                    </a:cubicBezTo>
                    <a:cubicBezTo>
                      <a:pt x="99660" y="73104"/>
                      <a:pt x="106345" y="72451"/>
                      <a:pt x="111339" y="6868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7" name="Google Shape;1037;p21"/>
              <p:cNvSpPr/>
              <p:nvPr/>
            </p:nvSpPr>
            <p:spPr>
              <a:xfrm>
                <a:off x="7252044" y="1357265"/>
                <a:ext cx="230890" cy="328512"/>
              </a:xfrm>
              <a:custGeom>
                <a:avLst/>
                <a:gdLst/>
                <a:ahLst/>
                <a:cxnLst/>
                <a:rect l="l" t="t" r="r" b="b"/>
                <a:pathLst>
                  <a:path w="230890" h="328512" extrusionOk="0">
                    <a:moveTo>
                      <a:pt x="227274" y="289615"/>
                    </a:moveTo>
                    <a:cubicBezTo>
                      <a:pt x="234958" y="272864"/>
                      <a:pt x="229195" y="256036"/>
                      <a:pt x="221203" y="240245"/>
                    </a:cubicBezTo>
                    <a:cubicBezTo>
                      <a:pt x="212136" y="222303"/>
                      <a:pt x="202339" y="198213"/>
                      <a:pt x="185050" y="185727"/>
                    </a:cubicBezTo>
                    <a:cubicBezTo>
                      <a:pt x="182667" y="181769"/>
                      <a:pt x="172525" y="179272"/>
                      <a:pt x="168222" y="178542"/>
                    </a:cubicBezTo>
                    <a:cubicBezTo>
                      <a:pt x="159001" y="176929"/>
                      <a:pt x="148820" y="177697"/>
                      <a:pt x="138946" y="180386"/>
                    </a:cubicBezTo>
                    <a:cubicBezTo>
                      <a:pt x="137409" y="180809"/>
                      <a:pt x="135910" y="181270"/>
                      <a:pt x="134412" y="181769"/>
                    </a:cubicBezTo>
                    <a:cubicBezTo>
                      <a:pt x="129033" y="166286"/>
                      <a:pt x="122233" y="151533"/>
                      <a:pt x="113703" y="137471"/>
                    </a:cubicBezTo>
                    <a:cubicBezTo>
                      <a:pt x="114318" y="136972"/>
                      <a:pt x="114971" y="136472"/>
                      <a:pt x="115586" y="135934"/>
                    </a:cubicBezTo>
                    <a:cubicBezTo>
                      <a:pt x="123347" y="129326"/>
                      <a:pt x="129725" y="121373"/>
                      <a:pt x="133567" y="112844"/>
                    </a:cubicBezTo>
                    <a:cubicBezTo>
                      <a:pt x="135372" y="108848"/>
                      <a:pt x="138946" y="99089"/>
                      <a:pt x="136986" y="94863"/>
                    </a:cubicBezTo>
                    <a:cubicBezTo>
                      <a:pt x="136256" y="73463"/>
                      <a:pt x="121618" y="51640"/>
                      <a:pt x="111706" y="33929"/>
                    </a:cubicBezTo>
                    <a:cubicBezTo>
                      <a:pt x="102984" y="18330"/>
                      <a:pt x="92150" y="3961"/>
                      <a:pt x="73823" y="734"/>
                    </a:cubicBezTo>
                    <a:cubicBezTo>
                      <a:pt x="57226" y="-2186"/>
                      <a:pt x="38746" y="3961"/>
                      <a:pt x="24261" y="12951"/>
                    </a:cubicBezTo>
                    <a:cubicBezTo>
                      <a:pt x="9546" y="22057"/>
                      <a:pt x="-865" y="35927"/>
                      <a:pt x="57" y="53984"/>
                    </a:cubicBezTo>
                    <a:cubicBezTo>
                      <a:pt x="1094" y="74846"/>
                      <a:pt x="14310" y="94786"/>
                      <a:pt x="22993" y="112690"/>
                    </a:cubicBezTo>
                    <a:cubicBezTo>
                      <a:pt x="31676" y="130632"/>
                      <a:pt x="38976" y="149497"/>
                      <a:pt x="59954" y="153838"/>
                    </a:cubicBezTo>
                    <a:cubicBezTo>
                      <a:pt x="70596" y="156028"/>
                      <a:pt x="82583" y="154069"/>
                      <a:pt x="93917" y="149304"/>
                    </a:cubicBezTo>
                    <a:cubicBezTo>
                      <a:pt x="102062" y="162828"/>
                      <a:pt x="108632" y="177005"/>
                      <a:pt x="113550" y="192028"/>
                    </a:cubicBezTo>
                    <a:cubicBezTo>
                      <a:pt x="104137" y="198444"/>
                      <a:pt x="96568" y="206666"/>
                      <a:pt x="92649" y="215887"/>
                    </a:cubicBezTo>
                    <a:cubicBezTo>
                      <a:pt x="84350" y="235442"/>
                      <a:pt x="95838" y="251886"/>
                      <a:pt x="105789" y="268945"/>
                    </a:cubicBezTo>
                    <a:cubicBezTo>
                      <a:pt x="115701" y="285965"/>
                      <a:pt x="124730" y="307826"/>
                      <a:pt x="141404" y="320313"/>
                    </a:cubicBezTo>
                    <a:cubicBezTo>
                      <a:pt x="155850" y="331109"/>
                      <a:pt x="173216" y="330302"/>
                      <a:pt x="189084" y="323348"/>
                    </a:cubicBezTo>
                    <a:cubicBezTo>
                      <a:pt x="204721" y="316509"/>
                      <a:pt x="220281" y="304868"/>
                      <a:pt x="227235" y="289692"/>
                    </a:cubicBezTo>
                    <a:close/>
                    <a:moveTo>
                      <a:pt x="70788" y="127904"/>
                    </a:moveTo>
                    <a:cubicBezTo>
                      <a:pt x="57956" y="126982"/>
                      <a:pt x="51386" y="118184"/>
                      <a:pt x="45700" y="106466"/>
                    </a:cubicBezTo>
                    <a:cubicBezTo>
                      <a:pt x="39745" y="94133"/>
                      <a:pt x="33444" y="81915"/>
                      <a:pt x="27834" y="69390"/>
                    </a:cubicBezTo>
                    <a:cubicBezTo>
                      <a:pt x="22648" y="57826"/>
                      <a:pt x="18959" y="45455"/>
                      <a:pt x="30639" y="36119"/>
                    </a:cubicBezTo>
                    <a:cubicBezTo>
                      <a:pt x="38746" y="29587"/>
                      <a:pt x="50502" y="24708"/>
                      <a:pt x="60530" y="23594"/>
                    </a:cubicBezTo>
                    <a:cubicBezTo>
                      <a:pt x="73362" y="22172"/>
                      <a:pt x="81546" y="28857"/>
                      <a:pt x="88192" y="39384"/>
                    </a:cubicBezTo>
                    <a:cubicBezTo>
                      <a:pt x="98335" y="55406"/>
                      <a:pt x="115163" y="76959"/>
                      <a:pt x="110438" y="98090"/>
                    </a:cubicBezTo>
                    <a:cubicBezTo>
                      <a:pt x="104982" y="122641"/>
                      <a:pt x="87616" y="129134"/>
                      <a:pt x="70788" y="127943"/>
                    </a:cubicBezTo>
                    <a:close/>
                    <a:moveTo>
                      <a:pt x="173485" y="305213"/>
                    </a:moveTo>
                    <a:cubicBezTo>
                      <a:pt x="159116" y="309517"/>
                      <a:pt x="151009" y="299643"/>
                      <a:pt x="144363" y="289000"/>
                    </a:cubicBezTo>
                    <a:cubicBezTo>
                      <a:pt x="137178" y="277474"/>
                      <a:pt x="130608" y="265525"/>
                      <a:pt x="123769" y="253807"/>
                    </a:cubicBezTo>
                    <a:cubicBezTo>
                      <a:pt x="117277" y="242627"/>
                      <a:pt x="113703" y="232369"/>
                      <a:pt x="120197" y="221381"/>
                    </a:cubicBezTo>
                    <a:cubicBezTo>
                      <a:pt x="128726" y="206973"/>
                      <a:pt x="143940" y="196408"/>
                      <a:pt x="167338" y="205590"/>
                    </a:cubicBezTo>
                    <a:cubicBezTo>
                      <a:pt x="187508" y="213505"/>
                      <a:pt x="195807" y="239246"/>
                      <a:pt x="203338" y="256420"/>
                    </a:cubicBezTo>
                    <a:cubicBezTo>
                      <a:pt x="208294" y="267677"/>
                      <a:pt x="209177" y="278127"/>
                      <a:pt x="200764" y="287809"/>
                    </a:cubicBezTo>
                    <a:cubicBezTo>
                      <a:pt x="194156" y="295378"/>
                      <a:pt x="183475" y="302255"/>
                      <a:pt x="173485" y="3052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8" name="Google Shape;1038;p21"/>
              <p:cNvSpPr/>
              <p:nvPr/>
            </p:nvSpPr>
            <p:spPr>
              <a:xfrm>
                <a:off x="7374469" y="1536823"/>
                <a:ext cx="19325" cy="4746"/>
              </a:xfrm>
              <a:custGeom>
                <a:avLst/>
                <a:gdLst/>
                <a:ahLst/>
                <a:cxnLst/>
                <a:rect l="l" t="t" r="r" b="b"/>
                <a:pathLst>
                  <a:path w="19325" h="4746" extrusionOk="0">
                    <a:moveTo>
                      <a:pt x="19325" y="98"/>
                    </a:moveTo>
                    <a:cubicBezTo>
                      <a:pt x="12602" y="-440"/>
                      <a:pt x="5763" y="1251"/>
                      <a:pt x="0" y="4747"/>
                    </a:cubicBezTo>
                  </a:path>
                </a:pathLst>
              </a:custGeom>
              <a:noFill/>
              <a:ln w="9525"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9" name="Google Shape;1039;p21"/>
              <p:cNvSpPr/>
              <p:nvPr/>
            </p:nvSpPr>
            <p:spPr>
              <a:xfrm>
                <a:off x="7380045" y="1574266"/>
                <a:ext cx="21394" cy="26279"/>
              </a:xfrm>
              <a:custGeom>
                <a:avLst/>
                <a:gdLst/>
                <a:ahLst/>
                <a:cxnLst/>
                <a:rect l="l" t="t" r="r" b="b"/>
                <a:pathLst>
                  <a:path w="21394" h="26279" extrusionOk="0">
                    <a:moveTo>
                      <a:pt x="21395" y="0"/>
                    </a:moveTo>
                    <a:cubicBezTo>
                      <a:pt x="15017" y="231"/>
                      <a:pt x="8793" y="3343"/>
                      <a:pt x="4835" y="8299"/>
                    </a:cubicBezTo>
                    <a:cubicBezTo>
                      <a:pt x="840" y="13293"/>
                      <a:pt x="-812" y="20017"/>
                      <a:pt x="379" y="26279"/>
                    </a:cubicBezTo>
                  </a:path>
                </a:pathLst>
              </a:custGeom>
              <a:noFill/>
              <a:ln w="9525"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0" name="Google Shape;1040;p21"/>
              <p:cNvSpPr/>
              <p:nvPr/>
            </p:nvSpPr>
            <p:spPr>
              <a:xfrm>
                <a:off x="7295605" y="1393768"/>
                <a:ext cx="23424" cy="14830"/>
              </a:xfrm>
              <a:custGeom>
                <a:avLst/>
                <a:gdLst/>
                <a:ahLst/>
                <a:cxnLst/>
                <a:rect l="l" t="t" r="r" b="b"/>
                <a:pathLst>
                  <a:path w="23424" h="14830" extrusionOk="0">
                    <a:moveTo>
                      <a:pt x="23424" y="0"/>
                    </a:moveTo>
                    <a:cubicBezTo>
                      <a:pt x="18237" y="231"/>
                      <a:pt x="12897" y="461"/>
                      <a:pt x="8210" y="2689"/>
                    </a:cubicBezTo>
                    <a:cubicBezTo>
                      <a:pt x="3523" y="4918"/>
                      <a:pt x="-358" y="9644"/>
                      <a:pt x="26" y="14830"/>
                    </a:cubicBezTo>
                  </a:path>
                </a:pathLst>
              </a:custGeom>
              <a:noFill/>
              <a:ln w="9525"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1" name="Google Shape;1041;p21"/>
              <p:cNvSpPr/>
              <p:nvPr/>
            </p:nvSpPr>
            <p:spPr>
              <a:xfrm>
                <a:off x="7327520" y="1358575"/>
                <a:ext cx="36729" cy="34539"/>
              </a:xfrm>
              <a:custGeom>
                <a:avLst/>
                <a:gdLst/>
                <a:ahLst/>
                <a:cxnLst/>
                <a:rect l="l" t="t" r="r" b="b"/>
                <a:pathLst>
                  <a:path w="36729" h="34539" extrusionOk="0">
                    <a:moveTo>
                      <a:pt x="36729" y="34540"/>
                    </a:moveTo>
                    <a:cubicBezTo>
                      <a:pt x="32081" y="27278"/>
                      <a:pt x="27394" y="19979"/>
                      <a:pt x="21515" y="13716"/>
                    </a:cubicBezTo>
                    <a:cubicBezTo>
                      <a:pt x="15598" y="7454"/>
                      <a:pt x="8337" y="2190"/>
                      <a:pt x="0" y="0"/>
                    </a:cubicBezTo>
                  </a:path>
                </a:pathLst>
              </a:custGeom>
              <a:noFill/>
              <a:ln w="9525"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2" name="Google Shape;1042;p21"/>
              <p:cNvSpPr/>
              <p:nvPr/>
            </p:nvSpPr>
            <p:spPr>
              <a:xfrm>
                <a:off x="7309462" y="1379033"/>
                <a:ext cx="19286" cy="5245"/>
              </a:xfrm>
              <a:custGeom>
                <a:avLst/>
                <a:gdLst/>
                <a:ahLst/>
                <a:cxnLst/>
                <a:rect l="l" t="t" r="r" b="b"/>
                <a:pathLst>
                  <a:path w="19286" h="5245" extrusionOk="0">
                    <a:moveTo>
                      <a:pt x="19287" y="5245"/>
                    </a:moveTo>
                    <a:cubicBezTo>
                      <a:pt x="14216" y="597"/>
                      <a:pt x="6609" y="-1171"/>
                      <a:pt x="0" y="789"/>
                    </a:cubicBezTo>
                  </a:path>
                </a:pathLst>
              </a:custGeom>
              <a:noFill/>
              <a:ln w="9525"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43" name="Google Shape;1043;p21"/>
            <p:cNvGrpSpPr/>
            <p:nvPr/>
          </p:nvGrpSpPr>
          <p:grpSpPr>
            <a:xfrm>
              <a:off x="6664052" y="9312416"/>
              <a:ext cx="1227076" cy="1672108"/>
              <a:chOff x="8282052" y="4155479"/>
              <a:chExt cx="1227076" cy="1672108"/>
            </a:xfrm>
          </p:grpSpPr>
          <p:sp>
            <p:nvSpPr>
              <p:cNvPr id="1044" name="Google Shape;1044;p21"/>
              <p:cNvSpPr/>
              <p:nvPr/>
            </p:nvSpPr>
            <p:spPr>
              <a:xfrm>
                <a:off x="8282052" y="4155479"/>
                <a:ext cx="1227076" cy="1672108"/>
              </a:xfrm>
              <a:custGeom>
                <a:avLst/>
                <a:gdLst/>
                <a:ahLst/>
                <a:cxnLst/>
                <a:rect l="l" t="t" r="r" b="b"/>
                <a:pathLst>
                  <a:path w="347122" h="473015" extrusionOk="0">
                    <a:moveTo>
                      <a:pt x="1540" y="472774"/>
                    </a:moveTo>
                    <a:lnTo>
                      <a:pt x="345516" y="212631"/>
                    </a:lnTo>
                    <a:cubicBezTo>
                      <a:pt x="347360" y="211248"/>
                      <a:pt x="347668" y="208712"/>
                      <a:pt x="346169" y="207022"/>
                    </a:cubicBezTo>
                    <a:lnTo>
                      <a:pt x="164673" y="1436"/>
                    </a:lnTo>
                    <a:cubicBezTo>
                      <a:pt x="162521" y="-985"/>
                      <a:pt x="158256" y="-217"/>
                      <a:pt x="157219" y="2780"/>
                    </a:cubicBezTo>
                    <a:lnTo>
                      <a:pt x="2386" y="453372"/>
                    </a:lnTo>
                    <a:cubicBezTo>
                      <a:pt x="1079" y="457137"/>
                      <a:pt x="-1764" y="475310"/>
                      <a:pt x="1540" y="472774"/>
                    </a:cubicBezTo>
                    <a:close/>
                    <a:moveTo>
                      <a:pt x="231524" y="212785"/>
                    </a:moveTo>
                    <a:lnTo>
                      <a:pt x="116455" y="299845"/>
                    </a:lnTo>
                    <a:cubicBezTo>
                      <a:pt x="113843" y="301804"/>
                      <a:pt x="110154" y="299422"/>
                      <a:pt x="111269" y="296502"/>
                    </a:cubicBezTo>
                    <a:lnTo>
                      <a:pt x="170090" y="145742"/>
                    </a:lnTo>
                    <a:cubicBezTo>
                      <a:pt x="170974" y="143513"/>
                      <a:pt x="174162" y="142975"/>
                      <a:pt x="175776" y="144820"/>
                    </a:cubicBezTo>
                    <a:lnTo>
                      <a:pt x="232023" y="208520"/>
                    </a:lnTo>
                    <a:cubicBezTo>
                      <a:pt x="233176" y="209826"/>
                      <a:pt x="232945" y="211747"/>
                      <a:pt x="231524" y="21282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5" name="Google Shape;1045;p21"/>
              <p:cNvSpPr/>
              <p:nvPr/>
            </p:nvSpPr>
            <p:spPr>
              <a:xfrm>
                <a:off x="8426532" y="5620697"/>
                <a:ext cx="52424" cy="59487"/>
              </a:xfrm>
              <a:custGeom>
                <a:avLst/>
                <a:gdLst/>
                <a:ahLst/>
                <a:cxnLst/>
                <a:rect l="l" t="t" r="r" b="b"/>
                <a:pathLst>
                  <a:path w="14830" h="16828" extrusionOk="0">
                    <a:moveTo>
                      <a:pt x="0" y="0"/>
                    </a:moveTo>
                    <a:lnTo>
                      <a:pt x="14830" y="168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6" name="Google Shape;1046;p21"/>
              <p:cNvSpPr/>
              <p:nvPr/>
            </p:nvSpPr>
            <p:spPr>
              <a:xfrm>
                <a:off x="8566652" y="5514655"/>
                <a:ext cx="52558" cy="59487"/>
              </a:xfrm>
              <a:custGeom>
                <a:avLst/>
                <a:gdLst/>
                <a:ahLst/>
                <a:cxnLst/>
                <a:rect l="l" t="t" r="r" b="b"/>
                <a:pathLst>
                  <a:path w="14868" h="16828" extrusionOk="0">
                    <a:moveTo>
                      <a:pt x="0" y="0"/>
                    </a:moveTo>
                    <a:lnTo>
                      <a:pt x="14869" y="168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7" name="Google Shape;1047;p21"/>
              <p:cNvSpPr/>
              <p:nvPr/>
            </p:nvSpPr>
            <p:spPr>
              <a:xfrm>
                <a:off x="8706775" y="5408614"/>
                <a:ext cx="52558" cy="59487"/>
              </a:xfrm>
              <a:custGeom>
                <a:avLst/>
                <a:gdLst/>
                <a:ahLst/>
                <a:cxnLst/>
                <a:rect l="l" t="t" r="r" b="b"/>
                <a:pathLst>
                  <a:path w="14868" h="16828" extrusionOk="0">
                    <a:moveTo>
                      <a:pt x="0" y="0"/>
                    </a:moveTo>
                    <a:lnTo>
                      <a:pt x="14868" y="168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8" name="Google Shape;1048;p21"/>
              <p:cNvSpPr/>
              <p:nvPr/>
            </p:nvSpPr>
            <p:spPr>
              <a:xfrm>
                <a:off x="8847032" y="5302573"/>
                <a:ext cx="52424" cy="59621"/>
              </a:xfrm>
              <a:custGeom>
                <a:avLst/>
                <a:gdLst/>
                <a:ahLst/>
                <a:cxnLst/>
                <a:rect l="l" t="t" r="r" b="b"/>
                <a:pathLst>
                  <a:path w="14830" h="16866" extrusionOk="0">
                    <a:moveTo>
                      <a:pt x="0" y="0"/>
                    </a:moveTo>
                    <a:lnTo>
                      <a:pt x="14830" y="1686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9" name="Google Shape;1049;p21"/>
              <p:cNvSpPr/>
              <p:nvPr/>
            </p:nvSpPr>
            <p:spPr>
              <a:xfrm>
                <a:off x="8987152" y="5196666"/>
                <a:ext cx="52558" cy="59487"/>
              </a:xfrm>
              <a:custGeom>
                <a:avLst/>
                <a:gdLst/>
                <a:ahLst/>
                <a:cxnLst/>
                <a:rect l="l" t="t" r="r" b="b"/>
                <a:pathLst>
                  <a:path w="14868" h="16828" extrusionOk="0">
                    <a:moveTo>
                      <a:pt x="0" y="0"/>
                    </a:moveTo>
                    <a:lnTo>
                      <a:pt x="14869" y="168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0" name="Google Shape;1050;p21"/>
              <p:cNvSpPr/>
              <p:nvPr/>
            </p:nvSpPr>
            <p:spPr>
              <a:xfrm>
                <a:off x="9127275" y="5090625"/>
                <a:ext cx="52558" cy="59487"/>
              </a:xfrm>
              <a:custGeom>
                <a:avLst/>
                <a:gdLst/>
                <a:ahLst/>
                <a:cxnLst/>
                <a:rect l="l" t="t" r="r" b="b"/>
                <a:pathLst>
                  <a:path w="14868" h="16828" extrusionOk="0">
                    <a:moveTo>
                      <a:pt x="0" y="0"/>
                    </a:moveTo>
                    <a:lnTo>
                      <a:pt x="14868" y="168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1" name="Google Shape;1051;p21"/>
              <p:cNvSpPr/>
              <p:nvPr/>
            </p:nvSpPr>
            <p:spPr>
              <a:xfrm>
                <a:off x="9267398" y="4984584"/>
                <a:ext cx="52558" cy="59487"/>
              </a:xfrm>
              <a:custGeom>
                <a:avLst/>
                <a:gdLst/>
                <a:ahLst/>
                <a:cxnLst/>
                <a:rect l="l" t="t" r="r" b="b"/>
                <a:pathLst>
                  <a:path w="14868" h="16828" extrusionOk="0">
                    <a:moveTo>
                      <a:pt x="0" y="0"/>
                    </a:moveTo>
                    <a:lnTo>
                      <a:pt x="14869" y="168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2" name="Google Shape;1052;p21"/>
              <p:cNvSpPr/>
              <p:nvPr/>
            </p:nvSpPr>
            <p:spPr>
              <a:xfrm>
                <a:off x="8919674" y="4346569"/>
                <a:ext cx="74560" cy="56362"/>
              </a:xfrm>
              <a:custGeom>
                <a:avLst/>
                <a:gdLst/>
                <a:ahLst/>
                <a:cxnLst/>
                <a:rect l="l" t="t" r="r" b="b"/>
                <a:pathLst>
                  <a:path w="21092" h="15944" extrusionOk="0">
                    <a:moveTo>
                      <a:pt x="0" y="15944"/>
                    </a:moveTo>
                    <a:lnTo>
                      <a:pt x="21093"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3" name="Google Shape;1053;p21"/>
              <p:cNvSpPr/>
              <p:nvPr/>
            </p:nvSpPr>
            <p:spPr>
              <a:xfrm>
                <a:off x="9051103" y="4495379"/>
                <a:ext cx="74560" cy="56362"/>
              </a:xfrm>
              <a:custGeom>
                <a:avLst/>
                <a:gdLst/>
                <a:ahLst/>
                <a:cxnLst/>
                <a:rect l="l" t="t" r="r" b="b"/>
                <a:pathLst>
                  <a:path w="21092" h="15944" extrusionOk="0">
                    <a:moveTo>
                      <a:pt x="0" y="15944"/>
                    </a:moveTo>
                    <a:lnTo>
                      <a:pt x="21092"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4" name="Google Shape;1054;p21"/>
              <p:cNvSpPr/>
              <p:nvPr/>
            </p:nvSpPr>
            <p:spPr>
              <a:xfrm>
                <a:off x="9182536" y="4644192"/>
                <a:ext cx="74560" cy="56496"/>
              </a:xfrm>
              <a:custGeom>
                <a:avLst/>
                <a:gdLst/>
                <a:ahLst/>
                <a:cxnLst/>
                <a:rect l="l" t="t" r="r" b="b"/>
                <a:pathLst>
                  <a:path w="21092" h="15982" extrusionOk="0">
                    <a:moveTo>
                      <a:pt x="0" y="15983"/>
                    </a:moveTo>
                    <a:lnTo>
                      <a:pt x="21093"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5" name="Google Shape;1055;p21"/>
              <p:cNvSpPr/>
              <p:nvPr/>
            </p:nvSpPr>
            <p:spPr>
              <a:xfrm>
                <a:off x="9313969" y="4793140"/>
                <a:ext cx="74426" cy="56362"/>
              </a:xfrm>
              <a:custGeom>
                <a:avLst/>
                <a:gdLst/>
                <a:ahLst/>
                <a:cxnLst/>
                <a:rect l="l" t="t" r="r" b="b"/>
                <a:pathLst>
                  <a:path w="21054" h="15944" extrusionOk="0">
                    <a:moveTo>
                      <a:pt x="0" y="15944"/>
                    </a:moveTo>
                    <a:lnTo>
                      <a:pt x="21054"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56" name="Google Shape;1056;p21"/>
            <p:cNvGrpSpPr/>
            <p:nvPr/>
          </p:nvGrpSpPr>
          <p:grpSpPr>
            <a:xfrm flipH="1">
              <a:off x="-146390" y="6222349"/>
              <a:ext cx="1316938" cy="1379649"/>
              <a:chOff x="8868434" y="1777460"/>
              <a:chExt cx="380596" cy="398708"/>
            </a:xfrm>
          </p:grpSpPr>
          <p:grpSp>
            <p:nvGrpSpPr>
              <p:cNvPr id="1057" name="Google Shape;1057;p21"/>
              <p:cNvGrpSpPr/>
              <p:nvPr/>
            </p:nvGrpSpPr>
            <p:grpSpPr>
              <a:xfrm>
                <a:off x="8868434" y="1777460"/>
                <a:ext cx="380596" cy="398708"/>
                <a:chOff x="8868434" y="1777460"/>
                <a:chExt cx="380596" cy="398708"/>
              </a:xfrm>
            </p:grpSpPr>
            <p:sp>
              <p:nvSpPr>
                <p:cNvPr id="1058" name="Google Shape;1058;p21"/>
                <p:cNvSpPr/>
                <p:nvPr/>
              </p:nvSpPr>
              <p:spPr>
                <a:xfrm>
                  <a:off x="8868434" y="1777460"/>
                  <a:ext cx="380596" cy="398708"/>
                </a:xfrm>
                <a:custGeom>
                  <a:avLst/>
                  <a:gdLst/>
                  <a:ahLst/>
                  <a:cxnLst/>
                  <a:rect l="l" t="t" r="r" b="b"/>
                  <a:pathLst>
                    <a:path w="380596" h="398708" extrusionOk="0">
                      <a:moveTo>
                        <a:pt x="219997" y="397889"/>
                      </a:moveTo>
                      <a:lnTo>
                        <a:pt x="2616" y="270449"/>
                      </a:lnTo>
                      <a:cubicBezTo>
                        <a:pt x="118" y="268989"/>
                        <a:pt x="-766" y="265762"/>
                        <a:pt x="733" y="263265"/>
                      </a:cubicBezTo>
                      <a:cubicBezTo>
                        <a:pt x="28742" y="215470"/>
                        <a:pt x="56788" y="167675"/>
                        <a:pt x="84796" y="119881"/>
                      </a:cubicBezTo>
                      <a:cubicBezTo>
                        <a:pt x="97206" y="98673"/>
                        <a:pt x="110423" y="77964"/>
                        <a:pt x="123101" y="56910"/>
                      </a:cubicBezTo>
                      <a:cubicBezTo>
                        <a:pt x="129441" y="46383"/>
                        <a:pt x="135626" y="35740"/>
                        <a:pt x="141543" y="24983"/>
                      </a:cubicBezTo>
                      <a:cubicBezTo>
                        <a:pt x="145154" y="18375"/>
                        <a:pt x="150110" y="-490"/>
                        <a:pt x="159370" y="10"/>
                      </a:cubicBezTo>
                      <a:cubicBezTo>
                        <a:pt x="162828" y="202"/>
                        <a:pt x="165978" y="2008"/>
                        <a:pt x="168975" y="3775"/>
                      </a:cubicBezTo>
                      <a:cubicBezTo>
                        <a:pt x="216501" y="32014"/>
                        <a:pt x="264181" y="59945"/>
                        <a:pt x="311860" y="87953"/>
                      </a:cubicBezTo>
                      <a:cubicBezTo>
                        <a:pt x="324539" y="95407"/>
                        <a:pt x="337216" y="102860"/>
                        <a:pt x="349895" y="110314"/>
                      </a:cubicBezTo>
                      <a:cubicBezTo>
                        <a:pt x="357618" y="114848"/>
                        <a:pt x="380939" y="122916"/>
                        <a:pt x="380593" y="131829"/>
                      </a:cubicBezTo>
                      <a:cubicBezTo>
                        <a:pt x="380325" y="139513"/>
                        <a:pt x="365763" y="159761"/>
                        <a:pt x="360231" y="169174"/>
                      </a:cubicBezTo>
                      <a:cubicBezTo>
                        <a:pt x="350164" y="186348"/>
                        <a:pt x="340675" y="202561"/>
                        <a:pt x="330608" y="219735"/>
                      </a:cubicBezTo>
                      <a:cubicBezTo>
                        <a:pt x="296145" y="278518"/>
                        <a:pt x="261683" y="337339"/>
                        <a:pt x="227220" y="396122"/>
                      </a:cubicBezTo>
                      <a:cubicBezTo>
                        <a:pt x="225760" y="398619"/>
                        <a:pt x="222533" y="399464"/>
                        <a:pt x="219997" y="39796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9" name="Google Shape;1059;p21"/>
                <p:cNvSpPr/>
                <p:nvPr/>
              </p:nvSpPr>
              <p:spPr>
                <a:xfrm>
                  <a:off x="8900941" y="1796373"/>
                  <a:ext cx="315006" cy="336616"/>
                </a:xfrm>
                <a:custGeom>
                  <a:avLst/>
                  <a:gdLst/>
                  <a:ahLst/>
                  <a:cxnLst/>
                  <a:rect l="l" t="t" r="r" b="b"/>
                  <a:pathLst>
                    <a:path w="315006" h="336616" extrusionOk="0">
                      <a:moveTo>
                        <a:pt x="299293" y="124712"/>
                      </a:moveTo>
                      <a:cubicBezTo>
                        <a:pt x="306478" y="112417"/>
                        <a:pt x="312817" y="104618"/>
                        <a:pt x="315007" y="102006"/>
                      </a:cubicBezTo>
                      <a:lnTo>
                        <a:pt x="307937" y="97856"/>
                      </a:lnTo>
                      <a:cubicBezTo>
                        <a:pt x="305786" y="102659"/>
                        <a:pt x="300484" y="106232"/>
                        <a:pt x="295105" y="103081"/>
                      </a:cubicBezTo>
                      <a:cubicBezTo>
                        <a:pt x="289726" y="99931"/>
                        <a:pt x="290226" y="93553"/>
                        <a:pt x="293376" y="89327"/>
                      </a:cubicBezTo>
                      <a:lnTo>
                        <a:pt x="283272" y="83410"/>
                      </a:lnTo>
                      <a:cubicBezTo>
                        <a:pt x="280889" y="87713"/>
                        <a:pt x="275933" y="90633"/>
                        <a:pt x="270901" y="87713"/>
                      </a:cubicBezTo>
                      <a:cubicBezTo>
                        <a:pt x="265867" y="84755"/>
                        <a:pt x="265983" y="78992"/>
                        <a:pt x="268595" y="74804"/>
                      </a:cubicBezTo>
                      <a:lnTo>
                        <a:pt x="252651" y="65468"/>
                      </a:lnTo>
                      <a:cubicBezTo>
                        <a:pt x="252651" y="65468"/>
                        <a:pt x="252574" y="65660"/>
                        <a:pt x="252536" y="65737"/>
                      </a:cubicBezTo>
                      <a:cubicBezTo>
                        <a:pt x="251920" y="66890"/>
                        <a:pt x="251075" y="67850"/>
                        <a:pt x="249999" y="68542"/>
                      </a:cubicBezTo>
                      <a:cubicBezTo>
                        <a:pt x="249077" y="69387"/>
                        <a:pt x="248040" y="69963"/>
                        <a:pt x="246850" y="70309"/>
                      </a:cubicBezTo>
                      <a:cubicBezTo>
                        <a:pt x="245697" y="70732"/>
                        <a:pt x="244506" y="70808"/>
                        <a:pt x="243391" y="70578"/>
                      </a:cubicBezTo>
                      <a:cubicBezTo>
                        <a:pt x="242162" y="70578"/>
                        <a:pt x="241048" y="70232"/>
                        <a:pt x="240011" y="69579"/>
                      </a:cubicBezTo>
                      <a:lnTo>
                        <a:pt x="239588" y="69348"/>
                      </a:lnTo>
                      <a:cubicBezTo>
                        <a:pt x="238205" y="68542"/>
                        <a:pt x="237129" y="67389"/>
                        <a:pt x="236399" y="65967"/>
                      </a:cubicBezTo>
                      <a:cubicBezTo>
                        <a:pt x="236130" y="65237"/>
                        <a:pt x="235861" y="64507"/>
                        <a:pt x="235630" y="63739"/>
                      </a:cubicBezTo>
                      <a:cubicBezTo>
                        <a:pt x="235285" y="62125"/>
                        <a:pt x="235362" y="60550"/>
                        <a:pt x="235823" y="58898"/>
                      </a:cubicBezTo>
                      <a:cubicBezTo>
                        <a:pt x="236169" y="58091"/>
                        <a:pt x="236514" y="57323"/>
                        <a:pt x="236860" y="56516"/>
                      </a:cubicBezTo>
                      <a:cubicBezTo>
                        <a:pt x="236898" y="56439"/>
                        <a:pt x="236975" y="56362"/>
                        <a:pt x="237014" y="56286"/>
                      </a:cubicBezTo>
                      <a:lnTo>
                        <a:pt x="223029" y="48064"/>
                      </a:lnTo>
                      <a:cubicBezTo>
                        <a:pt x="222414" y="49139"/>
                        <a:pt x="221607" y="50023"/>
                        <a:pt x="220608" y="50715"/>
                      </a:cubicBezTo>
                      <a:cubicBezTo>
                        <a:pt x="219686" y="51560"/>
                        <a:pt x="218649" y="52136"/>
                        <a:pt x="217458" y="52482"/>
                      </a:cubicBezTo>
                      <a:cubicBezTo>
                        <a:pt x="216306" y="52905"/>
                        <a:pt x="215114" y="52981"/>
                        <a:pt x="214000" y="52751"/>
                      </a:cubicBezTo>
                      <a:cubicBezTo>
                        <a:pt x="212770" y="52751"/>
                        <a:pt x="211656" y="52405"/>
                        <a:pt x="210619" y="51752"/>
                      </a:cubicBezTo>
                      <a:cubicBezTo>
                        <a:pt x="209850" y="51291"/>
                        <a:pt x="209159" y="50676"/>
                        <a:pt x="208506" y="50100"/>
                      </a:cubicBezTo>
                      <a:cubicBezTo>
                        <a:pt x="207469" y="49178"/>
                        <a:pt x="206585" y="47257"/>
                        <a:pt x="206316" y="45874"/>
                      </a:cubicBezTo>
                      <a:cubicBezTo>
                        <a:pt x="206008" y="44491"/>
                        <a:pt x="205970" y="42301"/>
                        <a:pt x="206547" y="40879"/>
                      </a:cubicBezTo>
                      <a:cubicBezTo>
                        <a:pt x="206815" y="40226"/>
                        <a:pt x="207084" y="39573"/>
                        <a:pt x="207392" y="38920"/>
                      </a:cubicBezTo>
                      <a:lnTo>
                        <a:pt x="192255" y="30045"/>
                      </a:lnTo>
                      <a:cubicBezTo>
                        <a:pt x="189795" y="34117"/>
                        <a:pt x="184993" y="36730"/>
                        <a:pt x="180152" y="33887"/>
                      </a:cubicBezTo>
                      <a:cubicBezTo>
                        <a:pt x="175311" y="31044"/>
                        <a:pt x="175272" y="25588"/>
                        <a:pt x="177616" y="21439"/>
                      </a:cubicBezTo>
                      <a:lnTo>
                        <a:pt x="164668" y="13870"/>
                      </a:lnTo>
                      <a:cubicBezTo>
                        <a:pt x="162402" y="18442"/>
                        <a:pt x="157215" y="21669"/>
                        <a:pt x="152028" y="18595"/>
                      </a:cubicBezTo>
                      <a:cubicBezTo>
                        <a:pt x="146803" y="15560"/>
                        <a:pt x="147111" y="9451"/>
                        <a:pt x="149992" y="5264"/>
                      </a:cubicBezTo>
                      <a:lnTo>
                        <a:pt x="141040" y="0"/>
                      </a:lnTo>
                      <a:cubicBezTo>
                        <a:pt x="138889" y="4803"/>
                        <a:pt x="134548" y="14062"/>
                        <a:pt x="128861" y="24781"/>
                      </a:cubicBezTo>
                      <a:cubicBezTo>
                        <a:pt x="83025" y="110842"/>
                        <a:pt x="52789" y="160250"/>
                        <a:pt x="0" y="238013"/>
                      </a:cubicBezTo>
                      <a:cubicBezTo>
                        <a:pt x="18787" y="249040"/>
                        <a:pt x="33579" y="257684"/>
                        <a:pt x="53827" y="268250"/>
                      </a:cubicBezTo>
                      <a:cubicBezTo>
                        <a:pt x="59051" y="271323"/>
                        <a:pt x="64546" y="274358"/>
                        <a:pt x="70001" y="277739"/>
                      </a:cubicBezTo>
                      <a:cubicBezTo>
                        <a:pt x="98432" y="295374"/>
                        <a:pt x="160366" y="337598"/>
                        <a:pt x="172968" y="336599"/>
                      </a:cubicBezTo>
                      <a:cubicBezTo>
                        <a:pt x="178961" y="336138"/>
                        <a:pt x="188604" y="325380"/>
                        <a:pt x="193830" y="319771"/>
                      </a:cubicBezTo>
                      <a:cubicBezTo>
                        <a:pt x="225526" y="285577"/>
                        <a:pt x="252113" y="205740"/>
                        <a:pt x="283732" y="151491"/>
                      </a:cubicBezTo>
                      <a:cubicBezTo>
                        <a:pt x="289534" y="141425"/>
                        <a:pt x="294875" y="132358"/>
                        <a:pt x="299331" y="12471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0" name="Google Shape;1060;p21"/>
                <p:cNvSpPr/>
                <p:nvPr/>
              </p:nvSpPr>
              <p:spPr>
                <a:xfrm>
                  <a:off x="9068914" y="1801386"/>
                  <a:ext cx="36544" cy="41718"/>
                </a:xfrm>
                <a:custGeom>
                  <a:avLst/>
                  <a:gdLst/>
                  <a:ahLst/>
                  <a:cxnLst/>
                  <a:rect l="l" t="t" r="r" b="b"/>
                  <a:pathLst>
                    <a:path w="36544" h="41718" extrusionOk="0">
                      <a:moveTo>
                        <a:pt x="6071" y="35367"/>
                      </a:moveTo>
                      <a:cubicBezTo>
                        <a:pt x="5955" y="34867"/>
                        <a:pt x="5878" y="34406"/>
                        <a:pt x="5801" y="33907"/>
                      </a:cubicBezTo>
                      <a:cubicBezTo>
                        <a:pt x="5648" y="32792"/>
                        <a:pt x="5571" y="31678"/>
                        <a:pt x="5571" y="30526"/>
                      </a:cubicBezTo>
                      <a:cubicBezTo>
                        <a:pt x="5571" y="28220"/>
                        <a:pt x="5878" y="25954"/>
                        <a:pt x="6454" y="23725"/>
                      </a:cubicBezTo>
                      <a:cubicBezTo>
                        <a:pt x="7607" y="19307"/>
                        <a:pt x="9797" y="15119"/>
                        <a:pt x="12947" y="11777"/>
                      </a:cubicBezTo>
                      <a:cubicBezTo>
                        <a:pt x="15713" y="8780"/>
                        <a:pt x="20708" y="4362"/>
                        <a:pt x="25127" y="5668"/>
                      </a:cubicBezTo>
                      <a:cubicBezTo>
                        <a:pt x="29853" y="7013"/>
                        <a:pt x="30852" y="14236"/>
                        <a:pt x="30890" y="17040"/>
                      </a:cubicBezTo>
                      <a:lnTo>
                        <a:pt x="35423" y="19691"/>
                      </a:lnTo>
                      <a:cubicBezTo>
                        <a:pt x="35961" y="19230"/>
                        <a:pt x="36345" y="18615"/>
                        <a:pt x="36422" y="17732"/>
                      </a:cubicBezTo>
                      <a:cubicBezTo>
                        <a:pt x="37037" y="11930"/>
                        <a:pt x="35385" y="5860"/>
                        <a:pt x="30544" y="2287"/>
                      </a:cubicBezTo>
                      <a:cubicBezTo>
                        <a:pt x="25395" y="-1517"/>
                        <a:pt x="19479" y="-134"/>
                        <a:pt x="14484" y="3209"/>
                      </a:cubicBezTo>
                      <a:cubicBezTo>
                        <a:pt x="5532" y="9203"/>
                        <a:pt x="0" y="19806"/>
                        <a:pt x="0" y="30564"/>
                      </a:cubicBezTo>
                      <a:cubicBezTo>
                        <a:pt x="0" y="33446"/>
                        <a:pt x="154" y="37096"/>
                        <a:pt x="1652" y="39631"/>
                      </a:cubicBezTo>
                      <a:cubicBezTo>
                        <a:pt x="3381" y="42590"/>
                        <a:pt x="8260" y="42474"/>
                        <a:pt x="9028" y="38824"/>
                      </a:cubicBezTo>
                      <a:cubicBezTo>
                        <a:pt x="9490" y="36711"/>
                        <a:pt x="7684" y="35405"/>
                        <a:pt x="6071" y="35405"/>
                      </a:cubicBezTo>
                      <a:close/>
                    </a:path>
                  </a:pathLst>
                </a:cu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1" name="Google Shape;1061;p21"/>
                <p:cNvSpPr/>
                <p:nvPr/>
              </p:nvSpPr>
              <p:spPr>
                <a:xfrm>
                  <a:off x="9100369" y="1821183"/>
                  <a:ext cx="33521" cy="41200"/>
                </a:xfrm>
                <a:custGeom>
                  <a:avLst/>
                  <a:gdLst/>
                  <a:ahLst/>
                  <a:cxnLst/>
                  <a:rect l="l" t="t" r="r" b="b"/>
                  <a:pathLst>
                    <a:path w="33521" h="41200" extrusionOk="0">
                      <a:moveTo>
                        <a:pt x="8002" y="35471"/>
                      </a:moveTo>
                      <a:cubicBezTo>
                        <a:pt x="7925" y="35164"/>
                        <a:pt x="7540" y="34780"/>
                        <a:pt x="7387" y="34511"/>
                      </a:cubicBezTo>
                      <a:cubicBezTo>
                        <a:pt x="6849" y="33589"/>
                        <a:pt x="6465" y="32590"/>
                        <a:pt x="6158" y="31553"/>
                      </a:cubicBezTo>
                      <a:cubicBezTo>
                        <a:pt x="5619" y="29632"/>
                        <a:pt x="5466" y="27634"/>
                        <a:pt x="5619" y="25674"/>
                      </a:cubicBezTo>
                      <a:cubicBezTo>
                        <a:pt x="6004" y="20910"/>
                        <a:pt x="8270" y="16223"/>
                        <a:pt x="11076" y="12458"/>
                      </a:cubicBezTo>
                      <a:cubicBezTo>
                        <a:pt x="13573" y="9115"/>
                        <a:pt x="17338" y="5849"/>
                        <a:pt x="21680" y="5542"/>
                      </a:cubicBezTo>
                      <a:cubicBezTo>
                        <a:pt x="23409" y="5427"/>
                        <a:pt x="25944" y="6234"/>
                        <a:pt x="26981" y="7655"/>
                      </a:cubicBezTo>
                      <a:cubicBezTo>
                        <a:pt x="28096" y="9115"/>
                        <a:pt x="27711" y="11382"/>
                        <a:pt x="27557" y="13380"/>
                      </a:cubicBezTo>
                      <a:lnTo>
                        <a:pt x="32168" y="16069"/>
                      </a:lnTo>
                      <a:cubicBezTo>
                        <a:pt x="33167" y="14417"/>
                        <a:pt x="33589" y="12496"/>
                        <a:pt x="33513" y="10537"/>
                      </a:cubicBezTo>
                      <a:cubicBezTo>
                        <a:pt x="33397" y="8116"/>
                        <a:pt x="32475" y="5657"/>
                        <a:pt x="30939" y="3852"/>
                      </a:cubicBezTo>
                      <a:cubicBezTo>
                        <a:pt x="27443" y="-298"/>
                        <a:pt x="21603" y="-836"/>
                        <a:pt x="16762" y="1008"/>
                      </a:cubicBezTo>
                      <a:cubicBezTo>
                        <a:pt x="6043" y="5158"/>
                        <a:pt x="-1335" y="18989"/>
                        <a:pt x="203" y="30208"/>
                      </a:cubicBezTo>
                      <a:cubicBezTo>
                        <a:pt x="625" y="33243"/>
                        <a:pt x="1701" y="36278"/>
                        <a:pt x="3545" y="38737"/>
                      </a:cubicBezTo>
                      <a:cubicBezTo>
                        <a:pt x="5274" y="41042"/>
                        <a:pt x="8463" y="42233"/>
                        <a:pt x="10807" y="40043"/>
                      </a:cubicBezTo>
                      <a:cubicBezTo>
                        <a:pt x="13073" y="37930"/>
                        <a:pt x="10460" y="34665"/>
                        <a:pt x="8002" y="35433"/>
                      </a:cubicBezTo>
                      <a:close/>
                    </a:path>
                  </a:pathLst>
                </a:cu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2" name="Google Shape;1062;p21"/>
                <p:cNvSpPr/>
                <p:nvPr/>
              </p:nvSpPr>
              <p:spPr>
                <a:xfrm>
                  <a:off x="9129618" y="1839288"/>
                  <a:ext cx="31027" cy="39208"/>
                </a:xfrm>
                <a:custGeom>
                  <a:avLst/>
                  <a:gdLst/>
                  <a:ahLst/>
                  <a:cxnLst/>
                  <a:rect l="l" t="t" r="r" b="b"/>
                  <a:pathLst>
                    <a:path w="31027" h="39208" extrusionOk="0">
                      <a:moveTo>
                        <a:pt x="6454" y="33195"/>
                      </a:moveTo>
                      <a:cubicBezTo>
                        <a:pt x="6454" y="33195"/>
                        <a:pt x="6454" y="33157"/>
                        <a:pt x="6454" y="33118"/>
                      </a:cubicBezTo>
                      <a:cubicBezTo>
                        <a:pt x="6300" y="32619"/>
                        <a:pt x="6185" y="32158"/>
                        <a:pt x="6070" y="31658"/>
                      </a:cubicBezTo>
                      <a:cubicBezTo>
                        <a:pt x="5840" y="30698"/>
                        <a:pt x="5686" y="29737"/>
                        <a:pt x="5609" y="28777"/>
                      </a:cubicBezTo>
                      <a:cubicBezTo>
                        <a:pt x="5417" y="26702"/>
                        <a:pt x="5494" y="24589"/>
                        <a:pt x="5840" y="22553"/>
                      </a:cubicBezTo>
                      <a:cubicBezTo>
                        <a:pt x="6570" y="18557"/>
                        <a:pt x="8298" y="14792"/>
                        <a:pt x="11103" y="11795"/>
                      </a:cubicBezTo>
                      <a:cubicBezTo>
                        <a:pt x="13792" y="8913"/>
                        <a:pt x="17251" y="6647"/>
                        <a:pt x="21131" y="5763"/>
                      </a:cubicBezTo>
                      <a:cubicBezTo>
                        <a:pt x="25357" y="4803"/>
                        <a:pt x="25703" y="7991"/>
                        <a:pt x="25164" y="11065"/>
                      </a:cubicBezTo>
                      <a:lnTo>
                        <a:pt x="30198" y="14023"/>
                      </a:lnTo>
                      <a:cubicBezTo>
                        <a:pt x="31043" y="11027"/>
                        <a:pt x="31504" y="7915"/>
                        <a:pt x="30275" y="4918"/>
                      </a:cubicBezTo>
                      <a:cubicBezTo>
                        <a:pt x="28968" y="1844"/>
                        <a:pt x="26125" y="0"/>
                        <a:pt x="22783" y="0"/>
                      </a:cubicBezTo>
                      <a:cubicBezTo>
                        <a:pt x="16635" y="0"/>
                        <a:pt x="10296" y="4188"/>
                        <a:pt x="6454" y="8721"/>
                      </a:cubicBezTo>
                      <a:cubicBezTo>
                        <a:pt x="2305" y="13678"/>
                        <a:pt x="38" y="19902"/>
                        <a:pt x="0" y="26356"/>
                      </a:cubicBezTo>
                      <a:cubicBezTo>
                        <a:pt x="0" y="29507"/>
                        <a:pt x="345" y="33195"/>
                        <a:pt x="1652" y="36076"/>
                      </a:cubicBezTo>
                      <a:cubicBezTo>
                        <a:pt x="3188" y="39419"/>
                        <a:pt x="7415" y="40533"/>
                        <a:pt x="9644" y="37191"/>
                      </a:cubicBezTo>
                      <a:cubicBezTo>
                        <a:pt x="11180" y="34885"/>
                        <a:pt x="8645" y="32734"/>
                        <a:pt x="6531" y="33195"/>
                      </a:cubicBezTo>
                      <a:close/>
                    </a:path>
                  </a:pathLst>
                </a:cu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3" name="Google Shape;1063;p21"/>
                <p:cNvSpPr/>
                <p:nvPr/>
              </p:nvSpPr>
              <p:spPr>
                <a:xfrm>
                  <a:off x="9163107" y="1858951"/>
                  <a:ext cx="27846" cy="40464"/>
                </a:xfrm>
                <a:custGeom>
                  <a:avLst/>
                  <a:gdLst/>
                  <a:ahLst/>
                  <a:cxnLst/>
                  <a:rect l="l" t="t" r="r" b="b"/>
                  <a:pathLst>
                    <a:path w="27846" h="40464" extrusionOk="0">
                      <a:moveTo>
                        <a:pt x="7659" y="34510"/>
                      </a:moveTo>
                      <a:cubicBezTo>
                        <a:pt x="7543" y="34087"/>
                        <a:pt x="7428" y="33626"/>
                        <a:pt x="7351" y="33319"/>
                      </a:cubicBezTo>
                      <a:cubicBezTo>
                        <a:pt x="7044" y="32358"/>
                        <a:pt x="6775" y="31398"/>
                        <a:pt x="6544" y="30399"/>
                      </a:cubicBezTo>
                      <a:cubicBezTo>
                        <a:pt x="6045" y="28363"/>
                        <a:pt x="5699" y="26326"/>
                        <a:pt x="5584" y="24252"/>
                      </a:cubicBezTo>
                      <a:cubicBezTo>
                        <a:pt x="5353" y="20371"/>
                        <a:pt x="5930" y="16414"/>
                        <a:pt x="7774" y="12956"/>
                      </a:cubicBezTo>
                      <a:cubicBezTo>
                        <a:pt x="9464" y="9844"/>
                        <a:pt x="12154" y="7001"/>
                        <a:pt x="15650" y="5964"/>
                      </a:cubicBezTo>
                      <a:cubicBezTo>
                        <a:pt x="17341" y="5464"/>
                        <a:pt x="19416" y="5310"/>
                        <a:pt x="20914" y="6348"/>
                      </a:cubicBezTo>
                      <a:cubicBezTo>
                        <a:pt x="21874" y="7039"/>
                        <a:pt x="22488" y="8346"/>
                        <a:pt x="22182" y="9498"/>
                      </a:cubicBezTo>
                      <a:lnTo>
                        <a:pt x="27023" y="12341"/>
                      </a:lnTo>
                      <a:cubicBezTo>
                        <a:pt x="29943" y="6271"/>
                        <a:pt x="24640" y="239"/>
                        <a:pt x="18378" y="8"/>
                      </a:cubicBezTo>
                      <a:cubicBezTo>
                        <a:pt x="12000" y="-222"/>
                        <a:pt x="6275" y="4311"/>
                        <a:pt x="3240" y="9613"/>
                      </a:cubicBezTo>
                      <a:cubicBezTo>
                        <a:pt x="-25" y="15261"/>
                        <a:pt x="-525" y="21870"/>
                        <a:pt x="435" y="28209"/>
                      </a:cubicBezTo>
                      <a:cubicBezTo>
                        <a:pt x="897" y="31321"/>
                        <a:pt x="1665" y="34548"/>
                        <a:pt x="2895" y="37468"/>
                      </a:cubicBezTo>
                      <a:cubicBezTo>
                        <a:pt x="3548" y="39082"/>
                        <a:pt x="4739" y="40426"/>
                        <a:pt x="6621" y="40465"/>
                      </a:cubicBezTo>
                      <a:cubicBezTo>
                        <a:pt x="8389" y="40465"/>
                        <a:pt x="9580" y="39351"/>
                        <a:pt x="10117" y="37775"/>
                      </a:cubicBezTo>
                      <a:cubicBezTo>
                        <a:pt x="10810" y="35816"/>
                        <a:pt x="9272" y="34548"/>
                        <a:pt x="7620" y="34471"/>
                      </a:cubicBezTo>
                      <a:close/>
                    </a:path>
                  </a:pathLst>
                </a:cu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64" name="Google Shape;1064;p21"/>
              <p:cNvSpPr/>
              <p:nvPr/>
            </p:nvSpPr>
            <p:spPr>
              <a:xfrm>
                <a:off x="9027363" y="1865812"/>
                <a:ext cx="133031" cy="89482"/>
              </a:xfrm>
              <a:custGeom>
                <a:avLst/>
                <a:gdLst/>
                <a:ahLst/>
                <a:cxnLst/>
                <a:rect l="l" t="t" r="r" b="b"/>
                <a:pathLst>
                  <a:path w="133031" h="89482" extrusionOk="0">
                    <a:moveTo>
                      <a:pt x="128304" y="71447"/>
                    </a:moveTo>
                    <a:cubicBezTo>
                      <a:pt x="109747" y="58576"/>
                      <a:pt x="91113" y="45667"/>
                      <a:pt x="71634" y="34218"/>
                    </a:cubicBezTo>
                    <a:cubicBezTo>
                      <a:pt x="62374" y="28762"/>
                      <a:pt x="52885" y="23806"/>
                      <a:pt x="43280" y="18965"/>
                    </a:cubicBezTo>
                    <a:cubicBezTo>
                      <a:pt x="33944" y="14240"/>
                      <a:pt x="24454" y="9399"/>
                      <a:pt x="16386" y="2713"/>
                    </a:cubicBezTo>
                    <a:cubicBezTo>
                      <a:pt x="12390" y="-591"/>
                      <a:pt x="6704" y="-1205"/>
                      <a:pt x="2785" y="2713"/>
                    </a:cubicBezTo>
                    <a:cubicBezTo>
                      <a:pt x="-634" y="6133"/>
                      <a:pt x="-1211" y="12972"/>
                      <a:pt x="2785" y="16314"/>
                    </a:cubicBezTo>
                    <a:cubicBezTo>
                      <a:pt x="19997" y="30645"/>
                      <a:pt x="41205" y="38752"/>
                      <a:pt x="60377" y="49970"/>
                    </a:cubicBezTo>
                    <a:cubicBezTo>
                      <a:pt x="80432" y="61650"/>
                      <a:pt x="99526" y="74905"/>
                      <a:pt x="118584" y="88122"/>
                    </a:cubicBezTo>
                    <a:cubicBezTo>
                      <a:pt x="122848" y="91080"/>
                      <a:pt x="129265" y="88890"/>
                      <a:pt x="131723" y="84664"/>
                    </a:cubicBezTo>
                    <a:cubicBezTo>
                      <a:pt x="134528" y="79900"/>
                      <a:pt x="132568" y="74482"/>
                      <a:pt x="128266" y="71524"/>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5" name="Google Shape;1065;p21"/>
              <p:cNvSpPr/>
              <p:nvPr/>
            </p:nvSpPr>
            <p:spPr>
              <a:xfrm>
                <a:off x="8998164" y="1907959"/>
                <a:ext cx="133030" cy="89481"/>
              </a:xfrm>
              <a:custGeom>
                <a:avLst/>
                <a:gdLst/>
                <a:ahLst/>
                <a:cxnLst/>
                <a:rect l="l" t="t" r="r" b="b"/>
                <a:pathLst>
                  <a:path w="133030" h="89481" extrusionOk="0">
                    <a:moveTo>
                      <a:pt x="128303" y="71486"/>
                    </a:moveTo>
                    <a:cubicBezTo>
                      <a:pt x="109746" y="58615"/>
                      <a:pt x="91113" y="45706"/>
                      <a:pt x="71634" y="34256"/>
                    </a:cubicBezTo>
                    <a:cubicBezTo>
                      <a:pt x="62375" y="28801"/>
                      <a:pt x="52884" y="23845"/>
                      <a:pt x="43279" y="18965"/>
                    </a:cubicBezTo>
                    <a:cubicBezTo>
                      <a:pt x="33943" y="14240"/>
                      <a:pt x="24454" y="9399"/>
                      <a:pt x="16385" y="2713"/>
                    </a:cubicBezTo>
                    <a:cubicBezTo>
                      <a:pt x="12390" y="-591"/>
                      <a:pt x="6704" y="-1205"/>
                      <a:pt x="2785" y="2713"/>
                    </a:cubicBezTo>
                    <a:cubicBezTo>
                      <a:pt x="-635" y="6133"/>
                      <a:pt x="-1211" y="12972"/>
                      <a:pt x="2785" y="16314"/>
                    </a:cubicBezTo>
                    <a:cubicBezTo>
                      <a:pt x="19997" y="30645"/>
                      <a:pt x="41205" y="38752"/>
                      <a:pt x="60377" y="49970"/>
                    </a:cubicBezTo>
                    <a:cubicBezTo>
                      <a:pt x="80432" y="61650"/>
                      <a:pt x="99527" y="74905"/>
                      <a:pt x="118583" y="88121"/>
                    </a:cubicBezTo>
                    <a:cubicBezTo>
                      <a:pt x="122848" y="91080"/>
                      <a:pt x="129264" y="88890"/>
                      <a:pt x="131722" y="84664"/>
                    </a:cubicBezTo>
                    <a:cubicBezTo>
                      <a:pt x="134527" y="79900"/>
                      <a:pt x="132568" y="74482"/>
                      <a:pt x="128265" y="71524"/>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6" name="Google Shape;1066;p21"/>
              <p:cNvSpPr/>
              <p:nvPr/>
            </p:nvSpPr>
            <p:spPr>
              <a:xfrm>
                <a:off x="8967850" y="1954486"/>
                <a:ext cx="133031" cy="89482"/>
              </a:xfrm>
              <a:custGeom>
                <a:avLst/>
                <a:gdLst/>
                <a:ahLst/>
                <a:cxnLst/>
                <a:rect l="l" t="t" r="r" b="b"/>
                <a:pathLst>
                  <a:path w="133031" h="89482" extrusionOk="0">
                    <a:moveTo>
                      <a:pt x="128303" y="71447"/>
                    </a:moveTo>
                    <a:cubicBezTo>
                      <a:pt x="109747" y="58577"/>
                      <a:pt x="91113" y="45667"/>
                      <a:pt x="71633" y="34218"/>
                    </a:cubicBezTo>
                    <a:cubicBezTo>
                      <a:pt x="62374" y="28762"/>
                      <a:pt x="52885" y="23806"/>
                      <a:pt x="43280" y="18965"/>
                    </a:cubicBezTo>
                    <a:cubicBezTo>
                      <a:pt x="33944" y="14239"/>
                      <a:pt x="24454" y="9399"/>
                      <a:pt x="16386" y="2714"/>
                    </a:cubicBezTo>
                    <a:cubicBezTo>
                      <a:pt x="12390" y="-591"/>
                      <a:pt x="6704" y="-1205"/>
                      <a:pt x="2785" y="2714"/>
                    </a:cubicBezTo>
                    <a:cubicBezTo>
                      <a:pt x="-634" y="6133"/>
                      <a:pt x="-1211" y="12972"/>
                      <a:pt x="2785" y="16314"/>
                    </a:cubicBezTo>
                    <a:cubicBezTo>
                      <a:pt x="19997" y="30645"/>
                      <a:pt x="41205" y="38752"/>
                      <a:pt x="60377" y="49970"/>
                    </a:cubicBezTo>
                    <a:cubicBezTo>
                      <a:pt x="80432" y="61650"/>
                      <a:pt x="99526" y="74905"/>
                      <a:pt x="118584" y="88122"/>
                    </a:cubicBezTo>
                    <a:cubicBezTo>
                      <a:pt x="122848" y="91080"/>
                      <a:pt x="129264" y="88890"/>
                      <a:pt x="131723" y="84664"/>
                    </a:cubicBezTo>
                    <a:cubicBezTo>
                      <a:pt x="134528" y="79900"/>
                      <a:pt x="132568" y="74482"/>
                      <a:pt x="128266" y="71524"/>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67" name="Google Shape;1067;p21"/>
            <p:cNvSpPr/>
            <p:nvPr/>
          </p:nvSpPr>
          <p:spPr>
            <a:xfrm>
              <a:off x="408900" y="408763"/>
              <a:ext cx="6744300" cy="9871800"/>
            </a:xfrm>
            <a:prstGeom prst="roundRect">
              <a:avLst>
                <a:gd name="adj" fmla="val 3186"/>
              </a:avLst>
            </a:prstGeom>
            <a:solidFill>
              <a:schemeClr val="lt1"/>
            </a:solidFill>
            <a:ln>
              <a:noFill/>
            </a:ln>
            <a:effectLst>
              <a:outerShdw blurRad="85725" dist="57150" dir="3060000" algn="bl" rotWithShape="0">
                <a:schemeClr val="dk1">
                  <a:alpha val="1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nvGrpSpPr>
            <p:cNvPr id="1068" name="Google Shape;1068;p21"/>
            <p:cNvGrpSpPr/>
            <p:nvPr/>
          </p:nvGrpSpPr>
          <p:grpSpPr>
            <a:xfrm rot="-1351948">
              <a:off x="6838734" y="1478622"/>
              <a:ext cx="1430806" cy="739672"/>
              <a:chOff x="7591042" y="2006888"/>
              <a:chExt cx="409450" cy="211662"/>
            </a:xfrm>
          </p:grpSpPr>
          <p:sp>
            <p:nvSpPr>
              <p:cNvPr id="1069" name="Google Shape;1069;p21"/>
              <p:cNvSpPr/>
              <p:nvPr/>
            </p:nvSpPr>
            <p:spPr>
              <a:xfrm>
                <a:off x="7689920" y="2006888"/>
                <a:ext cx="211652" cy="211662"/>
              </a:xfrm>
              <a:custGeom>
                <a:avLst/>
                <a:gdLst/>
                <a:ahLst/>
                <a:cxnLst/>
                <a:rect l="l" t="t" r="r" b="b"/>
                <a:pathLst>
                  <a:path w="211652" h="211662" extrusionOk="0">
                    <a:moveTo>
                      <a:pt x="209676" y="85551"/>
                    </a:moveTo>
                    <a:cubicBezTo>
                      <a:pt x="220856" y="142912"/>
                      <a:pt x="183473" y="198468"/>
                      <a:pt x="126112" y="209687"/>
                    </a:cubicBezTo>
                    <a:cubicBezTo>
                      <a:pt x="68751" y="220867"/>
                      <a:pt x="13195" y="183484"/>
                      <a:pt x="1976" y="126123"/>
                    </a:cubicBezTo>
                    <a:cubicBezTo>
                      <a:pt x="-9204" y="68761"/>
                      <a:pt x="28179" y="13206"/>
                      <a:pt x="85540" y="1987"/>
                    </a:cubicBezTo>
                    <a:cubicBezTo>
                      <a:pt x="142902" y="-9232"/>
                      <a:pt x="198457" y="28190"/>
                      <a:pt x="209676" y="8555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0" name="Google Shape;1070;p21"/>
              <p:cNvSpPr/>
              <p:nvPr/>
            </p:nvSpPr>
            <p:spPr>
              <a:xfrm>
                <a:off x="7591042" y="2061603"/>
                <a:ext cx="409450" cy="120569"/>
              </a:xfrm>
              <a:custGeom>
                <a:avLst/>
                <a:gdLst/>
                <a:ahLst/>
                <a:cxnLst/>
                <a:rect l="l" t="t" r="r" b="b"/>
                <a:pathLst>
                  <a:path w="409450" h="120569" extrusionOk="0">
                    <a:moveTo>
                      <a:pt x="372332" y="56116"/>
                    </a:moveTo>
                    <a:cubicBezTo>
                      <a:pt x="337024" y="74174"/>
                      <a:pt x="279624" y="92539"/>
                      <a:pt x="213541" y="105448"/>
                    </a:cubicBezTo>
                    <a:cubicBezTo>
                      <a:pt x="100586" y="127501"/>
                      <a:pt x="5073" y="125157"/>
                      <a:pt x="194" y="100223"/>
                    </a:cubicBezTo>
                    <a:cubicBezTo>
                      <a:pt x="-4685" y="75288"/>
                      <a:pt x="82951" y="37175"/>
                      <a:pt x="195906" y="15122"/>
                    </a:cubicBezTo>
                    <a:cubicBezTo>
                      <a:pt x="308862" y="-6931"/>
                      <a:pt x="404374" y="-4587"/>
                      <a:pt x="409254" y="20347"/>
                    </a:cubicBezTo>
                    <a:cubicBezTo>
                      <a:pt x="411290" y="30682"/>
                      <a:pt x="397382" y="43322"/>
                      <a:pt x="372332" y="56116"/>
                    </a:cubicBezTo>
                  </a:path>
                </a:pathLst>
              </a:custGeom>
              <a:noFill/>
              <a:ln w="15350" cap="rnd"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1" name="Google Shape;1071;p21"/>
              <p:cNvSpPr/>
              <p:nvPr/>
            </p:nvSpPr>
            <p:spPr>
              <a:xfrm>
                <a:off x="7689920" y="2006888"/>
                <a:ext cx="209675" cy="126122"/>
              </a:xfrm>
              <a:custGeom>
                <a:avLst/>
                <a:gdLst/>
                <a:ahLst/>
                <a:cxnLst/>
                <a:rect l="l" t="t" r="r" b="b"/>
                <a:pathLst>
                  <a:path w="209675" h="126122" extrusionOk="0">
                    <a:moveTo>
                      <a:pt x="1976" y="126123"/>
                    </a:moveTo>
                    <a:cubicBezTo>
                      <a:pt x="-9204" y="68761"/>
                      <a:pt x="28179" y="13206"/>
                      <a:pt x="85540" y="1987"/>
                    </a:cubicBezTo>
                    <a:cubicBezTo>
                      <a:pt x="142902" y="-9232"/>
                      <a:pt x="198457" y="28190"/>
                      <a:pt x="209676" y="85551"/>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1072;p21"/>
              <p:cNvSpPr/>
              <p:nvPr/>
            </p:nvSpPr>
            <p:spPr>
              <a:xfrm>
                <a:off x="7717633" y="2032119"/>
                <a:ext cx="53447" cy="85100"/>
              </a:xfrm>
              <a:custGeom>
                <a:avLst/>
                <a:gdLst/>
                <a:ahLst/>
                <a:cxnLst/>
                <a:rect l="l" t="t" r="r" b="b"/>
                <a:pathLst>
                  <a:path w="53447" h="85100" extrusionOk="0">
                    <a:moveTo>
                      <a:pt x="53448" y="0"/>
                    </a:moveTo>
                    <a:cubicBezTo>
                      <a:pt x="21405" y="15061"/>
                      <a:pt x="-379" y="49716"/>
                      <a:pt x="5" y="85101"/>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3" name="Google Shape;1073;p21"/>
              <p:cNvSpPr/>
              <p:nvPr/>
            </p:nvSpPr>
            <p:spPr>
              <a:xfrm>
                <a:off x="7720174" y="2139887"/>
                <a:ext cx="4725" cy="20324"/>
              </a:xfrm>
              <a:custGeom>
                <a:avLst/>
                <a:gdLst/>
                <a:ahLst/>
                <a:cxnLst/>
                <a:rect l="l" t="t" r="r" b="b"/>
                <a:pathLst>
                  <a:path w="4725" h="20324" extrusionOk="0">
                    <a:moveTo>
                      <a:pt x="0" y="0"/>
                    </a:moveTo>
                    <a:cubicBezTo>
                      <a:pt x="730" y="6954"/>
                      <a:pt x="2305" y="13793"/>
                      <a:pt x="4726" y="2032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4" name="Google Shape;1074;p21"/>
              <p:cNvSpPr/>
              <p:nvPr/>
            </p:nvSpPr>
            <p:spPr>
              <a:xfrm>
                <a:off x="7874277" y="2085523"/>
                <a:ext cx="6685" cy="28354"/>
              </a:xfrm>
              <a:custGeom>
                <a:avLst/>
                <a:gdLst/>
                <a:ahLst/>
                <a:cxnLst/>
                <a:rect l="l" t="t" r="r" b="b"/>
                <a:pathLst>
                  <a:path w="6685" h="28354" extrusionOk="0">
                    <a:moveTo>
                      <a:pt x="0" y="0"/>
                    </a:moveTo>
                    <a:cubicBezTo>
                      <a:pt x="4188" y="8837"/>
                      <a:pt x="6493" y="18557"/>
                      <a:pt x="6685" y="2835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075" name="Google Shape;1075;p21"/>
          <p:cNvSpPr txBox="1">
            <a:spLocks noGrp="1"/>
          </p:cNvSpPr>
          <p:nvPr>
            <p:ph type="subTitle" idx="1"/>
          </p:nvPr>
        </p:nvSpPr>
        <p:spPr>
          <a:xfrm>
            <a:off x="512075" y="1322823"/>
            <a:ext cx="6537900" cy="745500"/>
          </a:xfrm>
          <a:prstGeom prst="rect">
            <a:avLst/>
          </a:prstGeom>
        </p:spPr>
        <p:txBody>
          <a:bodyPr spcFirstLastPara="1" wrap="square" lIns="85500" tIns="85500" rIns="85500" bIns="85500"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6" name="Google Shape;1076;p21"/>
          <p:cNvSpPr txBox="1">
            <a:spLocks noGrp="1"/>
          </p:cNvSpPr>
          <p:nvPr>
            <p:ph type="title"/>
          </p:nvPr>
        </p:nvSpPr>
        <p:spPr>
          <a:xfrm>
            <a:off x="595500" y="685805"/>
            <a:ext cx="6371100" cy="546900"/>
          </a:xfrm>
          <a:prstGeom prst="rect">
            <a:avLst/>
          </a:prstGeom>
        </p:spPr>
        <p:txBody>
          <a:bodyPr spcFirstLastPara="1" wrap="square" lIns="85500" tIns="85500" rIns="85500" bIns="85500"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1_2">
    <p:spTree>
      <p:nvGrpSpPr>
        <p:cNvPr id="1" name="Shape 1077"/>
        <p:cNvGrpSpPr/>
        <p:nvPr/>
      </p:nvGrpSpPr>
      <p:grpSpPr>
        <a:xfrm>
          <a:off x="0" y="0"/>
          <a:ext cx="0" cy="0"/>
          <a:chOff x="0" y="0"/>
          <a:chExt cx="0" cy="0"/>
        </a:xfrm>
      </p:grpSpPr>
      <p:grpSp>
        <p:nvGrpSpPr>
          <p:cNvPr id="1078" name="Google Shape;1078;p22"/>
          <p:cNvGrpSpPr/>
          <p:nvPr/>
        </p:nvGrpSpPr>
        <p:grpSpPr>
          <a:xfrm>
            <a:off x="-245668" y="-71670"/>
            <a:ext cx="8084425" cy="11067952"/>
            <a:chOff x="-245668" y="-71670"/>
            <a:chExt cx="8084425" cy="11067952"/>
          </a:xfrm>
        </p:grpSpPr>
        <p:pic>
          <p:nvPicPr>
            <p:cNvPr id="1079" name="Google Shape;1079;p22"/>
            <p:cNvPicPr preferRelativeResize="0"/>
            <p:nvPr/>
          </p:nvPicPr>
          <p:blipFill>
            <a:blip r:embed="rId2">
              <a:alphaModFix/>
            </a:blip>
            <a:stretch>
              <a:fillRect/>
            </a:stretch>
          </p:blipFill>
          <p:spPr>
            <a:xfrm>
              <a:off x="-13509" y="-14825"/>
              <a:ext cx="7589119" cy="10718976"/>
            </a:xfrm>
            <a:prstGeom prst="rect">
              <a:avLst/>
            </a:prstGeom>
            <a:noFill/>
            <a:ln>
              <a:noFill/>
            </a:ln>
          </p:spPr>
        </p:pic>
        <p:grpSp>
          <p:nvGrpSpPr>
            <p:cNvPr id="1080" name="Google Shape;1080;p22"/>
            <p:cNvGrpSpPr/>
            <p:nvPr/>
          </p:nvGrpSpPr>
          <p:grpSpPr>
            <a:xfrm>
              <a:off x="-245668" y="-71670"/>
              <a:ext cx="8084425" cy="11067952"/>
              <a:chOff x="-245668" y="-71670"/>
              <a:chExt cx="8084425" cy="11067952"/>
            </a:xfrm>
          </p:grpSpPr>
          <p:grpSp>
            <p:nvGrpSpPr>
              <p:cNvPr id="1081" name="Google Shape;1081;p22"/>
              <p:cNvGrpSpPr/>
              <p:nvPr/>
            </p:nvGrpSpPr>
            <p:grpSpPr>
              <a:xfrm rot="-1734631">
                <a:off x="36363" y="9493673"/>
                <a:ext cx="1183973" cy="1297252"/>
                <a:chOff x="7252044" y="1357265"/>
                <a:chExt cx="335021" cy="367075"/>
              </a:xfrm>
            </p:grpSpPr>
            <p:sp>
              <p:nvSpPr>
                <p:cNvPr id="1082" name="Google Shape;1082;p22"/>
                <p:cNvSpPr/>
                <p:nvPr/>
              </p:nvSpPr>
              <p:spPr>
                <a:xfrm>
                  <a:off x="7320412" y="1358498"/>
                  <a:ext cx="131645" cy="71466"/>
                </a:xfrm>
                <a:custGeom>
                  <a:avLst/>
                  <a:gdLst/>
                  <a:ahLst/>
                  <a:cxnLst/>
                  <a:rect l="l" t="t" r="r" b="b"/>
                  <a:pathLst>
                    <a:path w="131645" h="71466" extrusionOk="0">
                      <a:moveTo>
                        <a:pt x="100738" y="68503"/>
                      </a:moveTo>
                      <a:cubicBezTo>
                        <a:pt x="108461" y="62702"/>
                        <a:pt x="116797" y="57938"/>
                        <a:pt x="125480" y="53788"/>
                      </a:cubicBezTo>
                      <a:cubicBezTo>
                        <a:pt x="133395" y="50023"/>
                        <a:pt x="132896" y="41455"/>
                        <a:pt x="128439" y="36269"/>
                      </a:cubicBezTo>
                      <a:cubicBezTo>
                        <a:pt x="127248" y="33925"/>
                        <a:pt x="125096" y="31966"/>
                        <a:pt x="121869" y="30890"/>
                      </a:cubicBezTo>
                      <a:cubicBezTo>
                        <a:pt x="83295" y="18250"/>
                        <a:pt x="44107" y="7953"/>
                        <a:pt x="4304" y="77"/>
                      </a:cubicBezTo>
                      <a:cubicBezTo>
                        <a:pt x="4073" y="38"/>
                        <a:pt x="3880" y="38"/>
                        <a:pt x="3689" y="0"/>
                      </a:cubicBezTo>
                      <a:cubicBezTo>
                        <a:pt x="2536" y="2728"/>
                        <a:pt x="1422" y="5456"/>
                        <a:pt x="692" y="8299"/>
                      </a:cubicBezTo>
                      <a:cubicBezTo>
                        <a:pt x="385" y="9528"/>
                        <a:pt x="192" y="10758"/>
                        <a:pt x="0" y="11987"/>
                      </a:cubicBezTo>
                      <a:cubicBezTo>
                        <a:pt x="6301" y="15368"/>
                        <a:pt x="11988" y="19902"/>
                        <a:pt x="15445" y="26049"/>
                      </a:cubicBezTo>
                      <a:cubicBezTo>
                        <a:pt x="41456" y="31697"/>
                        <a:pt x="67235" y="38305"/>
                        <a:pt x="92746" y="45989"/>
                      </a:cubicBezTo>
                      <a:cubicBezTo>
                        <a:pt x="90096" y="47795"/>
                        <a:pt x="87444" y="49639"/>
                        <a:pt x="84870" y="51598"/>
                      </a:cubicBezTo>
                      <a:cubicBezTo>
                        <a:pt x="79876" y="55363"/>
                        <a:pt x="80414" y="63739"/>
                        <a:pt x="84333" y="67927"/>
                      </a:cubicBezTo>
                      <a:cubicBezTo>
                        <a:pt x="88981" y="72883"/>
                        <a:pt x="95666" y="72230"/>
                        <a:pt x="100661" y="684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22"/>
                <p:cNvSpPr/>
                <p:nvPr/>
              </p:nvSpPr>
              <p:spPr>
                <a:xfrm>
                  <a:off x="7444780" y="1652653"/>
                  <a:ext cx="142285" cy="71687"/>
                </a:xfrm>
                <a:custGeom>
                  <a:avLst/>
                  <a:gdLst/>
                  <a:ahLst/>
                  <a:cxnLst/>
                  <a:rect l="l" t="t" r="r" b="b"/>
                  <a:pathLst>
                    <a:path w="142285" h="71687" extrusionOk="0">
                      <a:moveTo>
                        <a:pt x="111378" y="68685"/>
                      </a:moveTo>
                      <a:cubicBezTo>
                        <a:pt x="119100" y="62884"/>
                        <a:pt x="127437" y="58120"/>
                        <a:pt x="136120" y="53970"/>
                      </a:cubicBezTo>
                      <a:cubicBezTo>
                        <a:pt x="144035" y="50205"/>
                        <a:pt x="143536" y="41637"/>
                        <a:pt x="139079" y="36451"/>
                      </a:cubicBezTo>
                      <a:cubicBezTo>
                        <a:pt x="137887" y="34107"/>
                        <a:pt x="135736" y="32148"/>
                        <a:pt x="132509" y="31072"/>
                      </a:cubicBezTo>
                      <a:cubicBezTo>
                        <a:pt x="93935" y="18432"/>
                        <a:pt x="54747" y="8135"/>
                        <a:pt x="14943" y="259"/>
                      </a:cubicBezTo>
                      <a:cubicBezTo>
                        <a:pt x="459" y="-2623"/>
                        <a:pt x="-6534" y="19431"/>
                        <a:pt x="8066" y="22351"/>
                      </a:cubicBezTo>
                      <a:cubicBezTo>
                        <a:pt x="40262" y="28728"/>
                        <a:pt x="72036" y="36720"/>
                        <a:pt x="103425" y="46209"/>
                      </a:cubicBezTo>
                      <a:cubicBezTo>
                        <a:pt x="100774" y="48015"/>
                        <a:pt x="98123" y="49859"/>
                        <a:pt x="95549" y="51819"/>
                      </a:cubicBezTo>
                      <a:cubicBezTo>
                        <a:pt x="90554" y="55584"/>
                        <a:pt x="91092" y="63960"/>
                        <a:pt x="95011" y="68147"/>
                      </a:cubicBezTo>
                      <a:cubicBezTo>
                        <a:pt x="99660" y="73104"/>
                        <a:pt x="106345" y="72451"/>
                        <a:pt x="111339" y="6868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4" name="Google Shape;1084;p22"/>
                <p:cNvSpPr/>
                <p:nvPr/>
              </p:nvSpPr>
              <p:spPr>
                <a:xfrm>
                  <a:off x="7252044" y="1357265"/>
                  <a:ext cx="230890" cy="328512"/>
                </a:xfrm>
                <a:custGeom>
                  <a:avLst/>
                  <a:gdLst/>
                  <a:ahLst/>
                  <a:cxnLst/>
                  <a:rect l="l" t="t" r="r" b="b"/>
                  <a:pathLst>
                    <a:path w="230890" h="328512" extrusionOk="0">
                      <a:moveTo>
                        <a:pt x="227274" y="289615"/>
                      </a:moveTo>
                      <a:cubicBezTo>
                        <a:pt x="234958" y="272864"/>
                        <a:pt x="229195" y="256036"/>
                        <a:pt x="221203" y="240245"/>
                      </a:cubicBezTo>
                      <a:cubicBezTo>
                        <a:pt x="212136" y="222303"/>
                        <a:pt x="202339" y="198213"/>
                        <a:pt x="185050" y="185727"/>
                      </a:cubicBezTo>
                      <a:cubicBezTo>
                        <a:pt x="182667" y="181769"/>
                        <a:pt x="172525" y="179272"/>
                        <a:pt x="168222" y="178542"/>
                      </a:cubicBezTo>
                      <a:cubicBezTo>
                        <a:pt x="159001" y="176929"/>
                        <a:pt x="148820" y="177697"/>
                        <a:pt x="138946" y="180386"/>
                      </a:cubicBezTo>
                      <a:cubicBezTo>
                        <a:pt x="137409" y="180809"/>
                        <a:pt x="135910" y="181270"/>
                        <a:pt x="134412" y="181769"/>
                      </a:cubicBezTo>
                      <a:cubicBezTo>
                        <a:pt x="129033" y="166286"/>
                        <a:pt x="122233" y="151533"/>
                        <a:pt x="113703" y="137471"/>
                      </a:cubicBezTo>
                      <a:cubicBezTo>
                        <a:pt x="114318" y="136972"/>
                        <a:pt x="114971" y="136472"/>
                        <a:pt x="115586" y="135934"/>
                      </a:cubicBezTo>
                      <a:cubicBezTo>
                        <a:pt x="123347" y="129326"/>
                        <a:pt x="129725" y="121373"/>
                        <a:pt x="133567" y="112844"/>
                      </a:cubicBezTo>
                      <a:cubicBezTo>
                        <a:pt x="135372" y="108848"/>
                        <a:pt x="138946" y="99089"/>
                        <a:pt x="136986" y="94863"/>
                      </a:cubicBezTo>
                      <a:cubicBezTo>
                        <a:pt x="136256" y="73463"/>
                        <a:pt x="121618" y="51640"/>
                        <a:pt x="111706" y="33929"/>
                      </a:cubicBezTo>
                      <a:cubicBezTo>
                        <a:pt x="102984" y="18330"/>
                        <a:pt x="92150" y="3961"/>
                        <a:pt x="73823" y="734"/>
                      </a:cubicBezTo>
                      <a:cubicBezTo>
                        <a:pt x="57226" y="-2186"/>
                        <a:pt x="38746" y="3961"/>
                        <a:pt x="24261" y="12951"/>
                      </a:cubicBezTo>
                      <a:cubicBezTo>
                        <a:pt x="9546" y="22057"/>
                        <a:pt x="-865" y="35927"/>
                        <a:pt x="57" y="53984"/>
                      </a:cubicBezTo>
                      <a:cubicBezTo>
                        <a:pt x="1094" y="74846"/>
                        <a:pt x="14310" y="94786"/>
                        <a:pt x="22993" y="112690"/>
                      </a:cubicBezTo>
                      <a:cubicBezTo>
                        <a:pt x="31676" y="130632"/>
                        <a:pt x="38976" y="149497"/>
                        <a:pt x="59954" y="153838"/>
                      </a:cubicBezTo>
                      <a:cubicBezTo>
                        <a:pt x="70596" y="156028"/>
                        <a:pt x="82583" y="154069"/>
                        <a:pt x="93917" y="149304"/>
                      </a:cubicBezTo>
                      <a:cubicBezTo>
                        <a:pt x="102062" y="162828"/>
                        <a:pt x="108632" y="177005"/>
                        <a:pt x="113550" y="192028"/>
                      </a:cubicBezTo>
                      <a:cubicBezTo>
                        <a:pt x="104137" y="198444"/>
                        <a:pt x="96568" y="206666"/>
                        <a:pt x="92649" y="215887"/>
                      </a:cubicBezTo>
                      <a:cubicBezTo>
                        <a:pt x="84350" y="235442"/>
                        <a:pt x="95838" y="251886"/>
                        <a:pt x="105789" y="268945"/>
                      </a:cubicBezTo>
                      <a:cubicBezTo>
                        <a:pt x="115701" y="285965"/>
                        <a:pt x="124730" y="307826"/>
                        <a:pt x="141404" y="320313"/>
                      </a:cubicBezTo>
                      <a:cubicBezTo>
                        <a:pt x="155850" y="331109"/>
                        <a:pt x="173216" y="330302"/>
                        <a:pt x="189084" y="323348"/>
                      </a:cubicBezTo>
                      <a:cubicBezTo>
                        <a:pt x="204721" y="316509"/>
                        <a:pt x="220281" y="304868"/>
                        <a:pt x="227235" y="289692"/>
                      </a:cubicBezTo>
                      <a:close/>
                      <a:moveTo>
                        <a:pt x="70788" y="127904"/>
                      </a:moveTo>
                      <a:cubicBezTo>
                        <a:pt x="57956" y="126982"/>
                        <a:pt x="51386" y="118184"/>
                        <a:pt x="45700" y="106466"/>
                      </a:cubicBezTo>
                      <a:cubicBezTo>
                        <a:pt x="39745" y="94133"/>
                        <a:pt x="33444" y="81915"/>
                        <a:pt x="27834" y="69390"/>
                      </a:cubicBezTo>
                      <a:cubicBezTo>
                        <a:pt x="22648" y="57826"/>
                        <a:pt x="18959" y="45455"/>
                        <a:pt x="30639" y="36119"/>
                      </a:cubicBezTo>
                      <a:cubicBezTo>
                        <a:pt x="38746" y="29587"/>
                        <a:pt x="50502" y="24708"/>
                        <a:pt x="60530" y="23594"/>
                      </a:cubicBezTo>
                      <a:cubicBezTo>
                        <a:pt x="73362" y="22172"/>
                        <a:pt x="81546" y="28857"/>
                        <a:pt x="88192" y="39384"/>
                      </a:cubicBezTo>
                      <a:cubicBezTo>
                        <a:pt x="98335" y="55406"/>
                        <a:pt x="115163" y="76959"/>
                        <a:pt x="110438" y="98090"/>
                      </a:cubicBezTo>
                      <a:cubicBezTo>
                        <a:pt x="104982" y="122641"/>
                        <a:pt x="87616" y="129134"/>
                        <a:pt x="70788" y="127943"/>
                      </a:cubicBezTo>
                      <a:close/>
                      <a:moveTo>
                        <a:pt x="173485" y="305213"/>
                      </a:moveTo>
                      <a:cubicBezTo>
                        <a:pt x="159116" y="309517"/>
                        <a:pt x="151009" y="299643"/>
                        <a:pt x="144363" y="289000"/>
                      </a:cubicBezTo>
                      <a:cubicBezTo>
                        <a:pt x="137178" y="277474"/>
                        <a:pt x="130608" y="265525"/>
                        <a:pt x="123769" y="253807"/>
                      </a:cubicBezTo>
                      <a:cubicBezTo>
                        <a:pt x="117277" y="242627"/>
                        <a:pt x="113703" y="232369"/>
                        <a:pt x="120197" y="221381"/>
                      </a:cubicBezTo>
                      <a:cubicBezTo>
                        <a:pt x="128726" y="206973"/>
                        <a:pt x="143940" y="196408"/>
                        <a:pt x="167338" y="205590"/>
                      </a:cubicBezTo>
                      <a:cubicBezTo>
                        <a:pt x="187508" y="213505"/>
                        <a:pt x="195807" y="239246"/>
                        <a:pt x="203338" y="256420"/>
                      </a:cubicBezTo>
                      <a:cubicBezTo>
                        <a:pt x="208294" y="267677"/>
                        <a:pt x="209177" y="278127"/>
                        <a:pt x="200764" y="287809"/>
                      </a:cubicBezTo>
                      <a:cubicBezTo>
                        <a:pt x="194156" y="295378"/>
                        <a:pt x="183475" y="302255"/>
                        <a:pt x="173485" y="3052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5" name="Google Shape;1085;p22"/>
                <p:cNvSpPr/>
                <p:nvPr/>
              </p:nvSpPr>
              <p:spPr>
                <a:xfrm>
                  <a:off x="7374469" y="1536823"/>
                  <a:ext cx="19325" cy="4746"/>
                </a:xfrm>
                <a:custGeom>
                  <a:avLst/>
                  <a:gdLst/>
                  <a:ahLst/>
                  <a:cxnLst/>
                  <a:rect l="l" t="t" r="r" b="b"/>
                  <a:pathLst>
                    <a:path w="19325" h="4746" extrusionOk="0">
                      <a:moveTo>
                        <a:pt x="19325" y="98"/>
                      </a:moveTo>
                      <a:cubicBezTo>
                        <a:pt x="12602" y="-440"/>
                        <a:pt x="5763" y="1251"/>
                        <a:pt x="0" y="4747"/>
                      </a:cubicBezTo>
                    </a:path>
                  </a:pathLst>
                </a:custGeom>
                <a:noFill/>
                <a:ln w="9525"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6" name="Google Shape;1086;p22"/>
                <p:cNvSpPr/>
                <p:nvPr/>
              </p:nvSpPr>
              <p:spPr>
                <a:xfrm>
                  <a:off x="7380045" y="1574266"/>
                  <a:ext cx="21394" cy="26279"/>
                </a:xfrm>
                <a:custGeom>
                  <a:avLst/>
                  <a:gdLst/>
                  <a:ahLst/>
                  <a:cxnLst/>
                  <a:rect l="l" t="t" r="r" b="b"/>
                  <a:pathLst>
                    <a:path w="21394" h="26279" extrusionOk="0">
                      <a:moveTo>
                        <a:pt x="21395" y="0"/>
                      </a:moveTo>
                      <a:cubicBezTo>
                        <a:pt x="15017" y="231"/>
                        <a:pt x="8793" y="3343"/>
                        <a:pt x="4835" y="8299"/>
                      </a:cubicBezTo>
                      <a:cubicBezTo>
                        <a:pt x="840" y="13293"/>
                        <a:pt x="-812" y="20017"/>
                        <a:pt x="379" y="26279"/>
                      </a:cubicBezTo>
                    </a:path>
                  </a:pathLst>
                </a:custGeom>
                <a:noFill/>
                <a:ln w="9525"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7" name="Google Shape;1087;p22"/>
                <p:cNvSpPr/>
                <p:nvPr/>
              </p:nvSpPr>
              <p:spPr>
                <a:xfrm>
                  <a:off x="7295605" y="1393768"/>
                  <a:ext cx="23424" cy="14830"/>
                </a:xfrm>
                <a:custGeom>
                  <a:avLst/>
                  <a:gdLst/>
                  <a:ahLst/>
                  <a:cxnLst/>
                  <a:rect l="l" t="t" r="r" b="b"/>
                  <a:pathLst>
                    <a:path w="23424" h="14830" extrusionOk="0">
                      <a:moveTo>
                        <a:pt x="23424" y="0"/>
                      </a:moveTo>
                      <a:cubicBezTo>
                        <a:pt x="18237" y="231"/>
                        <a:pt x="12897" y="461"/>
                        <a:pt x="8210" y="2689"/>
                      </a:cubicBezTo>
                      <a:cubicBezTo>
                        <a:pt x="3523" y="4918"/>
                        <a:pt x="-358" y="9644"/>
                        <a:pt x="26" y="1483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8" name="Google Shape;1088;p22"/>
                <p:cNvSpPr/>
                <p:nvPr/>
              </p:nvSpPr>
              <p:spPr>
                <a:xfrm>
                  <a:off x="7327520" y="1358575"/>
                  <a:ext cx="36729" cy="34539"/>
                </a:xfrm>
                <a:custGeom>
                  <a:avLst/>
                  <a:gdLst/>
                  <a:ahLst/>
                  <a:cxnLst/>
                  <a:rect l="l" t="t" r="r" b="b"/>
                  <a:pathLst>
                    <a:path w="36729" h="34539" extrusionOk="0">
                      <a:moveTo>
                        <a:pt x="36729" y="34540"/>
                      </a:moveTo>
                      <a:cubicBezTo>
                        <a:pt x="32081" y="27278"/>
                        <a:pt x="27394" y="19979"/>
                        <a:pt x="21515" y="13716"/>
                      </a:cubicBezTo>
                      <a:cubicBezTo>
                        <a:pt x="15598" y="7454"/>
                        <a:pt x="8337" y="2190"/>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9" name="Google Shape;1089;p22"/>
                <p:cNvSpPr/>
                <p:nvPr/>
              </p:nvSpPr>
              <p:spPr>
                <a:xfrm>
                  <a:off x="7309462" y="1379033"/>
                  <a:ext cx="19286" cy="5245"/>
                </a:xfrm>
                <a:custGeom>
                  <a:avLst/>
                  <a:gdLst/>
                  <a:ahLst/>
                  <a:cxnLst/>
                  <a:rect l="l" t="t" r="r" b="b"/>
                  <a:pathLst>
                    <a:path w="19286" h="5245" extrusionOk="0">
                      <a:moveTo>
                        <a:pt x="19287" y="5245"/>
                      </a:moveTo>
                      <a:cubicBezTo>
                        <a:pt x="14216" y="597"/>
                        <a:pt x="6609" y="-1171"/>
                        <a:pt x="0" y="789"/>
                      </a:cubicBezTo>
                    </a:path>
                  </a:pathLst>
                </a:custGeom>
                <a:noFill/>
                <a:ln w="9525"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90" name="Google Shape;1090;p22"/>
              <p:cNvGrpSpPr/>
              <p:nvPr/>
            </p:nvGrpSpPr>
            <p:grpSpPr>
              <a:xfrm rot="328470">
                <a:off x="6848934" y="141573"/>
                <a:ext cx="822438" cy="1088470"/>
                <a:chOff x="9951605" y="4356078"/>
                <a:chExt cx="226903" cy="300290"/>
              </a:xfrm>
            </p:grpSpPr>
            <p:sp>
              <p:nvSpPr>
                <p:cNvPr id="1091" name="Google Shape;1091;p22"/>
                <p:cNvSpPr/>
                <p:nvPr/>
              </p:nvSpPr>
              <p:spPr>
                <a:xfrm rot="1212217">
                  <a:off x="9957951" y="4570490"/>
                  <a:ext cx="145538" cy="62674"/>
                </a:xfrm>
                <a:custGeom>
                  <a:avLst/>
                  <a:gdLst/>
                  <a:ahLst/>
                  <a:cxnLst/>
                  <a:rect l="l" t="t" r="r" b="b"/>
                  <a:pathLst>
                    <a:path w="145689" h="62739" extrusionOk="0">
                      <a:moveTo>
                        <a:pt x="0" y="0"/>
                      </a:moveTo>
                      <a:lnTo>
                        <a:pt x="145690" y="0"/>
                      </a:lnTo>
                      <a:lnTo>
                        <a:pt x="145690" y="55517"/>
                      </a:lnTo>
                      <a:cubicBezTo>
                        <a:pt x="145690" y="59513"/>
                        <a:pt x="142462" y="62740"/>
                        <a:pt x="138467" y="62740"/>
                      </a:cubicBezTo>
                      <a:lnTo>
                        <a:pt x="7224" y="62740"/>
                      </a:lnTo>
                      <a:cubicBezTo>
                        <a:pt x="3228" y="62740"/>
                        <a:pt x="0" y="59513"/>
                        <a:pt x="0" y="55517"/>
                      </a:cubicBezTo>
                      <a:lnTo>
                        <a:pt x="0"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2" name="Google Shape;1092;p22"/>
                <p:cNvSpPr/>
                <p:nvPr/>
              </p:nvSpPr>
              <p:spPr>
                <a:xfrm>
                  <a:off x="9995330" y="4580977"/>
                  <a:ext cx="64909" cy="49042"/>
                </a:xfrm>
                <a:custGeom>
                  <a:avLst/>
                  <a:gdLst/>
                  <a:ahLst/>
                  <a:cxnLst/>
                  <a:rect l="l" t="t" r="r" b="b"/>
                  <a:pathLst>
                    <a:path w="64909" h="49042" extrusionOk="0">
                      <a:moveTo>
                        <a:pt x="63902" y="36128"/>
                      </a:moveTo>
                      <a:cubicBezTo>
                        <a:pt x="59521" y="48038"/>
                        <a:pt x="41849" y="52534"/>
                        <a:pt x="24483" y="46117"/>
                      </a:cubicBezTo>
                      <a:cubicBezTo>
                        <a:pt x="7117" y="39701"/>
                        <a:pt x="-3411" y="24871"/>
                        <a:pt x="1007" y="12922"/>
                      </a:cubicBezTo>
                      <a:cubicBezTo>
                        <a:pt x="5426" y="974"/>
                        <a:pt x="23061" y="-3483"/>
                        <a:pt x="40427" y="2933"/>
                      </a:cubicBezTo>
                      <a:cubicBezTo>
                        <a:pt x="57793" y="9349"/>
                        <a:pt x="68320" y="24179"/>
                        <a:pt x="63902" y="361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1093;p22"/>
                <p:cNvSpPr/>
                <p:nvPr/>
              </p:nvSpPr>
              <p:spPr>
                <a:xfrm>
                  <a:off x="9972095" y="4357534"/>
                  <a:ext cx="206413" cy="243050"/>
                </a:xfrm>
                <a:custGeom>
                  <a:avLst/>
                  <a:gdLst/>
                  <a:ahLst/>
                  <a:cxnLst/>
                  <a:rect l="l" t="t" r="r" b="b"/>
                  <a:pathLst>
                    <a:path w="206413" h="243050" extrusionOk="0">
                      <a:moveTo>
                        <a:pt x="136698" y="243050"/>
                      </a:moveTo>
                      <a:lnTo>
                        <a:pt x="0" y="192643"/>
                      </a:lnTo>
                      <a:lnTo>
                        <a:pt x="57015" y="71735"/>
                      </a:lnTo>
                      <a:lnTo>
                        <a:pt x="70616" y="3462"/>
                      </a:lnTo>
                      <a:cubicBezTo>
                        <a:pt x="71115" y="850"/>
                        <a:pt x="73843" y="-649"/>
                        <a:pt x="76340" y="273"/>
                      </a:cubicBezTo>
                      <a:lnTo>
                        <a:pt x="203588" y="47184"/>
                      </a:lnTo>
                      <a:cubicBezTo>
                        <a:pt x="206085" y="48106"/>
                        <a:pt x="207161" y="51026"/>
                        <a:pt x="205855" y="53332"/>
                      </a:cubicBezTo>
                      <a:lnTo>
                        <a:pt x="171276" y="115611"/>
                      </a:lnTo>
                      <a:lnTo>
                        <a:pt x="136698" y="24305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4" name="Google Shape;1094;p22"/>
                <p:cNvSpPr/>
                <p:nvPr/>
              </p:nvSpPr>
              <p:spPr>
                <a:xfrm rot="1212217">
                  <a:off x="10059992" y="4380042"/>
                  <a:ext cx="62176" cy="206678"/>
                </a:xfrm>
                <a:custGeom>
                  <a:avLst/>
                  <a:gdLst/>
                  <a:ahLst/>
                  <a:cxnLst/>
                  <a:rect l="l" t="t" r="r" b="b"/>
                  <a:pathLst>
                    <a:path w="62240" h="206892" extrusionOk="0">
                      <a:moveTo>
                        <a:pt x="0" y="0"/>
                      </a:moveTo>
                      <a:lnTo>
                        <a:pt x="62240" y="0"/>
                      </a:lnTo>
                      <a:lnTo>
                        <a:pt x="62240" y="206892"/>
                      </a:lnTo>
                      <a:lnTo>
                        <a:pt x="0" y="20689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5" name="Google Shape;1095;p22"/>
                <p:cNvSpPr/>
                <p:nvPr/>
              </p:nvSpPr>
              <p:spPr>
                <a:xfrm rot="1212217">
                  <a:off x="10068127" y="4382069"/>
                  <a:ext cx="56994" cy="206678"/>
                </a:xfrm>
                <a:custGeom>
                  <a:avLst/>
                  <a:gdLst/>
                  <a:ahLst/>
                  <a:cxnLst/>
                  <a:rect l="l" t="t" r="r" b="b"/>
                  <a:pathLst>
                    <a:path w="57053" h="206892" extrusionOk="0">
                      <a:moveTo>
                        <a:pt x="0" y="0"/>
                      </a:moveTo>
                      <a:lnTo>
                        <a:pt x="57055" y="0"/>
                      </a:lnTo>
                      <a:lnTo>
                        <a:pt x="57055" y="206892"/>
                      </a:lnTo>
                      <a:lnTo>
                        <a:pt x="0" y="20689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96" name="Google Shape;1096;p22"/>
                <p:cNvGrpSpPr/>
                <p:nvPr/>
              </p:nvGrpSpPr>
              <p:grpSpPr>
                <a:xfrm>
                  <a:off x="10096841" y="4422943"/>
                  <a:ext cx="35322" cy="35513"/>
                  <a:chOff x="10096841" y="4422943"/>
                  <a:chExt cx="35322" cy="35513"/>
                </a:xfrm>
              </p:grpSpPr>
              <p:sp>
                <p:nvSpPr>
                  <p:cNvPr id="1097" name="Google Shape;1097;p22"/>
                  <p:cNvSpPr/>
                  <p:nvPr/>
                </p:nvSpPr>
                <p:spPr>
                  <a:xfrm>
                    <a:off x="10096841" y="4422943"/>
                    <a:ext cx="35322" cy="35513"/>
                  </a:xfrm>
                  <a:custGeom>
                    <a:avLst/>
                    <a:gdLst/>
                    <a:ahLst/>
                    <a:cxnLst/>
                    <a:rect l="l" t="t" r="r" b="b"/>
                    <a:pathLst>
                      <a:path w="35322" h="35513" extrusionOk="0">
                        <a:moveTo>
                          <a:pt x="35236" y="18889"/>
                        </a:moveTo>
                        <a:cubicBezTo>
                          <a:pt x="33738" y="38445"/>
                          <a:pt x="2309" y="44477"/>
                          <a:pt x="43" y="16276"/>
                        </a:cubicBezTo>
                        <a:cubicBezTo>
                          <a:pt x="-72" y="15085"/>
                          <a:pt x="43" y="13818"/>
                          <a:pt x="388" y="12665"/>
                        </a:cubicBezTo>
                        <a:cubicBezTo>
                          <a:pt x="3731" y="1677"/>
                          <a:pt x="16486" y="-3510"/>
                          <a:pt x="26745" y="2599"/>
                        </a:cubicBezTo>
                        <a:cubicBezTo>
                          <a:pt x="32354" y="5941"/>
                          <a:pt x="35773" y="12396"/>
                          <a:pt x="35274" y="188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98" name="Google Shape;1098;p22"/>
                  <p:cNvGrpSpPr/>
                  <p:nvPr/>
                </p:nvGrpSpPr>
                <p:grpSpPr>
                  <a:xfrm>
                    <a:off x="10104260" y="4430690"/>
                    <a:ext cx="20016" cy="20016"/>
                    <a:chOff x="10104260" y="4430690"/>
                    <a:chExt cx="20016" cy="20016"/>
                  </a:xfrm>
                </p:grpSpPr>
                <p:sp>
                  <p:nvSpPr>
                    <p:cNvPr id="1099" name="Google Shape;1099;p22"/>
                    <p:cNvSpPr/>
                    <p:nvPr/>
                  </p:nvSpPr>
                  <p:spPr>
                    <a:xfrm>
                      <a:off x="10110561" y="4430690"/>
                      <a:ext cx="7376" cy="20016"/>
                    </a:xfrm>
                    <a:custGeom>
                      <a:avLst/>
                      <a:gdLst/>
                      <a:ahLst/>
                      <a:cxnLst/>
                      <a:rect l="l" t="t" r="r" b="b"/>
                      <a:pathLst>
                        <a:path w="7376" h="20016" extrusionOk="0">
                          <a:moveTo>
                            <a:pt x="7377" y="0"/>
                          </a:moveTo>
                          <a:lnTo>
                            <a:pt x="0" y="2001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0" name="Google Shape;1100;p22"/>
                    <p:cNvSpPr/>
                    <p:nvPr/>
                  </p:nvSpPr>
                  <p:spPr>
                    <a:xfrm>
                      <a:off x="10104260" y="4437029"/>
                      <a:ext cx="20016" cy="7376"/>
                    </a:xfrm>
                    <a:custGeom>
                      <a:avLst/>
                      <a:gdLst/>
                      <a:ahLst/>
                      <a:cxnLst/>
                      <a:rect l="l" t="t" r="r" b="b"/>
                      <a:pathLst>
                        <a:path w="20016" h="7376" extrusionOk="0">
                          <a:moveTo>
                            <a:pt x="0" y="0"/>
                          </a:moveTo>
                          <a:lnTo>
                            <a:pt x="20017" y="737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101" name="Google Shape;1101;p22"/>
                <p:cNvSpPr/>
                <p:nvPr/>
              </p:nvSpPr>
              <p:spPr>
                <a:xfrm>
                  <a:off x="10077366" y="4588789"/>
                  <a:ext cx="20132" cy="5609"/>
                </a:xfrm>
                <a:custGeom>
                  <a:avLst/>
                  <a:gdLst/>
                  <a:ahLst/>
                  <a:cxnLst/>
                  <a:rect l="l" t="t" r="r" b="b"/>
                  <a:pathLst>
                    <a:path w="20132" h="5609" extrusionOk="0">
                      <a:moveTo>
                        <a:pt x="20132" y="5609"/>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22"/>
                <p:cNvSpPr/>
                <p:nvPr/>
              </p:nvSpPr>
              <p:spPr>
                <a:xfrm>
                  <a:off x="9993841" y="4558130"/>
                  <a:ext cx="64084" cy="24435"/>
                </a:xfrm>
                <a:custGeom>
                  <a:avLst/>
                  <a:gdLst/>
                  <a:ahLst/>
                  <a:cxnLst/>
                  <a:rect l="l" t="t" r="r" b="b"/>
                  <a:pathLst>
                    <a:path w="64084" h="24435" extrusionOk="0">
                      <a:moveTo>
                        <a:pt x="64085" y="24435"/>
                      </a:moveTo>
                      <a:cubicBezTo>
                        <a:pt x="42723" y="16290"/>
                        <a:pt x="21362" y="8145"/>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3" name="Google Shape;1103;p22"/>
                <p:cNvSpPr/>
                <p:nvPr/>
              </p:nvSpPr>
              <p:spPr>
                <a:xfrm>
                  <a:off x="10029264" y="4428577"/>
                  <a:ext cx="11564" cy="5148"/>
                </a:xfrm>
                <a:custGeom>
                  <a:avLst/>
                  <a:gdLst/>
                  <a:ahLst/>
                  <a:cxnLst/>
                  <a:rect l="l" t="t" r="r" b="b"/>
                  <a:pathLst>
                    <a:path w="11564" h="5148" extrusionOk="0">
                      <a:moveTo>
                        <a:pt x="0" y="0"/>
                      </a:moveTo>
                      <a:cubicBezTo>
                        <a:pt x="3419" y="2535"/>
                        <a:pt x="7415" y="4303"/>
                        <a:pt x="11565" y="514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4" name="Google Shape;1104;p22"/>
                <p:cNvSpPr/>
                <p:nvPr/>
              </p:nvSpPr>
              <p:spPr>
                <a:xfrm>
                  <a:off x="10033798" y="4356078"/>
                  <a:ext cx="9873" cy="56247"/>
                </a:xfrm>
                <a:custGeom>
                  <a:avLst/>
                  <a:gdLst/>
                  <a:ahLst/>
                  <a:cxnLst/>
                  <a:rect l="l" t="t" r="r" b="b"/>
                  <a:pathLst>
                    <a:path w="9873" h="56247" extrusionOk="0">
                      <a:moveTo>
                        <a:pt x="9874" y="0"/>
                      </a:moveTo>
                      <a:lnTo>
                        <a:pt x="0" y="5624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1105;p22"/>
                <p:cNvSpPr/>
                <p:nvPr/>
              </p:nvSpPr>
              <p:spPr>
                <a:xfrm>
                  <a:off x="9976321" y="4455855"/>
                  <a:ext cx="41147" cy="85369"/>
                </a:xfrm>
                <a:custGeom>
                  <a:avLst/>
                  <a:gdLst/>
                  <a:ahLst/>
                  <a:cxnLst/>
                  <a:rect l="l" t="t" r="r" b="b"/>
                  <a:pathLst>
                    <a:path w="41147" h="85369" extrusionOk="0">
                      <a:moveTo>
                        <a:pt x="41148" y="0"/>
                      </a:moveTo>
                      <a:cubicBezTo>
                        <a:pt x="35231" y="15522"/>
                        <a:pt x="0" y="85370"/>
                        <a:pt x="0" y="853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06" name="Google Shape;1106;p22"/>
              <p:cNvGrpSpPr/>
              <p:nvPr/>
            </p:nvGrpSpPr>
            <p:grpSpPr>
              <a:xfrm rot="2162361" flipH="1">
                <a:off x="-199562" y="287712"/>
                <a:ext cx="1423276" cy="619718"/>
                <a:chOff x="6951714" y="2161364"/>
                <a:chExt cx="392671" cy="170969"/>
              </a:xfrm>
            </p:grpSpPr>
            <p:sp>
              <p:nvSpPr>
                <p:cNvPr id="1107" name="Google Shape;1107;p22"/>
                <p:cNvSpPr/>
                <p:nvPr/>
              </p:nvSpPr>
              <p:spPr>
                <a:xfrm>
                  <a:off x="6951714" y="2161364"/>
                  <a:ext cx="320096" cy="170969"/>
                </a:xfrm>
                <a:custGeom>
                  <a:avLst/>
                  <a:gdLst/>
                  <a:ahLst/>
                  <a:cxnLst/>
                  <a:rect l="l" t="t" r="r" b="b"/>
                  <a:pathLst>
                    <a:path w="320096" h="170969" extrusionOk="0">
                      <a:moveTo>
                        <a:pt x="441" y="97741"/>
                      </a:moveTo>
                      <a:cubicBezTo>
                        <a:pt x="-97" y="103312"/>
                        <a:pt x="-136" y="108960"/>
                        <a:pt x="287" y="114531"/>
                      </a:cubicBezTo>
                      <a:cubicBezTo>
                        <a:pt x="1939" y="135739"/>
                        <a:pt x="9931" y="158829"/>
                        <a:pt x="28411" y="170970"/>
                      </a:cubicBezTo>
                      <a:lnTo>
                        <a:pt x="320097" y="98893"/>
                      </a:lnTo>
                      <a:lnTo>
                        <a:pt x="295662" y="0"/>
                      </a:lnTo>
                      <a:cubicBezTo>
                        <a:pt x="295662" y="0"/>
                        <a:pt x="10353" y="70501"/>
                        <a:pt x="10315" y="70501"/>
                      </a:cubicBezTo>
                      <a:cubicBezTo>
                        <a:pt x="7741" y="71154"/>
                        <a:pt x="5051" y="77686"/>
                        <a:pt x="4168" y="79875"/>
                      </a:cubicBezTo>
                      <a:cubicBezTo>
                        <a:pt x="2746" y="83333"/>
                        <a:pt x="2054" y="87098"/>
                        <a:pt x="1440" y="90748"/>
                      </a:cubicBezTo>
                      <a:cubicBezTo>
                        <a:pt x="1055" y="93054"/>
                        <a:pt x="710" y="95397"/>
                        <a:pt x="479" y="977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22"/>
                <p:cNvSpPr/>
                <p:nvPr/>
              </p:nvSpPr>
              <p:spPr>
                <a:xfrm>
                  <a:off x="7232083" y="2161513"/>
                  <a:ext cx="112226" cy="99287"/>
                </a:xfrm>
                <a:custGeom>
                  <a:avLst/>
                  <a:gdLst/>
                  <a:ahLst/>
                  <a:cxnLst/>
                  <a:rect l="l" t="t" r="r" b="b"/>
                  <a:pathLst>
                    <a:path w="112226" h="99287" extrusionOk="0">
                      <a:moveTo>
                        <a:pt x="7493" y="34583"/>
                      </a:moveTo>
                      <a:cubicBezTo>
                        <a:pt x="-268" y="46071"/>
                        <a:pt x="-307" y="62822"/>
                        <a:pt x="12372" y="71236"/>
                      </a:cubicBezTo>
                      <a:cubicBezTo>
                        <a:pt x="14370" y="72581"/>
                        <a:pt x="16560" y="73580"/>
                        <a:pt x="18827" y="74310"/>
                      </a:cubicBezTo>
                      <a:cubicBezTo>
                        <a:pt x="18788" y="74463"/>
                        <a:pt x="18750" y="74617"/>
                        <a:pt x="18711" y="74771"/>
                      </a:cubicBezTo>
                      <a:cubicBezTo>
                        <a:pt x="17943" y="77038"/>
                        <a:pt x="17751" y="79304"/>
                        <a:pt x="18135" y="81648"/>
                      </a:cubicBezTo>
                      <a:cubicBezTo>
                        <a:pt x="18135" y="83953"/>
                        <a:pt x="18750" y="86182"/>
                        <a:pt x="19902" y="88256"/>
                      </a:cubicBezTo>
                      <a:cubicBezTo>
                        <a:pt x="20940" y="90485"/>
                        <a:pt x="22438" y="92252"/>
                        <a:pt x="24359" y="93635"/>
                      </a:cubicBezTo>
                      <a:cubicBezTo>
                        <a:pt x="26856" y="95402"/>
                        <a:pt x="28585" y="96440"/>
                        <a:pt x="31505" y="97362"/>
                      </a:cubicBezTo>
                      <a:cubicBezTo>
                        <a:pt x="33772" y="98092"/>
                        <a:pt x="36116" y="99744"/>
                        <a:pt x="38575" y="99167"/>
                      </a:cubicBezTo>
                      <a:cubicBezTo>
                        <a:pt x="40573" y="98706"/>
                        <a:pt x="42263" y="97362"/>
                        <a:pt x="43838" y="96017"/>
                      </a:cubicBezTo>
                      <a:cubicBezTo>
                        <a:pt x="50370" y="90446"/>
                        <a:pt x="55326" y="83876"/>
                        <a:pt x="61434" y="78036"/>
                      </a:cubicBezTo>
                      <a:cubicBezTo>
                        <a:pt x="66007" y="73695"/>
                        <a:pt x="70617" y="69315"/>
                        <a:pt x="75189" y="64974"/>
                      </a:cubicBezTo>
                      <a:lnTo>
                        <a:pt x="104158" y="37465"/>
                      </a:lnTo>
                      <a:cubicBezTo>
                        <a:pt x="104888" y="36773"/>
                        <a:pt x="111304" y="29512"/>
                        <a:pt x="112226" y="29781"/>
                      </a:cubicBezTo>
                      <a:cubicBezTo>
                        <a:pt x="111112" y="29435"/>
                        <a:pt x="110036" y="29089"/>
                        <a:pt x="108922" y="28782"/>
                      </a:cubicBezTo>
                      <a:lnTo>
                        <a:pt x="50639" y="10763"/>
                      </a:lnTo>
                      <a:cubicBezTo>
                        <a:pt x="41264" y="7881"/>
                        <a:pt x="31928" y="4961"/>
                        <a:pt x="22553" y="2080"/>
                      </a:cubicBezTo>
                      <a:cubicBezTo>
                        <a:pt x="20556" y="1465"/>
                        <a:pt x="17943" y="82"/>
                        <a:pt x="15830" y="5"/>
                      </a:cubicBezTo>
                      <a:cubicBezTo>
                        <a:pt x="8492" y="-264"/>
                        <a:pt x="2037" y="10570"/>
                        <a:pt x="539" y="16641"/>
                      </a:cubicBezTo>
                      <a:cubicBezTo>
                        <a:pt x="-268" y="19830"/>
                        <a:pt x="-191" y="23249"/>
                        <a:pt x="923" y="26361"/>
                      </a:cubicBezTo>
                      <a:cubicBezTo>
                        <a:pt x="1230" y="27245"/>
                        <a:pt x="6724" y="35505"/>
                        <a:pt x="7377" y="34506"/>
                      </a:cubicBezTo>
                      <a:close/>
                    </a:path>
                  </a:pathLst>
                </a:custGeom>
                <a:solidFill>
                  <a:srgbClr val="F7AB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9" name="Google Shape;1109;p22"/>
                <p:cNvSpPr/>
                <p:nvPr/>
              </p:nvSpPr>
              <p:spPr>
                <a:xfrm>
                  <a:off x="7292097" y="2175772"/>
                  <a:ext cx="52288" cy="51290"/>
                </a:xfrm>
                <a:custGeom>
                  <a:avLst/>
                  <a:gdLst/>
                  <a:ahLst/>
                  <a:cxnLst/>
                  <a:rect l="l" t="t" r="r" b="b"/>
                  <a:pathLst>
                    <a:path w="52288" h="51290" extrusionOk="0">
                      <a:moveTo>
                        <a:pt x="14637" y="51291"/>
                      </a:moveTo>
                      <a:lnTo>
                        <a:pt x="52289" y="15560"/>
                      </a:lnTo>
                      <a:lnTo>
                        <a:pt x="1958" y="0"/>
                      </a:lnTo>
                      <a:cubicBezTo>
                        <a:pt x="-3267" y="17712"/>
                        <a:pt x="2304" y="34694"/>
                        <a:pt x="14637" y="512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0" name="Google Shape;1110;p22"/>
                <p:cNvSpPr/>
                <p:nvPr/>
              </p:nvSpPr>
              <p:spPr>
                <a:xfrm>
                  <a:off x="6960684" y="2236322"/>
                  <a:ext cx="290110" cy="70539"/>
                </a:xfrm>
                <a:custGeom>
                  <a:avLst/>
                  <a:gdLst/>
                  <a:ahLst/>
                  <a:cxnLst/>
                  <a:rect l="l" t="t" r="r" b="b"/>
                  <a:pathLst>
                    <a:path w="290110" h="70539" extrusionOk="0">
                      <a:moveTo>
                        <a:pt x="290110" y="0"/>
                      </a:moveTo>
                      <a:cubicBezTo>
                        <a:pt x="192254" y="20977"/>
                        <a:pt x="99469" y="53596"/>
                        <a:pt x="0" y="70539"/>
                      </a:cubicBezTo>
                    </a:path>
                  </a:pathLst>
                </a:custGeom>
                <a:noFill/>
                <a:ln w="19050"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1111;p22"/>
                <p:cNvSpPr/>
                <p:nvPr/>
              </p:nvSpPr>
              <p:spPr>
                <a:xfrm>
                  <a:off x="6953423" y="2196096"/>
                  <a:ext cx="286191" cy="68195"/>
                </a:xfrm>
                <a:custGeom>
                  <a:avLst/>
                  <a:gdLst/>
                  <a:ahLst/>
                  <a:cxnLst/>
                  <a:rect l="l" t="t" r="r" b="b"/>
                  <a:pathLst>
                    <a:path w="286191" h="68195" extrusionOk="0">
                      <a:moveTo>
                        <a:pt x="0" y="68196"/>
                      </a:moveTo>
                      <a:cubicBezTo>
                        <a:pt x="96319" y="46873"/>
                        <a:pt x="186299" y="20478"/>
                        <a:pt x="286192" y="0"/>
                      </a:cubicBezTo>
                    </a:path>
                  </a:pathLst>
                </a:custGeom>
                <a:noFill/>
                <a:ln w="19050"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12" name="Google Shape;1112;p22"/>
              <p:cNvGrpSpPr/>
              <p:nvPr/>
            </p:nvGrpSpPr>
            <p:grpSpPr>
              <a:xfrm rot="1060466">
                <a:off x="6779502" y="5321212"/>
                <a:ext cx="961653" cy="792396"/>
                <a:chOff x="8588637" y="1462849"/>
                <a:chExt cx="358152" cy="295101"/>
              </a:xfrm>
            </p:grpSpPr>
            <p:sp>
              <p:nvSpPr>
                <p:cNvPr id="1113" name="Google Shape;1113;p22"/>
                <p:cNvSpPr/>
                <p:nvPr/>
              </p:nvSpPr>
              <p:spPr>
                <a:xfrm rot="-4707923">
                  <a:off x="8728901" y="1435551"/>
                  <a:ext cx="77624" cy="349693"/>
                </a:xfrm>
                <a:custGeom>
                  <a:avLst/>
                  <a:gdLst/>
                  <a:ahLst/>
                  <a:cxnLst/>
                  <a:rect l="l" t="t" r="r" b="b"/>
                  <a:pathLst>
                    <a:path w="77608" h="349623" extrusionOk="0">
                      <a:moveTo>
                        <a:pt x="77609" y="174812"/>
                      </a:moveTo>
                      <a:cubicBezTo>
                        <a:pt x="77609" y="271358"/>
                        <a:pt x="60236" y="349624"/>
                        <a:pt x="38805" y="349624"/>
                      </a:cubicBezTo>
                      <a:cubicBezTo>
                        <a:pt x="17373" y="349624"/>
                        <a:pt x="0" y="271358"/>
                        <a:pt x="0" y="174812"/>
                      </a:cubicBezTo>
                      <a:cubicBezTo>
                        <a:pt x="0" y="78266"/>
                        <a:pt x="17373" y="0"/>
                        <a:pt x="38805" y="0"/>
                      </a:cubicBezTo>
                      <a:cubicBezTo>
                        <a:pt x="60236" y="0"/>
                        <a:pt x="77609" y="78266"/>
                        <a:pt x="77609" y="174812"/>
                      </a:cubicBezTo>
                      <a:close/>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22"/>
                <p:cNvSpPr/>
                <p:nvPr/>
              </p:nvSpPr>
              <p:spPr>
                <a:xfrm>
                  <a:off x="8665637" y="1462849"/>
                  <a:ext cx="203088" cy="295101"/>
                </a:xfrm>
                <a:custGeom>
                  <a:avLst/>
                  <a:gdLst/>
                  <a:ahLst/>
                  <a:cxnLst/>
                  <a:rect l="l" t="t" r="r" b="b"/>
                  <a:pathLst>
                    <a:path w="203088" h="295101" extrusionOk="0">
                      <a:moveTo>
                        <a:pt x="197768" y="293528"/>
                      </a:moveTo>
                      <a:cubicBezTo>
                        <a:pt x="179863" y="305323"/>
                        <a:pt x="122310" y="249537"/>
                        <a:pt x="69175" y="168893"/>
                      </a:cubicBezTo>
                      <a:cubicBezTo>
                        <a:pt x="16040" y="88288"/>
                        <a:pt x="-12544" y="13369"/>
                        <a:pt x="5321" y="1574"/>
                      </a:cubicBezTo>
                      <a:cubicBezTo>
                        <a:pt x="23225" y="-10221"/>
                        <a:pt x="80778" y="45565"/>
                        <a:pt x="133913" y="126209"/>
                      </a:cubicBezTo>
                      <a:cubicBezTo>
                        <a:pt x="187048" y="206814"/>
                        <a:pt x="215633" y="281733"/>
                        <a:pt x="197768" y="293528"/>
                      </a:cubicBezTo>
                      <a:close/>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22"/>
                <p:cNvSpPr/>
                <p:nvPr/>
              </p:nvSpPr>
              <p:spPr>
                <a:xfrm>
                  <a:off x="8663991" y="1464042"/>
                  <a:ext cx="206418" cy="292821"/>
                </a:xfrm>
                <a:custGeom>
                  <a:avLst/>
                  <a:gdLst/>
                  <a:ahLst/>
                  <a:cxnLst/>
                  <a:rect l="l" t="t" r="r" b="b"/>
                  <a:pathLst>
                    <a:path w="206418" h="292821" extrusionOk="0">
                      <a:moveTo>
                        <a:pt x="5161" y="291145"/>
                      </a:moveTo>
                      <a:cubicBezTo>
                        <a:pt x="-12589" y="279119"/>
                        <a:pt x="16918" y="204584"/>
                        <a:pt x="71090" y="124632"/>
                      </a:cubicBezTo>
                      <a:cubicBezTo>
                        <a:pt x="125224" y="44679"/>
                        <a:pt x="183507" y="-10377"/>
                        <a:pt x="201258" y="1649"/>
                      </a:cubicBezTo>
                      <a:cubicBezTo>
                        <a:pt x="219007" y="13674"/>
                        <a:pt x="189501" y="88209"/>
                        <a:pt x="135329" y="168162"/>
                      </a:cubicBezTo>
                      <a:cubicBezTo>
                        <a:pt x="81195" y="248114"/>
                        <a:pt x="22911" y="303170"/>
                        <a:pt x="5161" y="291183"/>
                      </a:cubicBezTo>
                      <a:close/>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22"/>
                <p:cNvSpPr/>
                <p:nvPr/>
              </p:nvSpPr>
              <p:spPr>
                <a:xfrm>
                  <a:off x="8696282" y="1534308"/>
                  <a:ext cx="150310" cy="146627"/>
                </a:xfrm>
                <a:custGeom>
                  <a:avLst/>
                  <a:gdLst/>
                  <a:ahLst/>
                  <a:cxnLst/>
                  <a:rect l="l" t="t" r="r" b="b"/>
                  <a:pathLst>
                    <a:path w="150310" h="146627" extrusionOk="0">
                      <a:moveTo>
                        <a:pt x="148642" y="88751"/>
                      </a:moveTo>
                      <a:cubicBezTo>
                        <a:pt x="144647" y="107654"/>
                        <a:pt x="133544" y="125020"/>
                        <a:pt x="115793" y="135547"/>
                      </a:cubicBezTo>
                      <a:cubicBezTo>
                        <a:pt x="77796" y="158023"/>
                        <a:pt x="24391" y="145728"/>
                        <a:pt x="6065" y="103927"/>
                      </a:cubicBezTo>
                      <a:cubicBezTo>
                        <a:pt x="-24594" y="33887"/>
                        <a:pt x="68075" y="-32080"/>
                        <a:pt x="125436" y="16982"/>
                      </a:cubicBezTo>
                      <a:cubicBezTo>
                        <a:pt x="146606" y="35078"/>
                        <a:pt x="154021" y="63317"/>
                        <a:pt x="148604" y="8875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7" name="Google Shape;1117;p22"/>
                <p:cNvSpPr/>
                <p:nvPr/>
              </p:nvSpPr>
              <p:spPr>
                <a:xfrm>
                  <a:off x="8670957" y="1462888"/>
                  <a:ext cx="197767" cy="293528"/>
                </a:xfrm>
                <a:custGeom>
                  <a:avLst/>
                  <a:gdLst/>
                  <a:ahLst/>
                  <a:cxnLst/>
                  <a:rect l="l" t="t" r="r" b="b"/>
                  <a:pathLst>
                    <a:path w="197767" h="293528" extrusionOk="0">
                      <a:moveTo>
                        <a:pt x="0" y="1574"/>
                      </a:moveTo>
                      <a:cubicBezTo>
                        <a:pt x="17904" y="-10221"/>
                        <a:pt x="75458" y="45565"/>
                        <a:pt x="128592" y="126209"/>
                      </a:cubicBezTo>
                      <a:cubicBezTo>
                        <a:pt x="181728" y="206814"/>
                        <a:pt x="210312" y="281733"/>
                        <a:pt x="192447" y="293528"/>
                      </a:cubicBezTo>
                    </a:path>
                  </a:pathLst>
                </a:custGeom>
                <a:noFill/>
                <a:ln w="9525"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8" name="Google Shape;1118;p22"/>
                <p:cNvSpPr/>
                <p:nvPr/>
              </p:nvSpPr>
              <p:spPr>
                <a:xfrm>
                  <a:off x="8595781" y="1575265"/>
                  <a:ext cx="342658" cy="86944"/>
                </a:xfrm>
                <a:custGeom>
                  <a:avLst/>
                  <a:gdLst/>
                  <a:ahLst/>
                  <a:cxnLst/>
                  <a:rect l="l" t="t" r="r" b="b"/>
                  <a:pathLst>
                    <a:path w="342658" h="86944" extrusionOk="0">
                      <a:moveTo>
                        <a:pt x="342658" y="70347"/>
                      </a:moveTo>
                      <a:cubicBezTo>
                        <a:pt x="338355" y="91325"/>
                        <a:pt x="258172" y="92593"/>
                        <a:pt x="163620" y="73152"/>
                      </a:cubicBezTo>
                      <a:cubicBezTo>
                        <a:pt x="69030" y="53711"/>
                        <a:pt x="-4122" y="20977"/>
                        <a:pt x="180" y="0"/>
                      </a:cubicBezTo>
                    </a:path>
                  </a:pathLst>
                </a:custGeom>
                <a:noFill/>
                <a:ln w="9525"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22"/>
                <p:cNvSpPr/>
                <p:nvPr/>
              </p:nvSpPr>
              <p:spPr>
                <a:xfrm>
                  <a:off x="8670957" y="1462888"/>
                  <a:ext cx="197767" cy="293528"/>
                </a:xfrm>
                <a:custGeom>
                  <a:avLst/>
                  <a:gdLst/>
                  <a:ahLst/>
                  <a:cxnLst/>
                  <a:rect l="l" t="t" r="r" b="b"/>
                  <a:pathLst>
                    <a:path w="197767" h="293528" extrusionOk="0">
                      <a:moveTo>
                        <a:pt x="0" y="1574"/>
                      </a:moveTo>
                      <a:cubicBezTo>
                        <a:pt x="17904" y="-10221"/>
                        <a:pt x="75458" y="45565"/>
                        <a:pt x="128592" y="126209"/>
                      </a:cubicBezTo>
                      <a:cubicBezTo>
                        <a:pt x="181728" y="206814"/>
                        <a:pt x="210312" y="281733"/>
                        <a:pt x="192447" y="2935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22"/>
                <p:cNvSpPr/>
                <p:nvPr/>
              </p:nvSpPr>
              <p:spPr>
                <a:xfrm>
                  <a:off x="8669113" y="1465690"/>
                  <a:ext cx="201257" cy="291173"/>
                </a:xfrm>
                <a:custGeom>
                  <a:avLst/>
                  <a:gdLst/>
                  <a:ahLst/>
                  <a:cxnLst/>
                  <a:rect l="l" t="t" r="r" b="b"/>
                  <a:pathLst>
                    <a:path w="201257" h="291173" extrusionOk="0">
                      <a:moveTo>
                        <a:pt x="196097" y="0"/>
                      </a:moveTo>
                      <a:cubicBezTo>
                        <a:pt x="213846" y="12026"/>
                        <a:pt x="184340" y="86561"/>
                        <a:pt x="130168" y="166513"/>
                      </a:cubicBezTo>
                      <a:cubicBezTo>
                        <a:pt x="76034" y="246465"/>
                        <a:pt x="17751" y="301522"/>
                        <a:pt x="0" y="28953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22"/>
                <p:cNvSpPr/>
                <p:nvPr/>
              </p:nvSpPr>
              <p:spPr>
                <a:xfrm>
                  <a:off x="8719982" y="1552789"/>
                  <a:ext cx="31773" cy="54940"/>
                </a:xfrm>
                <a:custGeom>
                  <a:avLst/>
                  <a:gdLst/>
                  <a:ahLst/>
                  <a:cxnLst/>
                  <a:rect l="l" t="t" r="r" b="b"/>
                  <a:pathLst>
                    <a:path w="31773" h="54940" extrusionOk="0">
                      <a:moveTo>
                        <a:pt x="31774" y="0"/>
                      </a:moveTo>
                      <a:cubicBezTo>
                        <a:pt x="13139" y="11680"/>
                        <a:pt x="845" y="32926"/>
                        <a:pt x="0" y="54941"/>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2" name="Google Shape;1122;p22"/>
                <p:cNvSpPr/>
                <p:nvPr/>
              </p:nvSpPr>
              <p:spPr>
                <a:xfrm>
                  <a:off x="8740749" y="1598355"/>
                  <a:ext cx="5397" cy="33925"/>
                </a:xfrm>
                <a:custGeom>
                  <a:avLst/>
                  <a:gdLst/>
                  <a:ahLst/>
                  <a:cxnLst/>
                  <a:rect l="l" t="t" r="r" b="b"/>
                  <a:pathLst>
                    <a:path w="5397" h="33925" extrusionOk="0">
                      <a:moveTo>
                        <a:pt x="5397" y="0"/>
                      </a:moveTo>
                      <a:cubicBezTo>
                        <a:pt x="-96" y="10297"/>
                        <a:pt x="-1480" y="22706"/>
                        <a:pt x="1632" y="3392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123" name="Google Shape;1123;p22"/>
            <p:cNvSpPr/>
            <p:nvPr/>
          </p:nvSpPr>
          <p:spPr>
            <a:xfrm>
              <a:off x="408900" y="408763"/>
              <a:ext cx="6744300" cy="9871800"/>
            </a:xfrm>
            <a:prstGeom prst="roundRect">
              <a:avLst>
                <a:gd name="adj" fmla="val 3186"/>
              </a:avLst>
            </a:prstGeom>
            <a:solidFill>
              <a:schemeClr val="lt1"/>
            </a:solidFill>
            <a:ln>
              <a:noFill/>
            </a:ln>
            <a:effectLst>
              <a:outerShdw blurRad="85725" dist="57150" dir="3060000" algn="bl" rotWithShape="0">
                <a:schemeClr val="dk1">
                  <a:alpha val="1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sp>
        <p:nvSpPr>
          <p:cNvPr id="1124" name="Google Shape;1124;p22"/>
          <p:cNvSpPr txBox="1">
            <a:spLocks noGrp="1"/>
          </p:cNvSpPr>
          <p:nvPr>
            <p:ph type="subTitle" idx="1"/>
          </p:nvPr>
        </p:nvSpPr>
        <p:spPr>
          <a:xfrm>
            <a:off x="785150" y="1322825"/>
            <a:ext cx="5991600" cy="987000"/>
          </a:xfrm>
          <a:prstGeom prst="rect">
            <a:avLst/>
          </a:prstGeom>
        </p:spPr>
        <p:txBody>
          <a:bodyPr spcFirstLastPara="1" wrap="square" lIns="85500" tIns="85500" rIns="85500" bIns="85500"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5" name="Google Shape;1125;p22"/>
          <p:cNvSpPr txBox="1">
            <a:spLocks noGrp="1"/>
          </p:cNvSpPr>
          <p:nvPr>
            <p:ph type="title"/>
          </p:nvPr>
        </p:nvSpPr>
        <p:spPr>
          <a:xfrm>
            <a:off x="595500" y="685805"/>
            <a:ext cx="6371100" cy="546900"/>
          </a:xfrm>
          <a:prstGeom prst="rect">
            <a:avLst/>
          </a:prstGeom>
        </p:spPr>
        <p:txBody>
          <a:bodyPr spcFirstLastPara="1" wrap="square" lIns="85500" tIns="85500" rIns="85500" bIns="85500"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3">
  <p:cSld name="CUSTOM_1_1">
    <p:spTree>
      <p:nvGrpSpPr>
        <p:cNvPr id="1" name="Shape 1126"/>
        <p:cNvGrpSpPr/>
        <p:nvPr/>
      </p:nvGrpSpPr>
      <p:grpSpPr>
        <a:xfrm>
          <a:off x="0" y="0"/>
          <a:ext cx="0" cy="0"/>
          <a:chOff x="0" y="0"/>
          <a:chExt cx="0" cy="0"/>
        </a:xfrm>
      </p:grpSpPr>
      <p:pic>
        <p:nvPicPr>
          <p:cNvPr id="1127" name="Google Shape;1127;p23"/>
          <p:cNvPicPr preferRelativeResize="0"/>
          <p:nvPr/>
        </p:nvPicPr>
        <p:blipFill>
          <a:blip r:embed="rId2">
            <a:alphaModFix/>
          </a:blip>
          <a:stretch>
            <a:fillRect/>
          </a:stretch>
        </p:blipFill>
        <p:spPr>
          <a:xfrm>
            <a:off x="-13509" y="-14825"/>
            <a:ext cx="7589119" cy="10718976"/>
          </a:xfrm>
          <a:prstGeom prst="rect">
            <a:avLst/>
          </a:prstGeom>
          <a:noFill/>
          <a:ln>
            <a:noFill/>
          </a:ln>
        </p:spPr>
      </p:pic>
      <p:grpSp>
        <p:nvGrpSpPr>
          <p:cNvPr id="1128" name="Google Shape;1128;p23"/>
          <p:cNvGrpSpPr/>
          <p:nvPr/>
        </p:nvGrpSpPr>
        <p:grpSpPr>
          <a:xfrm>
            <a:off x="-189211" y="-406860"/>
            <a:ext cx="7958520" cy="11081927"/>
            <a:chOff x="-189211" y="-406860"/>
            <a:chExt cx="7958520" cy="11081927"/>
          </a:xfrm>
        </p:grpSpPr>
        <p:grpSp>
          <p:nvGrpSpPr>
            <p:cNvPr id="1129" name="Google Shape;1129;p23"/>
            <p:cNvGrpSpPr/>
            <p:nvPr/>
          </p:nvGrpSpPr>
          <p:grpSpPr>
            <a:xfrm rot="1734631" flipH="1">
              <a:off x="6345538" y="-201502"/>
              <a:ext cx="1183973" cy="1297252"/>
              <a:chOff x="7252044" y="1357265"/>
              <a:chExt cx="335021" cy="367075"/>
            </a:xfrm>
          </p:grpSpPr>
          <p:sp>
            <p:nvSpPr>
              <p:cNvPr id="1130" name="Google Shape;1130;p23"/>
              <p:cNvSpPr/>
              <p:nvPr/>
            </p:nvSpPr>
            <p:spPr>
              <a:xfrm>
                <a:off x="7320412" y="1358498"/>
                <a:ext cx="131645" cy="71466"/>
              </a:xfrm>
              <a:custGeom>
                <a:avLst/>
                <a:gdLst/>
                <a:ahLst/>
                <a:cxnLst/>
                <a:rect l="l" t="t" r="r" b="b"/>
                <a:pathLst>
                  <a:path w="131645" h="71466" extrusionOk="0">
                    <a:moveTo>
                      <a:pt x="100738" y="68503"/>
                    </a:moveTo>
                    <a:cubicBezTo>
                      <a:pt x="108461" y="62702"/>
                      <a:pt x="116797" y="57938"/>
                      <a:pt x="125480" y="53788"/>
                    </a:cubicBezTo>
                    <a:cubicBezTo>
                      <a:pt x="133395" y="50023"/>
                      <a:pt x="132896" y="41455"/>
                      <a:pt x="128439" y="36269"/>
                    </a:cubicBezTo>
                    <a:cubicBezTo>
                      <a:pt x="127248" y="33925"/>
                      <a:pt x="125096" y="31966"/>
                      <a:pt x="121869" y="30890"/>
                    </a:cubicBezTo>
                    <a:cubicBezTo>
                      <a:pt x="83295" y="18250"/>
                      <a:pt x="44107" y="7953"/>
                      <a:pt x="4304" y="77"/>
                    </a:cubicBezTo>
                    <a:cubicBezTo>
                      <a:pt x="4073" y="38"/>
                      <a:pt x="3880" y="38"/>
                      <a:pt x="3689" y="0"/>
                    </a:cubicBezTo>
                    <a:cubicBezTo>
                      <a:pt x="2536" y="2728"/>
                      <a:pt x="1422" y="5456"/>
                      <a:pt x="692" y="8299"/>
                    </a:cubicBezTo>
                    <a:cubicBezTo>
                      <a:pt x="385" y="9528"/>
                      <a:pt x="192" y="10758"/>
                      <a:pt x="0" y="11987"/>
                    </a:cubicBezTo>
                    <a:cubicBezTo>
                      <a:pt x="6301" y="15368"/>
                      <a:pt x="11988" y="19902"/>
                      <a:pt x="15445" y="26049"/>
                    </a:cubicBezTo>
                    <a:cubicBezTo>
                      <a:pt x="41456" y="31697"/>
                      <a:pt x="67235" y="38305"/>
                      <a:pt x="92746" y="45989"/>
                    </a:cubicBezTo>
                    <a:cubicBezTo>
                      <a:pt x="90096" y="47795"/>
                      <a:pt x="87444" y="49639"/>
                      <a:pt x="84870" y="51598"/>
                    </a:cubicBezTo>
                    <a:cubicBezTo>
                      <a:pt x="79876" y="55363"/>
                      <a:pt x="80414" y="63739"/>
                      <a:pt x="84333" y="67927"/>
                    </a:cubicBezTo>
                    <a:cubicBezTo>
                      <a:pt x="88981" y="72883"/>
                      <a:pt x="95666" y="72230"/>
                      <a:pt x="100661" y="684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23"/>
              <p:cNvSpPr/>
              <p:nvPr/>
            </p:nvSpPr>
            <p:spPr>
              <a:xfrm>
                <a:off x="7444780" y="1652653"/>
                <a:ext cx="142285" cy="71687"/>
              </a:xfrm>
              <a:custGeom>
                <a:avLst/>
                <a:gdLst/>
                <a:ahLst/>
                <a:cxnLst/>
                <a:rect l="l" t="t" r="r" b="b"/>
                <a:pathLst>
                  <a:path w="142285" h="71687" extrusionOk="0">
                    <a:moveTo>
                      <a:pt x="111378" y="68685"/>
                    </a:moveTo>
                    <a:cubicBezTo>
                      <a:pt x="119100" y="62884"/>
                      <a:pt x="127437" y="58120"/>
                      <a:pt x="136120" y="53970"/>
                    </a:cubicBezTo>
                    <a:cubicBezTo>
                      <a:pt x="144035" y="50205"/>
                      <a:pt x="143536" y="41637"/>
                      <a:pt x="139079" y="36451"/>
                    </a:cubicBezTo>
                    <a:cubicBezTo>
                      <a:pt x="137887" y="34107"/>
                      <a:pt x="135736" y="32148"/>
                      <a:pt x="132509" y="31072"/>
                    </a:cubicBezTo>
                    <a:cubicBezTo>
                      <a:pt x="93935" y="18432"/>
                      <a:pt x="54747" y="8135"/>
                      <a:pt x="14943" y="259"/>
                    </a:cubicBezTo>
                    <a:cubicBezTo>
                      <a:pt x="459" y="-2623"/>
                      <a:pt x="-6534" y="19431"/>
                      <a:pt x="8066" y="22351"/>
                    </a:cubicBezTo>
                    <a:cubicBezTo>
                      <a:pt x="40262" y="28728"/>
                      <a:pt x="72036" y="36720"/>
                      <a:pt x="103425" y="46209"/>
                    </a:cubicBezTo>
                    <a:cubicBezTo>
                      <a:pt x="100774" y="48015"/>
                      <a:pt x="98123" y="49859"/>
                      <a:pt x="95549" y="51819"/>
                    </a:cubicBezTo>
                    <a:cubicBezTo>
                      <a:pt x="90554" y="55584"/>
                      <a:pt x="91092" y="63960"/>
                      <a:pt x="95011" y="68147"/>
                    </a:cubicBezTo>
                    <a:cubicBezTo>
                      <a:pt x="99660" y="73104"/>
                      <a:pt x="106345" y="72451"/>
                      <a:pt x="111339" y="6868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23"/>
              <p:cNvSpPr/>
              <p:nvPr/>
            </p:nvSpPr>
            <p:spPr>
              <a:xfrm>
                <a:off x="7252044" y="1357265"/>
                <a:ext cx="230890" cy="328512"/>
              </a:xfrm>
              <a:custGeom>
                <a:avLst/>
                <a:gdLst/>
                <a:ahLst/>
                <a:cxnLst/>
                <a:rect l="l" t="t" r="r" b="b"/>
                <a:pathLst>
                  <a:path w="230890" h="328512" extrusionOk="0">
                    <a:moveTo>
                      <a:pt x="227274" y="289615"/>
                    </a:moveTo>
                    <a:cubicBezTo>
                      <a:pt x="234958" y="272864"/>
                      <a:pt x="229195" y="256036"/>
                      <a:pt x="221203" y="240245"/>
                    </a:cubicBezTo>
                    <a:cubicBezTo>
                      <a:pt x="212136" y="222303"/>
                      <a:pt x="202339" y="198213"/>
                      <a:pt x="185050" y="185727"/>
                    </a:cubicBezTo>
                    <a:cubicBezTo>
                      <a:pt x="182667" y="181769"/>
                      <a:pt x="172525" y="179272"/>
                      <a:pt x="168222" y="178542"/>
                    </a:cubicBezTo>
                    <a:cubicBezTo>
                      <a:pt x="159001" y="176929"/>
                      <a:pt x="148820" y="177697"/>
                      <a:pt x="138946" y="180386"/>
                    </a:cubicBezTo>
                    <a:cubicBezTo>
                      <a:pt x="137409" y="180809"/>
                      <a:pt x="135910" y="181270"/>
                      <a:pt x="134412" y="181769"/>
                    </a:cubicBezTo>
                    <a:cubicBezTo>
                      <a:pt x="129033" y="166286"/>
                      <a:pt x="122233" y="151533"/>
                      <a:pt x="113703" y="137471"/>
                    </a:cubicBezTo>
                    <a:cubicBezTo>
                      <a:pt x="114318" y="136972"/>
                      <a:pt x="114971" y="136472"/>
                      <a:pt x="115586" y="135934"/>
                    </a:cubicBezTo>
                    <a:cubicBezTo>
                      <a:pt x="123347" y="129326"/>
                      <a:pt x="129725" y="121373"/>
                      <a:pt x="133567" y="112844"/>
                    </a:cubicBezTo>
                    <a:cubicBezTo>
                      <a:pt x="135372" y="108848"/>
                      <a:pt x="138946" y="99089"/>
                      <a:pt x="136986" y="94863"/>
                    </a:cubicBezTo>
                    <a:cubicBezTo>
                      <a:pt x="136256" y="73463"/>
                      <a:pt x="121618" y="51640"/>
                      <a:pt x="111706" y="33929"/>
                    </a:cubicBezTo>
                    <a:cubicBezTo>
                      <a:pt x="102984" y="18330"/>
                      <a:pt x="92150" y="3961"/>
                      <a:pt x="73823" y="734"/>
                    </a:cubicBezTo>
                    <a:cubicBezTo>
                      <a:pt x="57226" y="-2186"/>
                      <a:pt x="38746" y="3961"/>
                      <a:pt x="24261" y="12951"/>
                    </a:cubicBezTo>
                    <a:cubicBezTo>
                      <a:pt x="9546" y="22057"/>
                      <a:pt x="-865" y="35927"/>
                      <a:pt x="57" y="53984"/>
                    </a:cubicBezTo>
                    <a:cubicBezTo>
                      <a:pt x="1094" y="74846"/>
                      <a:pt x="14310" y="94786"/>
                      <a:pt x="22993" y="112690"/>
                    </a:cubicBezTo>
                    <a:cubicBezTo>
                      <a:pt x="31676" y="130632"/>
                      <a:pt x="38976" y="149497"/>
                      <a:pt x="59954" y="153838"/>
                    </a:cubicBezTo>
                    <a:cubicBezTo>
                      <a:pt x="70596" y="156028"/>
                      <a:pt x="82583" y="154069"/>
                      <a:pt x="93917" y="149304"/>
                    </a:cubicBezTo>
                    <a:cubicBezTo>
                      <a:pt x="102062" y="162828"/>
                      <a:pt x="108632" y="177005"/>
                      <a:pt x="113550" y="192028"/>
                    </a:cubicBezTo>
                    <a:cubicBezTo>
                      <a:pt x="104137" y="198444"/>
                      <a:pt x="96568" y="206666"/>
                      <a:pt x="92649" y="215887"/>
                    </a:cubicBezTo>
                    <a:cubicBezTo>
                      <a:pt x="84350" y="235442"/>
                      <a:pt x="95838" y="251886"/>
                      <a:pt x="105789" y="268945"/>
                    </a:cubicBezTo>
                    <a:cubicBezTo>
                      <a:pt x="115701" y="285965"/>
                      <a:pt x="124730" y="307826"/>
                      <a:pt x="141404" y="320313"/>
                    </a:cubicBezTo>
                    <a:cubicBezTo>
                      <a:pt x="155850" y="331109"/>
                      <a:pt x="173216" y="330302"/>
                      <a:pt x="189084" y="323348"/>
                    </a:cubicBezTo>
                    <a:cubicBezTo>
                      <a:pt x="204721" y="316509"/>
                      <a:pt x="220281" y="304868"/>
                      <a:pt x="227235" y="289692"/>
                    </a:cubicBezTo>
                    <a:close/>
                    <a:moveTo>
                      <a:pt x="70788" y="127904"/>
                    </a:moveTo>
                    <a:cubicBezTo>
                      <a:pt x="57956" y="126982"/>
                      <a:pt x="51386" y="118184"/>
                      <a:pt x="45700" y="106466"/>
                    </a:cubicBezTo>
                    <a:cubicBezTo>
                      <a:pt x="39745" y="94133"/>
                      <a:pt x="33444" y="81915"/>
                      <a:pt x="27834" y="69390"/>
                    </a:cubicBezTo>
                    <a:cubicBezTo>
                      <a:pt x="22648" y="57826"/>
                      <a:pt x="18959" y="45455"/>
                      <a:pt x="30639" y="36119"/>
                    </a:cubicBezTo>
                    <a:cubicBezTo>
                      <a:pt x="38746" y="29587"/>
                      <a:pt x="50502" y="24708"/>
                      <a:pt x="60530" y="23594"/>
                    </a:cubicBezTo>
                    <a:cubicBezTo>
                      <a:pt x="73362" y="22172"/>
                      <a:pt x="81546" y="28857"/>
                      <a:pt x="88192" y="39384"/>
                    </a:cubicBezTo>
                    <a:cubicBezTo>
                      <a:pt x="98335" y="55406"/>
                      <a:pt x="115163" y="76959"/>
                      <a:pt x="110438" y="98090"/>
                    </a:cubicBezTo>
                    <a:cubicBezTo>
                      <a:pt x="104982" y="122641"/>
                      <a:pt x="87616" y="129134"/>
                      <a:pt x="70788" y="127943"/>
                    </a:cubicBezTo>
                    <a:close/>
                    <a:moveTo>
                      <a:pt x="173485" y="305213"/>
                    </a:moveTo>
                    <a:cubicBezTo>
                      <a:pt x="159116" y="309517"/>
                      <a:pt x="151009" y="299643"/>
                      <a:pt x="144363" y="289000"/>
                    </a:cubicBezTo>
                    <a:cubicBezTo>
                      <a:pt x="137178" y="277474"/>
                      <a:pt x="130608" y="265525"/>
                      <a:pt x="123769" y="253807"/>
                    </a:cubicBezTo>
                    <a:cubicBezTo>
                      <a:pt x="117277" y="242627"/>
                      <a:pt x="113703" y="232369"/>
                      <a:pt x="120197" y="221381"/>
                    </a:cubicBezTo>
                    <a:cubicBezTo>
                      <a:pt x="128726" y="206973"/>
                      <a:pt x="143940" y="196408"/>
                      <a:pt x="167338" y="205590"/>
                    </a:cubicBezTo>
                    <a:cubicBezTo>
                      <a:pt x="187508" y="213505"/>
                      <a:pt x="195807" y="239246"/>
                      <a:pt x="203338" y="256420"/>
                    </a:cubicBezTo>
                    <a:cubicBezTo>
                      <a:pt x="208294" y="267677"/>
                      <a:pt x="209177" y="278127"/>
                      <a:pt x="200764" y="287809"/>
                    </a:cubicBezTo>
                    <a:cubicBezTo>
                      <a:pt x="194156" y="295378"/>
                      <a:pt x="183475" y="302255"/>
                      <a:pt x="173485" y="3052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23"/>
              <p:cNvSpPr/>
              <p:nvPr/>
            </p:nvSpPr>
            <p:spPr>
              <a:xfrm>
                <a:off x="7374469" y="1536823"/>
                <a:ext cx="19325" cy="4746"/>
              </a:xfrm>
              <a:custGeom>
                <a:avLst/>
                <a:gdLst/>
                <a:ahLst/>
                <a:cxnLst/>
                <a:rect l="l" t="t" r="r" b="b"/>
                <a:pathLst>
                  <a:path w="19325" h="4746" extrusionOk="0">
                    <a:moveTo>
                      <a:pt x="19325" y="98"/>
                    </a:moveTo>
                    <a:cubicBezTo>
                      <a:pt x="12602" y="-440"/>
                      <a:pt x="5763" y="1251"/>
                      <a:pt x="0" y="4747"/>
                    </a:cubicBezTo>
                  </a:path>
                </a:pathLst>
              </a:custGeom>
              <a:noFill/>
              <a:ln w="9525"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4" name="Google Shape;1134;p23"/>
              <p:cNvSpPr/>
              <p:nvPr/>
            </p:nvSpPr>
            <p:spPr>
              <a:xfrm>
                <a:off x="7380045" y="1574266"/>
                <a:ext cx="21394" cy="26279"/>
              </a:xfrm>
              <a:custGeom>
                <a:avLst/>
                <a:gdLst/>
                <a:ahLst/>
                <a:cxnLst/>
                <a:rect l="l" t="t" r="r" b="b"/>
                <a:pathLst>
                  <a:path w="21394" h="26279" extrusionOk="0">
                    <a:moveTo>
                      <a:pt x="21395" y="0"/>
                    </a:moveTo>
                    <a:cubicBezTo>
                      <a:pt x="15017" y="231"/>
                      <a:pt x="8793" y="3343"/>
                      <a:pt x="4835" y="8299"/>
                    </a:cubicBezTo>
                    <a:cubicBezTo>
                      <a:pt x="840" y="13293"/>
                      <a:pt x="-812" y="20017"/>
                      <a:pt x="379" y="26279"/>
                    </a:cubicBezTo>
                  </a:path>
                </a:pathLst>
              </a:custGeom>
              <a:noFill/>
              <a:ln w="9525"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5" name="Google Shape;1135;p23"/>
              <p:cNvSpPr/>
              <p:nvPr/>
            </p:nvSpPr>
            <p:spPr>
              <a:xfrm>
                <a:off x="7295605" y="1393768"/>
                <a:ext cx="23424" cy="14830"/>
              </a:xfrm>
              <a:custGeom>
                <a:avLst/>
                <a:gdLst/>
                <a:ahLst/>
                <a:cxnLst/>
                <a:rect l="l" t="t" r="r" b="b"/>
                <a:pathLst>
                  <a:path w="23424" h="14830" extrusionOk="0">
                    <a:moveTo>
                      <a:pt x="23424" y="0"/>
                    </a:moveTo>
                    <a:cubicBezTo>
                      <a:pt x="18237" y="231"/>
                      <a:pt x="12897" y="461"/>
                      <a:pt x="8210" y="2689"/>
                    </a:cubicBezTo>
                    <a:cubicBezTo>
                      <a:pt x="3523" y="4918"/>
                      <a:pt x="-358" y="9644"/>
                      <a:pt x="26" y="14830"/>
                    </a:cubicBezTo>
                  </a:path>
                </a:pathLst>
              </a:custGeom>
              <a:noFill/>
              <a:ln w="9525"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6" name="Google Shape;1136;p23"/>
              <p:cNvSpPr/>
              <p:nvPr/>
            </p:nvSpPr>
            <p:spPr>
              <a:xfrm>
                <a:off x="7327520" y="1358575"/>
                <a:ext cx="36729" cy="34539"/>
              </a:xfrm>
              <a:custGeom>
                <a:avLst/>
                <a:gdLst/>
                <a:ahLst/>
                <a:cxnLst/>
                <a:rect l="l" t="t" r="r" b="b"/>
                <a:pathLst>
                  <a:path w="36729" h="34539" extrusionOk="0">
                    <a:moveTo>
                      <a:pt x="36729" y="34540"/>
                    </a:moveTo>
                    <a:cubicBezTo>
                      <a:pt x="32081" y="27278"/>
                      <a:pt x="27394" y="19979"/>
                      <a:pt x="21515" y="13716"/>
                    </a:cubicBezTo>
                    <a:cubicBezTo>
                      <a:pt x="15598" y="7454"/>
                      <a:pt x="8337" y="2190"/>
                      <a:pt x="0" y="0"/>
                    </a:cubicBezTo>
                  </a:path>
                </a:pathLst>
              </a:custGeom>
              <a:noFill/>
              <a:ln w="9525"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7" name="Google Shape;1137;p23"/>
              <p:cNvSpPr/>
              <p:nvPr/>
            </p:nvSpPr>
            <p:spPr>
              <a:xfrm>
                <a:off x="7309462" y="1379033"/>
                <a:ext cx="19286" cy="5245"/>
              </a:xfrm>
              <a:custGeom>
                <a:avLst/>
                <a:gdLst/>
                <a:ahLst/>
                <a:cxnLst/>
                <a:rect l="l" t="t" r="r" b="b"/>
                <a:pathLst>
                  <a:path w="19286" h="5245" extrusionOk="0">
                    <a:moveTo>
                      <a:pt x="19287" y="5245"/>
                    </a:moveTo>
                    <a:cubicBezTo>
                      <a:pt x="14216" y="597"/>
                      <a:pt x="6609" y="-1171"/>
                      <a:pt x="0" y="789"/>
                    </a:cubicBezTo>
                  </a:path>
                </a:pathLst>
              </a:custGeom>
              <a:noFill/>
              <a:ln w="9525"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38" name="Google Shape;1138;p23"/>
            <p:cNvGrpSpPr/>
            <p:nvPr/>
          </p:nvGrpSpPr>
          <p:grpSpPr>
            <a:xfrm rot="328470">
              <a:off x="6749934" y="8069910"/>
              <a:ext cx="822438" cy="1088470"/>
              <a:chOff x="9951605" y="4356078"/>
              <a:chExt cx="226903" cy="300290"/>
            </a:xfrm>
          </p:grpSpPr>
          <p:sp>
            <p:nvSpPr>
              <p:cNvPr id="1139" name="Google Shape;1139;p23"/>
              <p:cNvSpPr/>
              <p:nvPr/>
            </p:nvSpPr>
            <p:spPr>
              <a:xfrm rot="1212217">
                <a:off x="9957951" y="4570490"/>
                <a:ext cx="145538" cy="62674"/>
              </a:xfrm>
              <a:custGeom>
                <a:avLst/>
                <a:gdLst/>
                <a:ahLst/>
                <a:cxnLst/>
                <a:rect l="l" t="t" r="r" b="b"/>
                <a:pathLst>
                  <a:path w="145689" h="62739" extrusionOk="0">
                    <a:moveTo>
                      <a:pt x="0" y="0"/>
                    </a:moveTo>
                    <a:lnTo>
                      <a:pt x="145690" y="0"/>
                    </a:lnTo>
                    <a:lnTo>
                      <a:pt x="145690" y="55517"/>
                    </a:lnTo>
                    <a:cubicBezTo>
                      <a:pt x="145690" y="59513"/>
                      <a:pt x="142462" y="62740"/>
                      <a:pt x="138467" y="62740"/>
                    </a:cubicBezTo>
                    <a:lnTo>
                      <a:pt x="7224" y="62740"/>
                    </a:lnTo>
                    <a:cubicBezTo>
                      <a:pt x="3228" y="62740"/>
                      <a:pt x="0" y="59513"/>
                      <a:pt x="0" y="55517"/>
                    </a:cubicBezTo>
                    <a:lnTo>
                      <a:pt x="0"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0" name="Google Shape;1140;p23"/>
              <p:cNvSpPr/>
              <p:nvPr/>
            </p:nvSpPr>
            <p:spPr>
              <a:xfrm>
                <a:off x="9995330" y="4580977"/>
                <a:ext cx="64909" cy="49042"/>
              </a:xfrm>
              <a:custGeom>
                <a:avLst/>
                <a:gdLst/>
                <a:ahLst/>
                <a:cxnLst/>
                <a:rect l="l" t="t" r="r" b="b"/>
                <a:pathLst>
                  <a:path w="64909" h="49042" extrusionOk="0">
                    <a:moveTo>
                      <a:pt x="63902" y="36128"/>
                    </a:moveTo>
                    <a:cubicBezTo>
                      <a:pt x="59521" y="48038"/>
                      <a:pt x="41849" y="52534"/>
                      <a:pt x="24483" y="46117"/>
                    </a:cubicBezTo>
                    <a:cubicBezTo>
                      <a:pt x="7117" y="39701"/>
                      <a:pt x="-3411" y="24871"/>
                      <a:pt x="1007" y="12922"/>
                    </a:cubicBezTo>
                    <a:cubicBezTo>
                      <a:pt x="5426" y="974"/>
                      <a:pt x="23061" y="-3483"/>
                      <a:pt x="40427" y="2933"/>
                    </a:cubicBezTo>
                    <a:cubicBezTo>
                      <a:pt x="57793" y="9349"/>
                      <a:pt x="68320" y="24179"/>
                      <a:pt x="63902" y="361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1" name="Google Shape;1141;p23"/>
              <p:cNvSpPr/>
              <p:nvPr/>
            </p:nvSpPr>
            <p:spPr>
              <a:xfrm>
                <a:off x="9972095" y="4357534"/>
                <a:ext cx="206413" cy="243050"/>
              </a:xfrm>
              <a:custGeom>
                <a:avLst/>
                <a:gdLst/>
                <a:ahLst/>
                <a:cxnLst/>
                <a:rect l="l" t="t" r="r" b="b"/>
                <a:pathLst>
                  <a:path w="206413" h="243050" extrusionOk="0">
                    <a:moveTo>
                      <a:pt x="136698" y="243050"/>
                    </a:moveTo>
                    <a:lnTo>
                      <a:pt x="0" y="192643"/>
                    </a:lnTo>
                    <a:lnTo>
                      <a:pt x="57015" y="71735"/>
                    </a:lnTo>
                    <a:lnTo>
                      <a:pt x="70616" y="3462"/>
                    </a:lnTo>
                    <a:cubicBezTo>
                      <a:pt x="71115" y="850"/>
                      <a:pt x="73843" y="-649"/>
                      <a:pt x="76340" y="273"/>
                    </a:cubicBezTo>
                    <a:lnTo>
                      <a:pt x="203588" y="47184"/>
                    </a:lnTo>
                    <a:cubicBezTo>
                      <a:pt x="206085" y="48106"/>
                      <a:pt x="207161" y="51026"/>
                      <a:pt x="205855" y="53332"/>
                    </a:cubicBezTo>
                    <a:lnTo>
                      <a:pt x="171276" y="115611"/>
                    </a:lnTo>
                    <a:lnTo>
                      <a:pt x="136698" y="24305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2" name="Google Shape;1142;p23"/>
              <p:cNvSpPr/>
              <p:nvPr/>
            </p:nvSpPr>
            <p:spPr>
              <a:xfrm rot="1212217">
                <a:off x="10059992" y="4380042"/>
                <a:ext cx="62176" cy="206678"/>
              </a:xfrm>
              <a:custGeom>
                <a:avLst/>
                <a:gdLst/>
                <a:ahLst/>
                <a:cxnLst/>
                <a:rect l="l" t="t" r="r" b="b"/>
                <a:pathLst>
                  <a:path w="62240" h="206892" extrusionOk="0">
                    <a:moveTo>
                      <a:pt x="0" y="0"/>
                    </a:moveTo>
                    <a:lnTo>
                      <a:pt x="62240" y="0"/>
                    </a:lnTo>
                    <a:lnTo>
                      <a:pt x="62240" y="206892"/>
                    </a:lnTo>
                    <a:lnTo>
                      <a:pt x="0" y="20689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3" name="Google Shape;1143;p23"/>
              <p:cNvSpPr/>
              <p:nvPr/>
            </p:nvSpPr>
            <p:spPr>
              <a:xfrm rot="1212217">
                <a:off x="10068127" y="4382069"/>
                <a:ext cx="56994" cy="206678"/>
              </a:xfrm>
              <a:custGeom>
                <a:avLst/>
                <a:gdLst/>
                <a:ahLst/>
                <a:cxnLst/>
                <a:rect l="l" t="t" r="r" b="b"/>
                <a:pathLst>
                  <a:path w="57053" h="206892" extrusionOk="0">
                    <a:moveTo>
                      <a:pt x="0" y="0"/>
                    </a:moveTo>
                    <a:lnTo>
                      <a:pt x="57055" y="0"/>
                    </a:lnTo>
                    <a:lnTo>
                      <a:pt x="57055" y="206892"/>
                    </a:lnTo>
                    <a:lnTo>
                      <a:pt x="0" y="20689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44" name="Google Shape;1144;p23"/>
              <p:cNvGrpSpPr/>
              <p:nvPr/>
            </p:nvGrpSpPr>
            <p:grpSpPr>
              <a:xfrm>
                <a:off x="10096841" y="4422943"/>
                <a:ext cx="35322" cy="35513"/>
                <a:chOff x="10096841" y="4422943"/>
                <a:chExt cx="35322" cy="35513"/>
              </a:xfrm>
            </p:grpSpPr>
            <p:sp>
              <p:nvSpPr>
                <p:cNvPr id="1145" name="Google Shape;1145;p23"/>
                <p:cNvSpPr/>
                <p:nvPr/>
              </p:nvSpPr>
              <p:spPr>
                <a:xfrm>
                  <a:off x="10096841" y="4422943"/>
                  <a:ext cx="35322" cy="35513"/>
                </a:xfrm>
                <a:custGeom>
                  <a:avLst/>
                  <a:gdLst/>
                  <a:ahLst/>
                  <a:cxnLst/>
                  <a:rect l="l" t="t" r="r" b="b"/>
                  <a:pathLst>
                    <a:path w="35322" h="35513" extrusionOk="0">
                      <a:moveTo>
                        <a:pt x="35236" y="18889"/>
                      </a:moveTo>
                      <a:cubicBezTo>
                        <a:pt x="33738" y="38445"/>
                        <a:pt x="2309" y="44477"/>
                        <a:pt x="43" y="16276"/>
                      </a:cubicBezTo>
                      <a:cubicBezTo>
                        <a:pt x="-72" y="15085"/>
                        <a:pt x="43" y="13818"/>
                        <a:pt x="388" y="12665"/>
                      </a:cubicBezTo>
                      <a:cubicBezTo>
                        <a:pt x="3731" y="1677"/>
                        <a:pt x="16486" y="-3510"/>
                        <a:pt x="26745" y="2599"/>
                      </a:cubicBezTo>
                      <a:cubicBezTo>
                        <a:pt x="32354" y="5941"/>
                        <a:pt x="35773" y="12396"/>
                        <a:pt x="35274" y="188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46" name="Google Shape;1146;p23"/>
                <p:cNvGrpSpPr/>
                <p:nvPr/>
              </p:nvGrpSpPr>
              <p:grpSpPr>
                <a:xfrm>
                  <a:off x="10104260" y="4430690"/>
                  <a:ext cx="20016" cy="20016"/>
                  <a:chOff x="10104260" y="4430690"/>
                  <a:chExt cx="20016" cy="20016"/>
                </a:xfrm>
              </p:grpSpPr>
              <p:sp>
                <p:nvSpPr>
                  <p:cNvPr id="1147" name="Google Shape;1147;p23"/>
                  <p:cNvSpPr/>
                  <p:nvPr/>
                </p:nvSpPr>
                <p:spPr>
                  <a:xfrm>
                    <a:off x="10110561" y="4430690"/>
                    <a:ext cx="7376" cy="20016"/>
                  </a:xfrm>
                  <a:custGeom>
                    <a:avLst/>
                    <a:gdLst/>
                    <a:ahLst/>
                    <a:cxnLst/>
                    <a:rect l="l" t="t" r="r" b="b"/>
                    <a:pathLst>
                      <a:path w="7376" h="20016" extrusionOk="0">
                        <a:moveTo>
                          <a:pt x="7377" y="0"/>
                        </a:moveTo>
                        <a:lnTo>
                          <a:pt x="0" y="2001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8" name="Google Shape;1148;p23"/>
                  <p:cNvSpPr/>
                  <p:nvPr/>
                </p:nvSpPr>
                <p:spPr>
                  <a:xfrm>
                    <a:off x="10104260" y="4437029"/>
                    <a:ext cx="20016" cy="7376"/>
                  </a:xfrm>
                  <a:custGeom>
                    <a:avLst/>
                    <a:gdLst/>
                    <a:ahLst/>
                    <a:cxnLst/>
                    <a:rect l="l" t="t" r="r" b="b"/>
                    <a:pathLst>
                      <a:path w="20016" h="7376" extrusionOk="0">
                        <a:moveTo>
                          <a:pt x="0" y="0"/>
                        </a:moveTo>
                        <a:lnTo>
                          <a:pt x="20017" y="737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149" name="Google Shape;1149;p23"/>
              <p:cNvSpPr/>
              <p:nvPr/>
            </p:nvSpPr>
            <p:spPr>
              <a:xfrm>
                <a:off x="10077366" y="4588789"/>
                <a:ext cx="20132" cy="5609"/>
              </a:xfrm>
              <a:custGeom>
                <a:avLst/>
                <a:gdLst/>
                <a:ahLst/>
                <a:cxnLst/>
                <a:rect l="l" t="t" r="r" b="b"/>
                <a:pathLst>
                  <a:path w="20132" h="5609" extrusionOk="0">
                    <a:moveTo>
                      <a:pt x="20132" y="5609"/>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0" name="Google Shape;1150;p23"/>
              <p:cNvSpPr/>
              <p:nvPr/>
            </p:nvSpPr>
            <p:spPr>
              <a:xfrm>
                <a:off x="9993841" y="4558130"/>
                <a:ext cx="64084" cy="24435"/>
              </a:xfrm>
              <a:custGeom>
                <a:avLst/>
                <a:gdLst/>
                <a:ahLst/>
                <a:cxnLst/>
                <a:rect l="l" t="t" r="r" b="b"/>
                <a:pathLst>
                  <a:path w="64084" h="24435" extrusionOk="0">
                    <a:moveTo>
                      <a:pt x="64085" y="24435"/>
                    </a:moveTo>
                    <a:cubicBezTo>
                      <a:pt x="42723" y="16290"/>
                      <a:pt x="21362" y="8145"/>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1" name="Google Shape;1151;p23"/>
              <p:cNvSpPr/>
              <p:nvPr/>
            </p:nvSpPr>
            <p:spPr>
              <a:xfrm>
                <a:off x="10029264" y="4428577"/>
                <a:ext cx="11564" cy="5148"/>
              </a:xfrm>
              <a:custGeom>
                <a:avLst/>
                <a:gdLst/>
                <a:ahLst/>
                <a:cxnLst/>
                <a:rect l="l" t="t" r="r" b="b"/>
                <a:pathLst>
                  <a:path w="11564" h="5148" extrusionOk="0">
                    <a:moveTo>
                      <a:pt x="0" y="0"/>
                    </a:moveTo>
                    <a:cubicBezTo>
                      <a:pt x="3419" y="2535"/>
                      <a:pt x="7415" y="4303"/>
                      <a:pt x="11565" y="514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2" name="Google Shape;1152;p23"/>
              <p:cNvSpPr/>
              <p:nvPr/>
            </p:nvSpPr>
            <p:spPr>
              <a:xfrm>
                <a:off x="10033798" y="4356078"/>
                <a:ext cx="9873" cy="56247"/>
              </a:xfrm>
              <a:custGeom>
                <a:avLst/>
                <a:gdLst/>
                <a:ahLst/>
                <a:cxnLst/>
                <a:rect l="l" t="t" r="r" b="b"/>
                <a:pathLst>
                  <a:path w="9873" h="56247" extrusionOk="0">
                    <a:moveTo>
                      <a:pt x="9874" y="0"/>
                    </a:moveTo>
                    <a:lnTo>
                      <a:pt x="0" y="5624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3" name="Google Shape;1153;p23"/>
              <p:cNvSpPr/>
              <p:nvPr/>
            </p:nvSpPr>
            <p:spPr>
              <a:xfrm>
                <a:off x="9976321" y="4455855"/>
                <a:ext cx="41147" cy="85369"/>
              </a:xfrm>
              <a:custGeom>
                <a:avLst/>
                <a:gdLst/>
                <a:ahLst/>
                <a:cxnLst/>
                <a:rect l="l" t="t" r="r" b="b"/>
                <a:pathLst>
                  <a:path w="41147" h="85369" extrusionOk="0">
                    <a:moveTo>
                      <a:pt x="41148" y="0"/>
                    </a:moveTo>
                    <a:cubicBezTo>
                      <a:pt x="35231" y="15522"/>
                      <a:pt x="0" y="85370"/>
                      <a:pt x="0" y="853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54" name="Google Shape;1154;p23"/>
            <p:cNvGrpSpPr/>
            <p:nvPr/>
          </p:nvGrpSpPr>
          <p:grpSpPr>
            <a:xfrm rot="2934376" flipH="1">
              <a:off x="-199565" y="9625228"/>
              <a:ext cx="1423261" cy="619725"/>
              <a:chOff x="6951714" y="2161364"/>
              <a:chExt cx="392671" cy="170969"/>
            </a:xfrm>
          </p:grpSpPr>
          <p:sp>
            <p:nvSpPr>
              <p:cNvPr id="1155" name="Google Shape;1155;p23"/>
              <p:cNvSpPr/>
              <p:nvPr/>
            </p:nvSpPr>
            <p:spPr>
              <a:xfrm>
                <a:off x="6951714" y="2161364"/>
                <a:ext cx="320096" cy="170969"/>
              </a:xfrm>
              <a:custGeom>
                <a:avLst/>
                <a:gdLst/>
                <a:ahLst/>
                <a:cxnLst/>
                <a:rect l="l" t="t" r="r" b="b"/>
                <a:pathLst>
                  <a:path w="320096" h="170969" extrusionOk="0">
                    <a:moveTo>
                      <a:pt x="441" y="97741"/>
                    </a:moveTo>
                    <a:cubicBezTo>
                      <a:pt x="-97" y="103312"/>
                      <a:pt x="-136" y="108960"/>
                      <a:pt x="287" y="114531"/>
                    </a:cubicBezTo>
                    <a:cubicBezTo>
                      <a:pt x="1939" y="135739"/>
                      <a:pt x="9931" y="158829"/>
                      <a:pt x="28411" y="170970"/>
                    </a:cubicBezTo>
                    <a:lnTo>
                      <a:pt x="320097" y="98893"/>
                    </a:lnTo>
                    <a:lnTo>
                      <a:pt x="295662" y="0"/>
                    </a:lnTo>
                    <a:cubicBezTo>
                      <a:pt x="295662" y="0"/>
                      <a:pt x="10353" y="70501"/>
                      <a:pt x="10315" y="70501"/>
                    </a:cubicBezTo>
                    <a:cubicBezTo>
                      <a:pt x="7741" y="71154"/>
                      <a:pt x="5051" y="77686"/>
                      <a:pt x="4168" y="79875"/>
                    </a:cubicBezTo>
                    <a:cubicBezTo>
                      <a:pt x="2746" y="83333"/>
                      <a:pt x="2054" y="87098"/>
                      <a:pt x="1440" y="90748"/>
                    </a:cubicBezTo>
                    <a:cubicBezTo>
                      <a:pt x="1055" y="93054"/>
                      <a:pt x="710" y="95397"/>
                      <a:pt x="479" y="977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6" name="Google Shape;1156;p23"/>
              <p:cNvSpPr/>
              <p:nvPr/>
            </p:nvSpPr>
            <p:spPr>
              <a:xfrm>
                <a:off x="7232083" y="2161513"/>
                <a:ext cx="112226" cy="99287"/>
              </a:xfrm>
              <a:custGeom>
                <a:avLst/>
                <a:gdLst/>
                <a:ahLst/>
                <a:cxnLst/>
                <a:rect l="l" t="t" r="r" b="b"/>
                <a:pathLst>
                  <a:path w="112226" h="99287" extrusionOk="0">
                    <a:moveTo>
                      <a:pt x="7493" y="34583"/>
                    </a:moveTo>
                    <a:cubicBezTo>
                      <a:pt x="-268" y="46071"/>
                      <a:pt x="-307" y="62822"/>
                      <a:pt x="12372" y="71236"/>
                    </a:cubicBezTo>
                    <a:cubicBezTo>
                      <a:pt x="14370" y="72581"/>
                      <a:pt x="16560" y="73580"/>
                      <a:pt x="18827" y="74310"/>
                    </a:cubicBezTo>
                    <a:cubicBezTo>
                      <a:pt x="18788" y="74463"/>
                      <a:pt x="18750" y="74617"/>
                      <a:pt x="18711" y="74771"/>
                    </a:cubicBezTo>
                    <a:cubicBezTo>
                      <a:pt x="17943" y="77038"/>
                      <a:pt x="17751" y="79304"/>
                      <a:pt x="18135" y="81648"/>
                    </a:cubicBezTo>
                    <a:cubicBezTo>
                      <a:pt x="18135" y="83953"/>
                      <a:pt x="18750" y="86182"/>
                      <a:pt x="19902" y="88256"/>
                    </a:cubicBezTo>
                    <a:cubicBezTo>
                      <a:pt x="20940" y="90485"/>
                      <a:pt x="22438" y="92252"/>
                      <a:pt x="24359" y="93635"/>
                    </a:cubicBezTo>
                    <a:cubicBezTo>
                      <a:pt x="26856" y="95402"/>
                      <a:pt x="28585" y="96440"/>
                      <a:pt x="31505" y="97362"/>
                    </a:cubicBezTo>
                    <a:cubicBezTo>
                      <a:pt x="33772" y="98092"/>
                      <a:pt x="36116" y="99744"/>
                      <a:pt x="38575" y="99167"/>
                    </a:cubicBezTo>
                    <a:cubicBezTo>
                      <a:pt x="40573" y="98706"/>
                      <a:pt x="42263" y="97362"/>
                      <a:pt x="43838" y="96017"/>
                    </a:cubicBezTo>
                    <a:cubicBezTo>
                      <a:pt x="50370" y="90446"/>
                      <a:pt x="55326" y="83876"/>
                      <a:pt x="61434" y="78036"/>
                    </a:cubicBezTo>
                    <a:cubicBezTo>
                      <a:pt x="66007" y="73695"/>
                      <a:pt x="70617" y="69315"/>
                      <a:pt x="75189" y="64974"/>
                    </a:cubicBezTo>
                    <a:lnTo>
                      <a:pt x="104158" y="37465"/>
                    </a:lnTo>
                    <a:cubicBezTo>
                      <a:pt x="104888" y="36773"/>
                      <a:pt x="111304" y="29512"/>
                      <a:pt x="112226" y="29781"/>
                    </a:cubicBezTo>
                    <a:cubicBezTo>
                      <a:pt x="111112" y="29435"/>
                      <a:pt x="110036" y="29089"/>
                      <a:pt x="108922" y="28782"/>
                    </a:cubicBezTo>
                    <a:lnTo>
                      <a:pt x="50639" y="10763"/>
                    </a:lnTo>
                    <a:cubicBezTo>
                      <a:pt x="41264" y="7881"/>
                      <a:pt x="31928" y="4961"/>
                      <a:pt x="22553" y="2080"/>
                    </a:cubicBezTo>
                    <a:cubicBezTo>
                      <a:pt x="20556" y="1465"/>
                      <a:pt x="17943" y="82"/>
                      <a:pt x="15830" y="5"/>
                    </a:cubicBezTo>
                    <a:cubicBezTo>
                      <a:pt x="8492" y="-264"/>
                      <a:pt x="2037" y="10570"/>
                      <a:pt x="539" y="16641"/>
                    </a:cubicBezTo>
                    <a:cubicBezTo>
                      <a:pt x="-268" y="19830"/>
                      <a:pt x="-191" y="23249"/>
                      <a:pt x="923" y="26361"/>
                    </a:cubicBezTo>
                    <a:cubicBezTo>
                      <a:pt x="1230" y="27245"/>
                      <a:pt x="6724" y="35505"/>
                      <a:pt x="7377" y="34506"/>
                    </a:cubicBezTo>
                    <a:close/>
                  </a:path>
                </a:pathLst>
              </a:custGeom>
              <a:solidFill>
                <a:srgbClr val="F7AB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7" name="Google Shape;1157;p23"/>
              <p:cNvSpPr/>
              <p:nvPr/>
            </p:nvSpPr>
            <p:spPr>
              <a:xfrm>
                <a:off x="7292097" y="2175772"/>
                <a:ext cx="52288" cy="51290"/>
              </a:xfrm>
              <a:custGeom>
                <a:avLst/>
                <a:gdLst/>
                <a:ahLst/>
                <a:cxnLst/>
                <a:rect l="l" t="t" r="r" b="b"/>
                <a:pathLst>
                  <a:path w="52288" h="51290" extrusionOk="0">
                    <a:moveTo>
                      <a:pt x="14637" y="51291"/>
                    </a:moveTo>
                    <a:lnTo>
                      <a:pt x="52289" y="15560"/>
                    </a:lnTo>
                    <a:lnTo>
                      <a:pt x="1958" y="0"/>
                    </a:lnTo>
                    <a:cubicBezTo>
                      <a:pt x="-3267" y="17712"/>
                      <a:pt x="2304" y="34694"/>
                      <a:pt x="14637" y="512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8" name="Google Shape;1158;p23"/>
              <p:cNvSpPr/>
              <p:nvPr/>
            </p:nvSpPr>
            <p:spPr>
              <a:xfrm>
                <a:off x="6960684" y="2236322"/>
                <a:ext cx="290110" cy="70539"/>
              </a:xfrm>
              <a:custGeom>
                <a:avLst/>
                <a:gdLst/>
                <a:ahLst/>
                <a:cxnLst/>
                <a:rect l="l" t="t" r="r" b="b"/>
                <a:pathLst>
                  <a:path w="290110" h="70539" extrusionOk="0">
                    <a:moveTo>
                      <a:pt x="290110" y="0"/>
                    </a:moveTo>
                    <a:cubicBezTo>
                      <a:pt x="192254" y="20977"/>
                      <a:pt x="99469" y="53596"/>
                      <a:pt x="0" y="70539"/>
                    </a:cubicBezTo>
                  </a:path>
                </a:pathLst>
              </a:custGeom>
              <a:noFill/>
              <a:ln w="19050"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9" name="Google Shape;1159;p23"/>
              <p:cNvSpPr/>
              <p:nvPr/>
            </p:nvSpPr>
            <p:spPr>
              <a:xfrm>
                <a:off x="6953423" y="2196096"/>
                <a:ext cx="286191" cy="68195"/>
              </a:xfrm>
              <a:custGeom>
                <a:avLst/>
                <a:gdLst/>
                <a:ahLst/>
                <a:cxnLst/>
                <a:rect l="l" t="t" r="r" b="b"/>
                <a:pathLst>
                  <a:path w="286191" h="68195" extrusionOk="0">
                    <a:moveTo>
                      <a:pt x="0" y="68196"/>
                    </a:moveTo>
                    <a:cubicBezTo>
                      <a:pt x="96319" y="46873"/>
                      <a:pt x="186299" y="20478"/>
                      <a:pt x="286192" y="0"/>
                    </a:cubicBezTo>
                  </a:path>
                </a:pathLst>
              </a:custGeom>
              <a:noFill/>
              <a:ln w="19050"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160" name="Google Shape;1160;p23"/>
          <p:cNvSpPr/>
          <p:nvPr/>
        </p:nvSpPr>
        <p:spPr>
          <a:xfrm>
            <a:off x="408900" y="408763"/>
            <a:ext cx="6744300" cy="9871800"/>
          </a:xfrm>
          <a:prstGeom prst="roundRect">
            <a:avLst>
              <a:gd name="adj" fmla="val 3186"/>
            </a:avLst>
          </a:prstGeom>
          <a:solidFill>
            <a:schemeClr val="lt1"/>
          </a:solidFill>
          <a:ln>
            <a:noFill/>
          </a:ln>
          <a:effectLst>
            <a:outerShdw blurRad="85725" dist="57150" dir="3060000" algn="bl" rotWithShape="0">
              <a:schemeClr val="dk1">
                <a:alpha val="1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nvGrpSpPr>
          <p:cNvPr id="1161" name="Google Shape;1161;p23"/>
          <p:cNvGrpSpPr/>
          <p:nvPr/>
        </p:nvGrpSpPr>
        <p:grpSpPr>
          <a:xfrm>
            <a:off x="-284223" y="-443471"/>
            <a:ext cx="1227076" cy="1672108"/>
            <a:chOff x="6490889" y="9438729"/>
            <a:chExt cx="1227076" cy="1672108"/>
          </a:xfrm>
        </p:grpSpPr>
        <p:sp>
          <p:nvSpPr>
            <p:cNvPr id="1162" name="Google Shape;1162;p23"/>
            <p:cNvSpPr/>
            <p:nvPr/>
          </p:nvSpPr>
          <p:spPr>
            <a:xfrm>
              <a:off x="6490889" y="9438729"/>
              <a:ext cx="1227076" cy="1672108"/>
            </a:xfrm>
            <a:custGeom>
              <a:avLst/>
              <a:gdLst/>
              <a:ahLst/>
              <a:cxnLst/>
              <a:rect l="l" t="t" r="r" b="b"/>
              <a:pathLst>
                <a:path w="347122" h="473015" extrusionOk="0">
                  <a:moveTo>
                    <a:pt x="1540" y="472774"/>
                  </a:moveTo>
                  <a:lnTo>
                    <a:pt x="345516" y="212631"/>
                  </a:lnTo>
                  <a:cubicBezTo>
                    <a:pt x="347360" y="211248"/>
                    <a:pt x="347668" y="208712"/>
                    <a:pt x="346169" y="207022"/>
                  </a:cubicBezTo>
                  <a:lnTo>
                    <a:pt x="164673" y="1436"/>
                  </a:lnTo>
                  <a:cubicBezTo>
                    <a:pt x="162521" y="-985"/>
                    <a:pt x="158256" y="-217"/>
                    <a:pt x="157219" y="2780"/>
                  </a:cubicBezTo>
                  <a:lnTo>
                    <a:pt x="2386" y="453372"/>
                  </a:lnTo>
                  <a:cubicBezTo>
                    <a:pt x="1079" y="457137"/>
                    <a:pt x="-1764" y="475310"/>
                    <a:pt x="1540" y="472774"/>
                  </a:cubicBezTo>
                  <a:close/>
                  <a:moveTo>
                    <a:pt x="231524" y="212785"/>
                  </a:moveTo>
                  <a:lnTo>
                    <a:pt x="116455" y="299845"/>
                  </a:lnTo>
                  <a:cubicBezTo>
                    <a:pt x="113843" y="301804"/>
                    <a:pt x="110154" y="299422"/>
                    <a:pt x="111269" y="296502"/>
                  </a:cubicBezTo>
                  <a:lnTo>
                    <a:pt x="170090" y="145742"/>
                  </a:lnTo>
                  <a:cubicBezTo>
                    <a:pt x="170974" y="143513"/>
                    <a:pt x="174162" y="142975"/>
                    <a:pt x="175776" y="144820"/>
                  </a:cubicBezTo>
                  <a:lnTo>
                    <a:pt x="232023" y="208520"/>
                  </a:lnTo>
                  <a:cubicBezTo>
                    <a:pt x="233176" y="209826"/>
                    <a:pt x="232945" y="211747"/>
                    <a:pt x="231524" y="21282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3" name="Google Shape;1163;p23"/>
            <p:cNvSpPr/>
            <p:nvPr/>
          </p:nvSpPr>
          <p:spPr>
            <a:xfrm>
              <a:off x="6635370" y="10903947"/>
              <a:ext cx="52424" cy="59487"/>
            </a:xfrm>
            <a:custGeom>
              <a:avLst/>
              <a:gdLst/>
              <a:ahLst/>
              <a:cxnLst/>
              <a:rect l="l" t="t" r="r" b="b"/>
              <a:pathLst>
                <a:path w="14830" h="16828" extrusionOk="0">
                  <a:moveTo>
                    <a:pt x="0" y="0"/>
                  </a:moveTo>
                  <a:lnTo>
                    <a:pt x="14830"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4" name="Google Shape;1164;p23"/>
            <p:cNvSpPr/>
            <p:nvPr/>
          </p:nvSpPr>
          <p:spPr>
            <a:xfrm>
              <a:off x="6775489" y="10797905"/>
              <a:ext cx="52558" cy="59487"/>
            </a:xfrm>
            <a:custGeom>
              <a:avLst/>
              <a:gdLst/>
              <a:ahLst/>
              <a:cxnLst/>
              <a:rect l="l" t="t" r="r" b="b"/>
              <a:pathLst>
                <a:path w="14868" h="16828" extrusionOk="0">
                  <a:moveTo>
                    <a:pt x="0" y="0"/>
                  </a:moveTo>
                  <a:lnTo>
                    <a:pt x="14869"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5" name="Google Shape;1165;p23"/>
            <p:cNvSpPr/>
            <p:nvPr/>
          </p:nvSpPr>
          <p:spPr>
            <a:xfrm>
              <a:off x="6915612" y="10691864"/>
              <a:ext cx="52558" cy="59487"/>
            </a:xfrm>
            <a:custGeom>
              <a:avLst/>
              <a:gdLst/>
              <a:ahLst/>
              <a:cxnLst/>
              <a:rect l="l" t="t" r="r" b="b"/>
              <a:pathLst>
                <a:path w="14868" h="16828" extrusionOk="0">
                  <a:moveTo>
                    <a:pt x="0" y="0"/>
                  </a:moveTo>
                  <a:lnTo>
                    <a:pt x="14868"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6" name="Google Shape;1166;p23"/>
            <p:cNvSpPr/>
            <p:nvPr/>
          </p:nvSpPr>
          <p:spPr>
            <a:xfrm>
              <a:off x="7055870" y="10585823"/>
              <a:ext cx="52424" cy="59621"/>
            </a:xfrm>
            <a:custGeom>
              <a:avLst/>
              <a:gdLst/>
              <a:ahLst/>
              <a:cxnLst/>
              <a:rect l="l" t="t" r="r" b="b"/>
              <a:pathLst>
                <a:path w="14830" h="16866" extrusionOk="0">
                  <a:moveTo>
                    <a:pt x="0" y="0"/>
                  </a:moveTo>
                  <a:lnTo>
                    <a:pt x="14830" y="16866"/>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7" name="Google Shape;1167;p23"/>
            <p:cNvSpPr/>
            <p:nvPr/>
          </p:nvSpPr>
          <p:spPr>
            <a:xfrm>
              <a:off x="7195989" y="10479916"/>
              <a:ext cx="52558" cy="59487"/>
            </a:xfrm>
            <a:custGeom>
              <a:avLst/>
              <a:gdLst/>
              <a:ahLst/>
              <a:cxnLst/>
              <a:rect l="l" t="t" r="r" b="b"/>
              <a:pathLst>
                <a:path w="14868" h="16828" extrusionOk="0">
                  <a:moveTo>
                    <a:pt x="0" y="0"/>
                  </a:moveTo>
                  <a:lnTo>
                    <a:pt x="14869"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8" name="Google Shape;1168;p23"/>
            <p:cNvSpPr/>
            <p:nvPr/>
          </p:nvSpPr>
          <p:spPr>
            <a:xfrm>
              <a:off x="7336112" y="10373875"/>
              <a:ext cx="52558" cy="59487"/>
            </a:xfrm>
            <a:custGeom>
              <a:avLst/>
              <a:gdLst/>
              <a:ahLst/>
              <a:cxnLst/>
              <a:rect l="l" t="t" r="r" b="b"/>
              <a:pathLst>
                <a:path w="14868" h="16828" extrusionOk="0">
                  <a:moveTo>
                    <a:pt x="0" y="0"/>
                  </a:moveTo>
                  <a:lnTo>
                    <a:pt x="14868"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9" name="Google Shape;1169;p23"/>
            <p:cNvSpPr/>
            <p:nvPr/>
          </p:nvSpPr>
          <p:spPr>
            <a:xfrm>
              <a:off x="7476236" y="10267834"/>
              <a:ext cx="52558" cy="59487"/>
            </a:xfrm>
            <a:custGeom>
              <a:avLst/>
              <a:gdLst/>
              <a:ahLst/>
              <a:cxnLst/>
              <a:rect l="l" t="t" r="r" b="b"/>
              <a:pathLst>
                <a:path w="14868" h="16828" extrusionOk="0">
                  <a:moveTo>
                    <a:pt x="0" y="0"/>
                  </a:moveTo>
                  <a:lnTo>
                    <a:pt x="14869"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0" name="Google Shape;1170;p23"/>
            <p:cNvSpPr/>
            <p:nvPr/>
          </p:nvSpPr>
          <p:spPr>
            <a:xfrm>
              <a:off x="7128511" y="9629819"/>
              <a:ext cx="74560" cy="56362"/>
            </a:xfrm>
            <a:custGeom>
              <a:avLst/>
              <a:gdLst/>
              <a:ahLst/>
              <a:cxnLst/>
              <a:rect l="l" t="t" r="r" b="b"/>
              <a:pathLst>
                <a:path w="21092" h="15944" extrusionOk="0">
                  <a:moveTo>
                    <a:pt x="0" y="15944"/>
                  </a:moveTo>
                  <a:lnTo>
                    <a:pt x="21093" y="0"/>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1" name="Google Shape;1171;p23"/>
            <p:cNvSpPr/>
            <p:nvPr/>
          </p:nvSpPr>
          <p:spPr>
            <a:xfrm>
              <a:off x="7259941" y="9778629"/>
              <a:ext cx="74560" cy="56362"/>
            </a:xfrm>
            <a:custGeom>
              <a:avLst/>
              <a:gdLst/>
              <a:ahLst/>
              <a:cxnLst/>
              <a:rect l="l" t="t" r="r" b="b"/>
              <a:pathLst>
                <a:path w="21092" h="15944" extrusionOk="0">
                  <a:moveTo>
                    <a:pt x="0" y="15944"/>
                  </a:moveTo>
                  <a:lnTo>
                    <a:pt x="21092" y="0"/>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2" name="Google Shape;1172;p23"/>
            <p:cNvSpPr/>
            <p:nvPr/>
          </p:nvSpPr>
          <p:spPr>
            <a:xfrm>
              <a:off x="7391374" y="9927442"/>
              <a:ext cx="74560" cy="56496"/>
            </a:xfrm>
            <a:custGeom>
              <a:avLst/>
              <a:gdLst/>
              <a:ahLst/>
              <a:cxnLst/>
              <a:rect l="l" t="t" r="r" b="b"/>
              <a:pathLst>
                <a:path w="21092" h="15982" extrusionOk="0">
                  <a:moveTo>
                    <a:pt x="0" y="15983"/>
                  </a:moveTo>
                  <a:lnTo>
                    <a:pt x="21093" y="0"/>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3" name="Google Shape;1173;p23"/>
            <p:cNvSpPr/>
            <p:nvPr/>
          </p:nvSpPr>
          <p:spPr>
            <a:xfrm>
              <a:off x="7522807" y="10076390"/>
              <a:ext cx="74426" cy="56362"/>
            </a:xfrm>
            <a:custGeom>
              <a:avLst/>
              <a:gdLst/>
              <a:ahLst/>
              <a:cxnLst/>
              <a:rect l="l" t="t" r="r" b="b"/>
              <a:pathLst>
                <a:path w="21054" h="15944" extrusionOk="0">
                  <a:moveTo>
                    <a:pt x="0" y="15944"/>
                  </a:moveTo>
                  <a:lnTo>
                    <a:pt x="21054" y="0"/>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74" name="Google Shape;1174;p23"/>
          <p:cNvSpPr txBox="1">
            <a:spLocks noGrp="1"/>
          </p:cNvSpPr>
          <p:nvPr>
            <p:ph type="subTitle" idx="1"/>
          </p:nvPr>
        </p:nvSpPr>
        <p:spPr>
          <a:xfrm>
            <a:off x="512100" y="1322825"/>
            <a:ext cx="6537900" cy="971700"/>
          </a:xfrm>
          <a:prstGeom prst="rect">
            <a:avLst/>
          </a:prstGeom>
        </p:spPr>
        <p:txBody>
          <a:bodyPr spcFirstLastPara="1" wrap="square" lIns="85500" tIns="85500" rIns="85500" bIns="85500"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5" name="Google Shape;1175;p23"/>
          <p:cNvSpPr txBox="1">
            <a:spLocks noGrp="1"/>
          </p:cNvSpPr>
          <p:nvPr>
            <p:ph type="title"/>
          </p:nvPr>
        </p:nvSpPr>
        <p:spPr>
          <a:xfrm>
            <a:off x="512100" y="685800"/>
            <a:ext cx="6537900" cy="458400"/>
          </a:xfrm>
          <a:prstGeom prst="rect">
            <a:avLst/>
          </a:prstGeom>
        </p:spPr>
        <p:txBody>
          <a:bodyPr spcFirstLastPara="1" wrap="square" lIns="85500" tIns="85500" rIns="85500" bIns="85500"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468"/>
        <p:cNvGrpSpPr/>
        <p:nvPr/>
      </p:nvGrpSpPr>
      <p:grpSpPr>
        <a:xfrm>
          <a:off x="0" y="0"/>
          <a:ext cx="0" cy="0"/>
          <a:chOff x="0" y="0"/>
          <a:chExt cx="0" cy="0"/>
        </a:xfrm>
      </p:grpSpPr>
      <p:grpSp>
        <p:nvGrpSpPr>
          <p:cNvPr id="1469" name="Google Shape;1469;p29"/>
          <p:cNvGrpSpPr/>
          <p:nvPr/>
        </p:nvGrpSpPr>
        <p:grpSpPr>
          <a:xfrm>
            <a:off x="-633576" y="-14825"/>
            <a:ext cx="8740879" cy="11125662"/>
            <a:chOff x="-633576" y="-14825"/>
            <a:chExt cx="8740879" cy="11125662"/>
          </a:xfrm>
        </p:grpSpPr>
        <p:pic>
          <p:nvPicPr>
            <p:cNvPr id="1470" name="Google Shape;1470;p29"/>
            <p:cNvPicPr preferRelativeResize="0"/>
            <p:nvPr/>
          </p:nvPicPr>
          <p:blipFill>
            <a:blip r:embed="rId2">
              <a:alphaModFix/>
            </a:blip>
            <a:stretch>
              <a:fillRect/>
            </a:stretch>
          </p:blipFill>
          <p:spPr>
            <a:xfrm>
              <a:off x="-13509" y="-14825"/>
              <a:ext cx="7589119" cy="10718976"/>
            </a:xfrm>
            <a:prstGeom prst="rect">
              <a:avLst/>
            </a:prstGeom>
            <a:noFill/>
            <a:ln>
              <a:noFill/>
            </a:ln>
          </p:spPr>
        </p:pic>
        <p:grpSp>
          <p:nvGrpSpPr>
            <p:cNvPr id="1471" name="Google Shape;1471;p29"/>
            <p:cNvGrpSpPr/>
            <p:nvPr/>
          </p:nvGrpSpPr>
          <p:grpSpPr>
            <a:xfrm>
              <a:off x="-633576" y="144446"/>
              <a:ext cx="8740879" cy="10966391"/>
              <a:chOff x="-633576" y="144446"/>
              <a:chExt cx="8740879" cy="10966391"/>
            </a:xfrm>
          </p:grpSpPr>
          <p:grpSp>
            <p:nvGrpSpPr>
              <p:cNvPr id="1472" name="Google Shape;1472;p29"/>
              <p:cNvGrpSpPr/>
              <p:nvPr/>
            </p:nvGrpSpPr>
            <p:grpSpPr>
              <a:xfrm>
                <a:off x="-633576" y="144446"/>
                <a:ext cx="8740879" cy="7060348"/>
                <a:chOff x="-633576" y="144446"/>
                <a:chExt cx="8740879" cy="7060348"/>
              </a:xfrm>
            </p:grpSpPr>
            <p:grpSp>
              <p:nvGrpSpPr>
                <p:cNvPr id="1473" name="Google Shape;1473;p29"/>
                <p:cNvGrpSpPr/>
                <p:nvPr/>
              </p:nvGrpSpPr>
              <p:grpSpPr>
                <a:xfrm rot="-9482978">
                  <a:off x="-432194" y="5647847"/>
                  <a:ext cx="1387150" cy="1346491"/>
                  <a:chOff x="-761508" y="6064309"/>
                  <a:chExt cx="1387162" cy="1346503"/>
                </a:xfrm>
              </p:grpSpPr>
              <p:sp>
                <p:nvSpPr>
                  <p:cNvPr id="1474" name="Google Shape;1474;p29"/>
                  <p:cNvSpPr/>
                  <p:nvPr/>
                </p:nvSpPr>
                <p:spPr>
                  <a:xfrm>
                    <a:off x="-761508" y="6064309"/>
                    <a:ext cx="1387162" cy="1346503"/>
                  </a:xfrm>
                  <a:custGeom>
                    <a:avLst/>
                    <a:gdLst/>
                    <a:ahLst/>
                    <a:cxnLst/>
                    <a:rect l="l" t="t" r="r" b="b"/>
                    <a:pathLst>
                      <a:path w="392408" h="380906" extrusionOk="0">
                        <a:moveTo>
                          <a:pt x="392370" y="79692"/>
                        </a:moveTo>
                        <a:lnTo>
                          <a:pt x="66605" y="380907"/>
                        </a:lnTo>
                        <a:lnTo>
                          <a:pt x="44398" y="351477"/>
                        </a:lnTo>
                        <a:cubicBezTo>
                          <a:pt x="-23683" y="261305"/>
                          <a:pt x="-12349" y="135363"/>
                          <a:pt x="70716" y="58561"/>
                        </a:cubicBezTo>
                        <a:cubicBezTo>
                          <a:pt x="153780" y="-18241"/>
                          <a:pt x="280182" y="-19662"/>
                          <a:pt x="364784" y="55257"/>
                        </a:cubicBezTo>
                        <a:lnTo>
                          <a:pt x="392408" y="79731"/>
                        </a:lnTo>
                        <a:close/>
                        <a:moveTo>
                          <a:pt x="87390" y="262534"/>
                        </a:moveTo>
                        <a:lnTo>
                          <a:pt x="272729" y="91142"/>
                        </a:lnTo>
                        <a:cubicBezTo>
                          <a:pt x="223628" y="65631"/>
                          <a:pt x="162578" y="72662"/>
                          <a:pt x="120086" y="111965"/>
                        </a:cubicBezTo>
                        <a:cubicBezTo>
                          <a:pt x="77593" y="151269"/>
                          <a:pt x="65760" y="211550"/>
                          <a:pt x="87390" y="26249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75" name="Google Shape;1475;p29"/>
                  <p:cNvGrpSpPr/>
                  <p:nvPr/>
                </p:nvGrpSpPr>
                <p:grpSpPr>
                  <a:xfrm>
                    <a:off x="-534409" y="6388712"/>
                    <a:ext cx="1038976" cy="943809"/>
                    <a:chOff x="-534409" y="6388712"/>
                    <a:chExt cx="1038976" cy="943809"/>
                  </a:xfrm>
                </p:grpSpPr>
                <p:sp>
                  <p:nvSpPr>
                    <p:cNvPr id="1476" name="Google Shape;1476;p29"/>
                    <p:cNvSpPr/>
                    <p:nvPr/>
                  </p:nvSpPr>
                  <p:spPr>
                    <a:xfrm>
                      <a:off x="-534409" y="7240710"/>
                      <a:ext cx="84882" cy="91811"/>
                    </a:xfrm>
                    <a:custGeom>
                      <a:avLst/>
                      <a:gdLst/>
                      <a:ahLst/>
                      <a:cxnLst/>
                      <a:rect l="l" t="t" r="r" b="b"/>
                      <a:pathLst>
                        <a:path w="24012" h="25972" extrusionOk="0">
                          <a:moveTo>
                            <a:pt x="0" y="0"/>
                          </a:moveTo>
                          <a:lnTo>
                            <a:pt x="24013" y="25972"/>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7" name="Google Shape;1477;p29"/>
                    <p:cNvSpPr/>
                    <p:nvPr/>
                  </p:nvSpPr>
                  <p:spPr>
                    <a:xfrm>
                      <a:off x="-385190" y="7102761"/>
                      <a:ext cx="84882" cy="91811"/>
                    </a:xfrm>
                    <a:custGeom>
                      <a:avLst/>
                      <a:gdLst/>
                      <a:ahLst/>
                      <a:cxnLst/>
                      <a:rect l="l" t="t" r="r" b="b"/>
                      <a:pathLst>
                        <a:path w="24012" h="25972" extrusionOk="0">
                          <a:moveTo>
                            <a:pt x="0" y="0"/>
                          </a:moveTo>
                          <a:lnTo>
                            <a:pt x="24013" y="25972"/>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8" name="Google Shape;1478;p29"/>
                    <p:cNvSpPr/>
                    <p:nvPr/>
                  </p:nvSpPr>
                  <p:spPr>
                    <a:xfrm>
                      <a:off x="-235836" y="6964811"/>
                      <a:ext cx="84882" cy="91811"/>
                    </a:xfrm>
                    <a:custGeom>
                      <a:avLst/>
                      <a:gdLst/>
                      <a:ahLst/>
                      <a:cxnLst/>
                      <a:rect l="l" t="t" r="r" b="b"/>
                      <a:pathLst>
                        <a:path w="24012" h="25972" extrusionOk="0">
                          <a:moveTo>
                            <a:pt x="0" y="0"/>
                          </a:moveTo>
                          <a:lnTo>
                            <a:pt x="24013" y="25972"/>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9" name="Google Shape;1479;p29"/>
                    <p:cNvSpPr/>
                    <p:nvPr/>
                  </p:nvSpPr>
                  <p:spPr>
                    <a:xfrm>
                      <a:off x="-86616" y="6826865"/>
                      <a:ext cx="84882" cy="91811"/>
                    </a:xfrm>
                    <a:custGeom>
                      <a:avLst/>
                      <a:gdLst/>
                      <a:ahLst/>
                      <a:cxnLst/>
                      <a:rect l="l" t="t" r="r" b="b"/>
                      <a:pathLst>
                        <a:path w="24012" h="25972" extrusionOk="0">
                          <a:moveTo>
                            <a:pt x="0" y="0"/>
                          </a:moveTo>
                          <a:lnTo>
                            <a:pt x="24013" y="25972"/>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0" name="Google Shape;1480;p29"/>
                    <p:cNvSpPr/>
                    <p:nvPr/>
                  </p:nvSpPr>
                  <p:spPr>
                    <a:xfrm>
                      <a:off x="62738" y="6688915"/>
                      <a:ext cx="84882" cy="91811"/>
                    </a:xfrm>
                    <a:custGeom>
                      <a:avLst/>
                      <a:gdLst/>
                      <a:ahLst/>
                      <a:cxnLst/>
                      <a:rect l="l" t="t" r="r" b="b"/>
                      <a:pathLst>
                        <a:path w="24012" h="25972" extrusionOk="0">
                          <a:moveTo>
                            <a:pt x="0" y="0"/>
                          </a:moveTo>
                          <a:lnTo>
                            <a:pt x="24013" y="25972"/>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1" name="Google Shape;1481;p29"/>
                    <p:cNvSpPr/>
                    <p:nvPr/>
                  </p:nvSpPr>
                  <p:spPr>
                    <a:xfrm>
                      <a:off x="211957" y="6550965"/>
                      <a:ext cx="84882" cy="91811"/>
                    </a:xfrm>
                    <a:custGeom>
                      <a:avLst/>
                      <a:gdLst/>
                      <a:ahLst/>
                      <a:cxnLst/>
                      <a:rect l="l" t="t" r="r" b="b"/>
                      <a:pathLst>
                        <a:path w="24012" h="25972" extrusionOk="0">
                          <a:moveTo>
                            <a:pt x="0" y="0"/>
                          </a:moveTo>
                          <a:lnTo>
                            <a:pt x="24013" y="25972"/>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2" name="Google Shape;1482;p29"/>
                    <p:cNvSpPr/>
                    <p:nvPr/>
                  </p:nvSpPr>
                  <p:spPr>
                    <a:xfrm>
                      <a:off x="361311" y="6413016"/>
                      <a:ext cx="84882" cy="91811"/>
                    </a:xfrm>
                    <a:custGeom>
                      <a:avLst/>
                      <a:gdLst/>
                      <a:ahLst/>
                      <a:cxnLst/>
                      <a:rect l="l" t="t" r="r" b="b"/>
                      <a:pathLst>
                        <a:path w="24012" h="25972" extrusionOk="0">
                          <a:moveTo>
                            <a:pt x="0" y="0"/>
                          </a:moveTo>
                          <a:lnTo>
                            <a:pt x="24013" y="25972"/>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3" name="Google Shape;1483;p29"/>
                    <p:cNvSpPr/>
                    <p:nvPr/>
                  </p:nvSpPr>
                  <p:spPr>
                    <a:xfrm>
                      <a:off x="-433528" y="7216407"/>
                      <a:ext cx="42374" cy="45906"/>
                    </a:xfrm>
                    <a:custGeom>
                      <a:avLst/>
                      <a:gdLst/>
                      <a:ahLst/>
                      <a:cxnLst/>
                      <a:rect l="l" t="t" r="r" b="b"/>
                      <a:pathLst>
                        <a:path w="11987" h="12986" extrusionOk="0">
                          <a:moveTo>
                            <a:pt x="0" y="0"/>
                          </a:moveTo>
                          <a:lnTo>
                            <a:pt x="11987" y="12986"/>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4" name="Google Shape;1484;p29"/>
                    <p:cNvSpPr/>
                    <p:nvPr/>
                  </p:nvSpPr>
                  <p:spPr>
                    <a:xfrm>
                      <a:off x="-284308" y="7078457"/>
                      <a:ext cx="42508" cy="45906"/>
                    </a:xfrm>
                    <a:custGeom>
                      <a:avLst/>
                      <a:gdLst/>
                      <a:ahLst/>
                      <a:cxnLst/>
                      <a:rect l="l" t="t" r="r" b="b"/>
                      <a:pathLst>
                        <a:path w="12025" h="12986" extrusionOk="0">
                          <a:moveTo>
                            <a:pt x="0" y="0"/>
                          </a:moveTo>
                          <a:lnTo>
                            <a:pt x="12025" y="12986"/>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5" name="Google Shape;1485;p29"/>
                    <p:cNvSpPr/>
                    <p:nvPr/>
                  </p:nvSpPr>
                  <p:spPr>
                    <a:xfrm>
                      <a:off x="-134954" y="6940508"/>
                      <a:ext cx="42374" cy="45906"/>
                    </a:xfrm>
                    <a:custGeom>
                      <a:avLst/>
                      <a:gdLst/>
                      <a:ahLst/>
                      <a:cxnLst/>
                      <a:rect l="l" t="t" r="r" b="b"/>
                      <a:pathLst>
                        <a:path w="11987" h="12986" extrusionOk="0">
                          <a:moveTo>
                            <a:pt x="0" y="0"/>
                          </a:moveTo>
                          <a:lnTo>
                            <a:pt x="11987" y="12986"/>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6" name="Google Shape;1486;p29"/>
                    <p:cNvSpPr/>
                    <p:nvPr/>
                  </p:nvSpPr>
                  <p:spPr>
                    <a:xfrm>
                      <a:off x="14265" y="6802558"/>
                      <a:ext cx="42508" cy="45906"/>
                    </a:xfrm>
                    <a:custGeom>
                      <a:avLst/>
                      <a:gdLst/>
                      <a:ahLst/>
                      <a:cxnLst/>
                      <a:rect l="l" t="t" r="r" b="b"/>
                      <a:pathLst>
                        <a:path w="12025" h="12986" extrusionOk="0">
                          <a:moveTo>
                            <a:pt x="0" y="0"/>
                          </a:moveTo>
                          <a:lnTo>
                            <a:pt x="12026" y="12986"/>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7" name="Google Shape;1487;p29"/>
                    <p:cNvSpPr/>
                    <p:nvPr/>
                  </p:nvSpPr>
                  <p:spPr>
                    <a:xfrm>
                      <a:off x="163619" y="6664612"/>
                      <a:ext cx="42374" cy="45906"/>
                    </a:xfrm>
                    <a:custGeom>
                      <a:avLst/>
                      <a:gdLst/>
                      <a:ahLst/>
                      <a:cxnLst/>
                      <a:rect l="l" t="t" r="r" b="b"/>
                      <a:pathLst>
                        <a:path w="11987" h="12986" extrusionOk="0">
                          <a:moveTo>
                            <a:pt x="0" y="0"/>
                          </a:moveTo>
                          <a:lnTo>
                            <a:pt x="11987" y="12986"/>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8" name="Google Shape;1488;p29"/>
                    <p:cNvSpPr/>
                    <p:nvPr/>
                  </p:nvSpPr>
                  <p:spPr>
                    <a:xfrm>
                      <a:off x="312839" y="6526662"/>
                      <a:ext cx="42508" cy="45906"/>
                    </a:xfrm>
                    <a:custGeom>
                      <a:avLst/>
                      <a:gdLst/>
                      <a:ahLst/>
                      <a:cxnLst/>
                      <a:rect l="l" t="t" r="r" b="b"/>
                      <a:pathLst>
                        <a:path w="12025" h="12986" extrusionOk="0">
                          <a:moveTo>
                            <a:pt x="0" y="0"/>
                          </a:moveTo>
                          <a:lnTo>
                            <a:pt x="12026" y="12986"/>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9" name="Google Shape;1489;p29"/>
                    <p:cNvSpPr/>
                    <p:nvPr/>
                  </p:nvSpPr>
                  <p:spPr>
                    <a:xfrm>
                      <a:off x="462193" y="6388712"/>
                      <a:ext cx="42374" cy="45906"/>
                    </a:xfrm>
                    <a:custGeom>
                      <a:avLst/>
                      <a:gdLst/>
                      <a:ahLst/>
                      <a:cxnLst/>
                      <a:rect l="l" t="t" r="r" b="b"/>
                      <a:pathLst>
                        <a:path w="11987" h="12986" extrusionOk="0">
                          <a:moveTo>
                            <a:pt x="0" y="0"/>
                          </a:moveTo>
                          <a:lnTo>
                            <a:pt x="11987" y="12986"/>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490" name="Google Shape;1490;p29"/>
                <p:cNvGrpSpPr/>
                <p:nvPr/>
              </p:nvGrpSpPr>
              <p:grpSpPr>
                <a:xfrm>
                  <a:off x="6809067" y="144446"/>
                  <a:ext cx="1298236" cy="1892266"/>
                  <a:chOff x="6795242" y="144446"/>
                  <a:chExt cx="1298236" cy="1892266"/>
                </a:xfrm>
              </p:grpSpPr>
              <p:sp>
                <p:nvSpPr>
                  <p:cNvPr id="1491" name="Google Shape;1491;p29"/>
                  <p:cNvSpPr/>
                  <p:nvPr/>
                </p:nvSpPr>
                <p:spPr>
                  <a:xfrm rot="-643732">
                    <a:off x="6869843" y="243631"/>
                    <a:ext cx="244428" cy="824417"/>
                  </a:xfrm>
                  <a:custGeom>
                    <a:avLst/>
                    <a:gdLst/>
                    <a:ahLst/>
                    <a:cxnLst/>
                    <a:rect l="l" t="t" r="r" b="b"/>
                    <a:pathLst>
                      <a:path w="67412" h="227370" extrusionOk="0">
                        <a:moveTo>
                          <a:pt x="55848" y="227332"/>
                        </a:moveTo>
                        <a:cubicBezTo>
                          <a:pt x="60035" y="187375"/>
                          <a:pt x="67105" y="148071"/>
                          <a:pt x="67412" y="107500"/>
                        </a:cubicBezTo>
                        <a:cubicBezTo>
                          <a:pt x="49854" y="72461"/>
                          <a:pt x="32373" y="37229"/>
                          <a:pt x="13777" y="2651"/>
                        </a:cubicBezTo>
                        <a:cubicBezTo>
                          <a:pt x="13048" y="1268"/>
                          <a:pt x="12471" y="346"/>
                          <a:pt x="11011" y="0"/>
                        </a:cubicBezTo>
                        <a:cubicBezTo>
                          <a:pt x="7707" y="3535"/>
                          <a:pt x="6785" y="9836"/>
                          <a:pt x="5709" y="14753"/>
                        </a:cubicBezTo>
                        <a:cubicBezTo>
                          <a:pt x="-7815" y="78838"/>
                          <a:pt x="2290" y="151913"/>
                          <a:pt x="40287" y="207738"/>
                        </a:cubicBezTo>
                        <a:cubicBezTo>
                          <a:pt x="44974" y="214654"/>
                          <a:pt x="50162" y="221300"/>
                          <a:pt x="55848" y="22737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2" name="Google Shape;1492;p29"/>
                  <p:cNvSpPr/>
                  <p:nvPr/>
                </p:nvSpPr>
                <p:spPr>
                  <a:xfrm rot="-643732">
                    <a:off x="7277633" y="914567"/>
                    <a:ext cx="247967" cy="311431"/>
                  </a:xfrm>
                  <a:custGeom>
                    <a:avLst/>
                    <a:gdLst/>
                    <a:ahLst/>
                    <a:cxnLst/>
                    <a:rect l="l" t="t" r="r" b="b"/>
                    <a:pathLst>
                      <a:path w="68388" h="85891" extrusionOk="0">
                        <a:moveTo>
                          <a:pt x="35193" y="19710"/>
                        </a:moveTo>
                        <a:cubicBezTo>
                          <a:pt x="30775" y="9797"/>
                          <a:pt x="27432" y="2075"/>
                          <a:pt x="26548" y="0"/>
                        </a:cubicBezTo>
                        <a:cubicBezTo>
                          <a:pt x="16252" y="8568"/>
                          <a:pt x="7300" y="18672"/>
                          <a:pt x="0" y="29891"/>
                        </a:cubicBezTo>
                        <a:cubicBezTo>
                          <a:pt x="7569" y="36422"/>
                          <a:pt x="15752" y="42070"/>
                          <a:pt x="23206" y="48409"/>
                        </a:cubicBezTo>
                        <a:cubicBezTo>
                          <a:pt x="32158" y="56017"/>
                          <a:pt x="36038" y="69848"/>
                          <a:pt x="41878" y="79760"/>
                        </a:cubicBezTo>
                        <a:cubicBezTo>
                          <a:pt x="43453" y="82450"/>
                          <a:pt x="45490" y="85447"/>
                          <a:pt x="48602" y="85831"/>
                        </a:cubicBezTo>
                        <a:cubicBezTo>
                          <a:pt x="53788" y="86484"/>
                          <a:pt x="63240" y="81681"/>
                          <a:pt x="68388" y="79952"/>
                        </a:cubicBezTo>
                        <a:cubicBezTo>
                          <a:pt x="63701" y="81528"/>
                          <a:pt x="46104" y="44068"/>
                          <a:pt x="35231" y="197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3" name="Google Shape;1493;p29"/>
                  <p:cNvSpPr/>
                  <p:nvPr/>
                </p:nvSpPr>
                <p:spPr>
                  <a:xfrm rot="-643732">
                    <a:off x="7450975" y="1067006"/>
                    <a:ext cx="582669" cy="697529"/>
                  </a:xfrm>
                  <a:custGeom>
                    <a:avLst/>
                    <a:gdLst/>
                    <a:ahLst/>
                    <a:cxnLst/>
                    <a:rect l="l" t="t" r="r" b="b"/>
                    <a:pathLst>
                      <a:path w="160697" h="192375" extrusionOk="0">
                        <a:moveTo>
                          <a:pt x="102" y="20569"/>
                        </a:moveTo>
                        <a:cubicBezTo>
                          <a:pt x="-1358" y="37705"/>
                          <a:pt x="13204" y="60219"/>
                          <a:pt x="19005" y="73397"/>
                        </a:cubicBezTo>
                        <a:cubicBezTo>
                          <a:pt x="30915" y="100406"/>
                          <a:pt x="42825" y="127416"/>
                          <a:pt x="54736" y="154425"/>
                        </a:cubicBezTo>
                        <a:cubicBezTo>
                          <a:pt x="55658" y="156500"/>
                          <a:pt x="56580" y="158575"/>
                          <a:pt x="57502" y="160649"/>
                        </a:cubicBezTo>
                        <a:cubicBezTo>
                          <a:pt x="69335" y="187505"/>
                          <a:pt x="100724" y="199684"/>
                          <a:pt x="127580" y="187851"/>
                        </a:cubicBezTo>
                        <a:lnTo>
                          <a:pt x="128925" y="187236"/>
                        </a:lnTo>
                        <a:cubicBezTo>
                          <a:pt x="155742" y="175403"/>
                          <a:pt x="168191" y="143706"/>
                          <a:pt x="156011" y="117042"/>
                        </a:cubicBezTo>
                        <a:cubicBezTo>
                          <a:pt x="155781" y="116581"/>
                          <a:pt x="155589" y="116120"/>
                          <a:pt x="155358" y="115659"/>
                        </a:cubicBezTo>
                        <a:cubicBezTo>
                          <a:pt x="145830" y="95373"/>
                          <a:pt x="128694" y="79890"/>
                          <a:pt x="108140" y="70938"/>
                        </a:cubicBezTo>
                        <a:cubicBezTo>
                          <a:pt x="104797" y="69478"/>
                          <a:pt x="101493" y="67826"/>
                          <a:pt x="98266" y="65944"/>
                        </a:cubicBezTo>
                        <a:cubicBezTo>
                          <a:pt x="83705" y="57376"/>
                          <a:pt x="70642" y="46503"/>
                          <a:pt x="59538" y="33786"/>
                        </a:cubicBezTo>
                        <a:cubicBezTo>
                          <a:pt x="53890" y="27293"/>
                          <a:pt x="49165" y="19647"/>
                          <a:pt x="43978" y="12693"/>
                        </a:cubicBezTo>
                        <a:cubicBezTo>
                          <a:pt x="41365" y="9159"/>
                          <a:pt x="38638" y="5586"/>
                          <a:pt x="34949" y="3165"/>
                        </a:cubicBezTo>
                        <a:cubicBezTo>
                          <a:pt x="28379" y="-1138"/>
                          <a:pt x="19428" y="-831"/>
                          <a:pt x="12435" y="2742"/>
                        </a:cubicBezTo>
                        <a:cubicBezTo>
                          <a:pt x="4175" y="6969"/>
                          <a:pt x="679" y="13270"/>
                          <a:pt x="64" y="20531"/>
                        </a:cubicBezTo>
                        <a:close/>
                        <a:moveTo>
                          <a:pt x="75674" y="142284"/>
                        </a:moveTo>
                        <a:cubicBezTo>
                          <a:pt x="75444" y="141939"/>
                          <a:pt x="75213" y="141554"/>
                          <a:pt x="74983" y="141209"/>
                        </a:cubicBezTo>
                        <a:cubicBezTo>
                          <a:pt x="71333" y="135638"/>
                          <a:pt x="67568" y="129644"/>
                          <a:pt x="67568" y="122959"/>
                        </a:cubicBezTo>
                        <a:cubicBezTo>
                          <a:pt x="67568" y="115928"/>
                          <a:pt x="71909" y="109474"/>
                          <a:pt x="77481" y="105209"/>
                        </a:cubicBezTo>
                        <a:cubicBezTo>
                          <a:pt x="83090" y="100944"/>
                          <a:pt x="89852" y="98601"/>
                          <a:pt x="96537" y="96449"/>
                        </a:cubicBezTo>
                        <a:cubicBezTo>
                          <a:pt x="104797" y="93798"/>
                          <a:pt x="109715" y="92684"/>
                          <a:pt x="115862" y="98178"/>
                        </a:cubicBezTo>
                        <a:cubicBezTo>
                          <a:pt x="122547" y="104210"/>
                          <a:pt x="128618" y="114391"/>
                          <a:pt x="131346" y="122882"/>
                        </a:cubicBezTo>
                        <a:cubicBezTo>
                          <a:pt x="134611" y="132987"/>
                          <a:pt x="133151" y="145396"/>
                          <a:pt x="125045" y="152274"/>
                        </a:cubicBezTo>
                        <a:cubicBezTo>
                          <a:pt x="121932" y="154925"/>
                          <a:pt x="118090" y="156538"/>
                          <a:pt x="114287" y="158037"/>
                        </a:cubicBezTo>
                        <a:cubicBezTo>
                          <a:pt x="109523" y="159919"/>
                          <a:pt x="104490" y="161648"/>
                          <a:pt x="99380" y="161226"/>
                        </a:cubicBezTo>
                        <a:cubicBezTo>
                          <a:pt x="88930" y="160380"/>
                          <a:pt x="81591" y="151083"/>
                          <a:pt x="75713" y="1422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4" name="Google Shape;1494;p29"/>
                  <p:cNvSpPr/>
                  <p:nvPr/>
                </p:nvSpPr>
                <p:spPr>
                  <a:xfrm rot="-643732">
                    <a:off x="7035800" y="165989"/>
                    <a:ext cx="337189" cy="1126044"/>
                  </a:xfrm>
                  <a:custGeom>
                    <a:avLst/>
                    <a:gdLst/>
                    <a:ahLst/>
                    <a:cxnLst/>
                    <a:rect l="l" t="t" r="r" b="b"/>
                    <a:pathLst>
                      <a:path w="92995" h="310557" extrusionOk="0">
                        <a:moveTo>
                          <a:pt x="91570" y="185147"/>
                        </a:moveTo>
                        <a:cubicBezTo>
                          <a:pt x="93375" y="169933"/>
                          <a:pt x="93068" y="154411"/>
                          <a:pt x="92761" y="139043"/>
                        </a:cubicBezTo>
                        <a:cubicBezTo>
                          <a:pt x="92261" y="115875"/>
                          <a:pt x="86844" y="91786"/>
                          <a:pt x="81657" y="69233"/>
                        </a:cubicBezTo>
                        <a:cubicBezTo>
                          <a:pt x="77777" y="52444"/>
                          <a:pt x="72705" y="35654"/>
                          <a:pt x="64906" y="20248"/>
                        </a:cubicBezTo>
                        <a:cubicBezTo>
                          <a:pt x="61679" y="13908"/>
                          <a:pt x="57914" y="7723"/>
                          <a:pt x="53419" y="2152"/>
                        </a:cubicBezTo>
                        <a:cubicBezTo>
                          <a:pt x="50345" y="-1652"/>
                          <a:pt x="44198" y="-153"/>
                          <a:pt x="43122" y="4611"/>
                        </a:cubicBezTo>
                        <a:cubicBezTo>
                          <a:pt x="41662" y="11219"/>
                          <a:pt x="40240" y="17827"/>
                          <a:pt x="38896" y="24435"/>
                        </a:cubicBezTo>
                        <a:cubicBezTo>
                          <a:pt x="29982" y="68465"/>
                          <a:pt x="23950" y="113109"/>
                          <a:pt x="20800" y="157907"/>
                        </a:cubicBezTo>
                        <a:cubicBezTo>
                          <a:pt x="19109" y="182112"/>
                          <a:pt x="15460" y="206355"/>
                          <a:pt x="12309" y="230444"/>
                        </a:cubicBezTo>
                        <a:cubicBezTo>
                          <a:pt x="10196" y="246811"/>
                          <a:pt x="7967" y="263140"/>
                          <a:pt x="5355" y="279430"/>
                        </a:cubicBezTo>
                        <a:cubicBezTo>
                          <a:pt x="4356" y="285731"/>
                          <a:pt x="3664" y="292339"/>
                          <a:pt x="2013" y="298525"/>
                        </a:cubicBezTo>
                        <a:cubicBezTo>
                          <a:pt x="821" y="302943"/>
                          <a:pt x="-1638" y="305095"/>
                          <a:pt x="1628" y="307976"/>
                        </a:cubicBezTo>
                        <a:cubicBezTo>
                          <a:pt x="4241" y="310320"/>
                          <a:pt x="15498" y="309936"/>
                          <a:pt x="19109" y="310435"/>
                        </a:cubicBezTo>
                        <a:cubicBezTo>
                          <a:pt x="20108" y="310589"/>
                          <a:pt x="21261" y="310704"/>
                          <a:pt x="22106" y="310089"/>
                        </a:cubicBezTo>
                        <a:cubicBezTo>
                          <a:pt x="22836" y="309590"/>
                          <a:pt x="23144" y="308668"/>
                          <a:pt x="23412" y="307823"/>
                        </a:cubicBezTo>
                        <a:cubicBezTo>
                          <a:pt x="26332" y="298448"/>
                          <a:pt x="30290" y="288459"/>
                          <a:pt x="31788" y="278777"/>
                        </a:cubicBezTo>
                        <a:cubicBezTo>
                          <a:pt x="32902" y="271631"/>
                          <a:pt x="32595" y="266982"/>
                          <a:pt x="39126" y="261911"/>
                        </a:cubicBezTo>
                        <a:cubicBezTo>
                          <a:pt x="43391" y="258606"/>
                          <a:pt x="48501" y="256532"/>
                          <a:pt x="53188" y="253842"/>
                        </a:cubicBezTo>
                        <a:cubicBezTo>
                          <a:pt x="71668" y="243238"/>
                          <a:pt x="83309" y="223260"/>
                          <a:pt x="88496" y="202590"/>
                        </a:cubicBezTo>
                        <a:cubicBezTo>
                          <a:pt x="89956" y="196827"/>
                          <a:pt x="90955" y="190987"/>
                          <a:pt x="91647" y="18510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5" name="Google Shape;1495;p29"/>
                  <p:cNvSpPr/>
                  <p:nvPr/>
                </p:nvSpPr>
                <p:spPr>
                  <a:xfrm rot="-643732">
                    <a:off x="6914664" y="1236412"/>
                    <a:ext cx="427992" cy="767168"/>
                  </a:xfrm>
                  <a:custGeom>
                    <a:avLst/>
                    <a:gdLst/>
                    <a:ahLst/>
                    <a:cxnLst/>
                    <a:rect l="l" t="t" r="r" b="b"/>
                    <a:pathLst>
                      <a:path w="118038" h="211581" extrusionOk="0">
                        <a:moveTo>
                          <a:pt x="73376" y="5816"/>
                        </a:moveTo>
                        <a:cubicBezTo>
                          <a:pt x="70878" y="7429"/>
                          <a:pt x="68804" y="9350"/>
                          <a:pt x="67651" y="11617"/>
                        </a:cubicBezTo>
                        <a:cubicBezTo>
                          <a:pt x="65461" y="15959"/>
                          <a:pt x="65231" y="20953"/>
                          <a:pt x="64001" y="25679"/>
                        </a:cubicBezTo>
                        <a:cubicBezTo>
                          <a:pt x="61504" y="35361"/>
                          <a:pt x="54511" y="43736"/>
                          <a:pt x="45482" y="47962"/>
                        </a:cubicBezTo>
                        <a:cubicBezTo>
                          <a:pt x="49594" y="58835"/>
                          <a:pt x="42486" y="72513"/>
                          <a:pt x="31229" y="75394"/>
                        </a:cubicBezTo>
                        <a:cubicBezTo>
                          <a:pt x="32343" y="81849"/>
                          <a:pt x="30729" y="88726"/>
                          <a:pt x="26887" y="94028"/>
                        </a:cubicBezTo>
                        <a:cubicBezTo>
                          <a:pt x="24006" y="97985"/>
                          <a:pt x="20048" y="101021"/>
                          <a:pt x="16706" y="104594"/>
                        </a:cubicBezTo>
                        <a:cubicBezTo>
                          <a:pt x="6140" y="116043"/>
                          <a:pt x="1568" y="138211"/>
                          <a:pt x="262" y="153387"/>
                        </a:cubicBezTo>
                        <a:cubicBezTo>
                          <a:pt x="223" y="153887"/>
                          <a:pt x="185" y="154425"/>
                          <a:pt x="146" y="154924"/>
                        </a:cubicBezTo>
                        <a:cubicBezTo>
                          <a:pt x="-2043" y="184162"/>
                          <a:pt x="20586" y="209596"/>
                          <a:pt x="49862" y="211402"/>
                        </a:cubicBezTo>
                        <a:lnTo>
                          <a:pt x="51322" y="211479"/>
                        </a:lnTo>
                        <a:cubicBezTo>
                          <a:pt x="80599" y="213284"/>
                          <a:pt x="105840" y="191001"/>
                          <a:pt x="107647" y="161725"/>
                        </a:cubicBezTo>
                        <a:cubicBezTo>
                          <a:pt x="110297" y="119078"/>
                          <a:pt x="117405" y="77584"/>
                          <a:pt x="118020" y="34784"/>
                        </a:cubicBezTo>
                        <a:cubicBezTo>
                          <a:pt x="118135" y="25756"/>
                          <a:pt x="117866" y="16035"/>
                          <a:pt x="112372" y="8889"/>
                        </a:cubicBezTo>
                        <a:cubicBezTo>
                          <a:pt x="107531" y="2627"/>
                          <a:pt x="99232" y="-447"/>
                          <a:pt x="91356" y="52"/>
                        </a:cubicBezTo>
                        <a:cubicBezTo>
                          <a:pt x="86285" y="398"/>
                          <a:pt x="78793" y="2319"/>
                          <a:pt x="73376" y="5777"/>
                        </a:cubicBezTo>
                        <a:close/>
                        <a:moveTo>
                          <a:pt x="52782" y="190040"/>
                        </a:moveTo>
                        <a:cubicBezTo>
                          <a:pt x="52244" y="190117"/>
                          <a:pt x="51707" y="190156"/>
                          <a:pt x="51130" y="190194"/>
                        </a:cubicBezTo>
                        <a:cubicBezTo>
                          <a:pt x="36415" y="191116"/>
                          <a:pt x="27156" y="173059"/>
                          <a:pt x="25082" y="160380"/>
                        </a:cubicBezTo>
                        <a:cubicBezTo>
                          <a:pt x="23084" y="148162"/>
                          <a:pt x="26465" y="135138"/>
                          <a:pt x="34187" y="125456"/>
                        </a:cubicBezTo>
                        <a:cubicBezTo>
                          <a:pt x="39066" y="119309"/>
                          <a:pt x="45752" y="114429"/>
                          <a:pt x="53359" y="112700"/>
                        </a:cubicBezTo>
                        <a:cubicBezTo>
                          <a:pt x="61004" y="110972"/>
                          <a:pt x="69572" y="112700"/>
                          <a:pt x="75258" y="118041"/>
                        </a:cubicBezTo>
                        <a:cubicBezTo>
                          <a:pt x="77986" y="120615"/>
                          <a:pt x="79984" y="123881"/>
                          <a:pt x="81559" y="127262"/>
                        </a:cubicBezTo>
                        <a:cubicBezTo>
                          <a:pt x="87437" y="139940"/>
                          <a:pt x="87514" y="155347"/>
                          <a:pt x="81098" y="167757"/>
                        </a:cubicBezTo>
                        <a:cubicBezTo>
                          <a:pt x="75796" y="178015"/>
                          <a:pt x="64616" y="188427"/>
                          <a:pt x="52705" y="1900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6" name="Google Shape;1496;p29"/>
                  <p:cNvSpPr/>
                  <p:nvPr/>
                </p:nvSpPr>
                <p:spPr>
                  <a:xfrm rot="-643732">
                    <a:off x="7083276" y="582685"/>
                    <a:ext cx="54464" cy="446339"/>
                  </a:xfrm>
                  <a:custGeom>
                    <a:avLst/>
                    <a:gdLst/>
                    <a:ahLst/>
                    <a:cxnLst/>
                    <a:rect l="l" t="t" r="r" b="b"/>
                    <a:pathLst>
                      <a:path w="15021" h="123098" extrusionOk="0">
                        <a:moveTo>
                          <a:pt x="0" y="123098"/>
                        </a:moveTo>
                        <a:cubicBezTo>
                          <a:pt x="6800" y="82296"/>
                          <a:pt x="11833" y="41225"/>
                          <a:pt x="1502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7" name="Google Shape;1497;p29"/>
                  <p:cNvSpPr/>
                  <p:nvPr/>
                </p:nvSpPr>
                <p:spPr>
                  <a:xfrm rot="-643732">
                    <a:off x="7295282" y="973540"/>
                    <a:ext cx="81909" cy="82746"/>
                  </a:xfrm>
                  <a:custGeom>
                    <a:avLst/>
                    <a:gdLst/>
                    <a:ahLst/>
                    <a:cxnLst/>
                    <a:rect l="l" t="t" r="r" b="b"/>
                    <a:pathLst>
                      <a:path w="22590" h="22821" extrusionOk="0">
                        <a:moveTo>
                          <a:pt x="0" y="22821"/>
                        </a:moveTo>
                        <a:cubicBezTo>
                          <a:pt x="9144" y="17097"/>
                          <a:pt x="16981" y="9221"/>
                          <a:pt x="22591" y="0"/>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8" name="Google Shape;1498;p29"/>
                  <p:cNvSpPr/>
                  <p:nvPr/>
                </p:nvSpPr>
                <p:spPr>
                  <a:xfrm>
                    <a:off x="7201750" y="934200"/>
                    <a:ext cx="70200" cy="702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grpSp>
          </p:grpSp>
          <p:grpSp>
            <p:nvGrpSpPr>
              <p:cNvPr id="1499" name="Google Shape;1499;p29"/>
              <p:cNvGrpSpPr/>
              <p:nvPr/>
            </p:nvGrpSpPr>
            <p:grpSpPr>
              <a:xfrm>
                <a:off x="6490889" y="9438729"/>
                <a:ext cx="1227076" cy="1672108"/>
                <a:chOff x="6490889" y="9438729"/>
                <a:chExt cx="1227076" cy="1672108"/>
              </a:xfrm>
            </p:grpSpPr>
            <p:sp>
              <p:nvSpPr>
                <p:cNvPr id="1500" name="Google Shape;1500;p29"/>
                <p:cNvSpPr/>
                <p:nvPr/>
              </p:nvSpPr>
              <p:spPr>
                <a:xfrm>
                  <a:off x="6490889" y="9438729"/>
                  <a:ext cx="1227076" cy="1672108"/>
                </a:xfrm>
                <a:custGeom>
                  <a:avLst/>
                  <a:gdLst/>
                  <a:ahLst/>
                  <a:cxnLst/>
                  <a:rect l="l" t="t" r="r" b="b"/>
                  <a:pathLst>
                    <a:path w="347122" h="473015" extrusionOk="0">
                      <a:moveTo>
                        <a:pt x="1540" y="472774"/>
                      </a:moveTo>
                      <a:lnTo>
                        <a:pt x="345516" y="212631"/>
                      </a:lnTo>
                      <a:cubicBezTo>
                        <a:pt x="347360" y="211248"/>
                        <a:pt x="347668" y="208712"/>
                        <a:pt x="346169" y="207022"/>
                      </a:cubicBezTo>
                      <a:lnTo>
                        <a:pt x="164673" y="1436"/>
                      </a:lnTo>
                      <a:cubicBezTo>
                        <a:pt x="162521" y="-985"/>
                        <a:pt x="158256" y="-217"/>
                        <a:pt x="157219" y="2780"/>
                      </a:cubicBezTo>
                      <a:lnTo>
                        <a:pt x="2386" y="453372"/>
                      </a:lnTo>
                      <a:cubicBezTo>
                        <a:pt x="1079" y="457137"/>
                        <a:pt x="-1764" y="475310"/>
                        <a:pt x="1540" y="472774"/>
                      </a:cubicBezTo>
                      <a:close/>
                      <a:moveTo>
                        <a:pt x="231524" y="212785"/>
                      </a:moveTo>
                      <a:lnTo>
                        <a:pt x="116455" y="299845"/>
                      </a:lnTo>
                      <a:cubicBezTo>
                        <a:pt x="113843" y="301804"/>
                        <a:pt x="110154" y="299422"/>
                        <a:pt x="111269" y="296502"/>
                      </a:cubicBezTo>
                      <a:lnTo>
                        <a:pt x="170090" y="145742"/>
                      </a:lnTo>
                      <a:cubicBezTo>
                        <a:pt x="170974" y="143513"/>
                        <a:pt x="174162" y="142975"/>
                        <a:pt x="175776" y="144820"/>
                      </a:cubicBezTo>
                      <a:lnTo>
                        <a:pt x="232023" y="208520"/>
                      </a:lnTo>
                      <a:cubicBezTo>
                        <a:pt x="233176" y="209826"/>
                        <a:pt x="232945" y="211747"/>
                        <a:pt x="231524" y="21282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1" name="Google Shape;1501;p29"/>
                <p:cNvSpPr/>
                <p:nvPr/>
              </p:nvSpPr>
              <p:spPr>
                <a:xfrm>
                  <a:off x="6635370" y="10903947"/>
                  <a:ext cx="52424" cy="59487"/>
                </a:xfrm>
                <a:custGeom>
                  <a:avLst/>
                  <a:gdLst/>
                  <a:ahLst/>
                  <a:cxnLst/>
                  <a:rect l="l" t="t" r="r" b="b"/>
                  <a:pathLst>
                    <a:path w="14830" h="16828" extrusionOk="0">
                      <a:moveTo>
                        <a:pt x="0" y="0"/>
                      </a:moveTo>
                      <a:lnTo>
                        <a:pt x="14830"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2" name="Google Shape;1502;p29"/>
                <p:cNvSpPr/>
                <p:nvPr/>
              </p:nvSpPr>
              <p:spPr>
                <a:xfrm>
                  <a:off x="6775489" y="10797905"/>
                  <a:ext cx="52558" cy="59487"/>
                </a:xfrm>
                <a:custGeom>
                  <a:avLst/>
                  <a:gdLst/>
                  <a:ahLst/>
                  <a:cxnLst/>
                  <a:rect l="l" t="t" r="r" b="b"/>
                  <a:pathLst>
                    <a:path w="14868" h="16828" extrusionOk="0">
                      <a:moveTo>
                        <a:pt x="0" y="0"/>
                      </a:moveTo>
                      <a:lnTo>
                        <a:pt x="14869"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3" name="Google Shape;1503;p29"/>
                <p:cNvSpPr/>
                <p:nvPr/>
              </p:nvSpPr>
              <p:spPr>
                <a:xfrm>
                  <a:off x="6915612" y="10691864"/>
                  <a:ext cx="52558" cy="59487"/>
                </a:xfrm>
                <a:custGeom>
                  <a:avLst/>
                  <a:gdLst/>
                  <a:ahLst/>
                  <a:cxnLst/>
                  <a:rect l="l" t="t" r="r" b="b"/>
                  <a:pathLst>
                    <a:path w="14868" h="16828" extrusionOk="0">
                      <a:moveTo>
                        <a:pt x="0" y="0"/>
                      </a:moveTo>
                      <a:lnTo>
                        <a:pt x="14868"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4" name="Google Shape;1504;p29"/>
                <p:cNvSpPr/>
                <p:nvPr/>
              </p:nvSpPr>
              <p:spPr>
                <a:xfrm>
                  <a:off x="7055870" y="10585823"/>
                  <a:ext cx="52424" cy="59621"/>
                </a:xfrm>
                <a:custGeom>
                  <a:avLst/>
                  <a:gdLst/>
                  <a:ahLst/>
                  <a:cxnLst/>
                  <a:rect l="l" t="t" r="r" b="b"/>
                  <a:pathLst>
                    <a:path w="14830" h="16866" extrusionOk="0">
                      <a:moveTo>
                        <a:pt x="0" y="0"/>
                      </a:moveTo>
                      <a:lnTo>
                        <a:pt x="14830" y="16866"/>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5" name="Google Shape;1505;p29"/>
                <p:cNvSpPr/>
                <p:nvPr/>
              </p:nvSpPr>
              <p:spPr>
                <a:xfrm>
                  <a:off x="7195989" y="10479916"/>
                  <a:ext cx="52558" cy="59487"/>
                </a:xfrm>
                <a:custGeom>
                  <a:avLst/>
                  <a:gdLst/>
                  <a:ahLst/>
                  <a:cxnLst/>
                  <a:rect l="l" t="t" r="r" b="b"/>
                  <a:pathLst>
                    <a:path w="14868" h="16828" extrusionOk="0">
                      <a:moveTo>
                        <a:pt x="0" y="0"/>
                      </a:moveTo>
                      <a:lnTo>
                        <a:pt x="14869"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6" name="Google Shape;1506;p29"/>
                <p:cNvSpPr/>
                <p:nvPr/>
              </p:nvSpPr>
              <p:spPr>
                <a:xfrm>
                  <a:off x="7336112" y="10373875"/>
                  <a:ext cx="52558" cy="59487"/>
                </a:xfrm>
                <a:custGeom>
                  <a:avLst/>
                  <a:gdLst/>
                  <a:ahLst/>
                  <a:cxnLst/>
                  <a:rect l="l" t="t" r="r" b="b"/>
                  <a:pathLst>
                    <a:path w="14868" h="16828" extrusionOk="0">
                      <a:moveTo>
                        <a:pt x="0" y="0"/>
                      </a:moveTo>
                      <a:lnTo>
                        <a:pt x="14868"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7" name="Google Shape;1507;p29"/>
                <p:cNvSpPr/>
                <p:nvPr/>
              </p:nvSpPr>
              <p:spPr>
                <a:xfrm>
                  <a:off x="7476236" y="10267834"/>
                  <a:ext cx="52558" cy="59487"/>
                </a:xfrm>
                <a:custGeom>
                  <a:avLst/>
                  <a:gdLst/>
                  <a:ahLst/>
                  <a:cxnLst/>
                  <a:rect l="l" t="t" r="r" b="b"/>
                  <a:pathLst>
                    <a:path w="14868" h="16828" extrusionOk="0">
                      <a:moveTo>
                        <a:pt x="0" y="0"/>
                      </a:moveTo>
                      <a:lnTo>
                        <a:pt x="14869"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8" name="Google Shape;1508;p29"/>
                <p:cNvSpPr/>
                <p:nvPr/>
              </p:nvSpPr>
              <p:spPr>
                <a:xfrm>
                  <a:off x="7128511" y="9629819"/>
                  <a:ext cx="74560" cy="56362"/>
                </a:xfrm>
                <a:custGeom>
                  <a:avLst/>
                  <a:gdLst/>
                  <a:ahLst/>
                  <a:cxnLst/>
                  <a:rect l="l" t="t" r="r" b="b"/>
                  <a:pathLst>
                    <a:path w="21092" h="15944" extrusionOk="0">
                      <a:moveTo>
                        <a:pt x="0" y="15944"/>
                      </a:moveTo>
                      <a:lnTo>
                        <a:pt x="21093" y="0"/>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9" name="Google Shape;1509;p29"/>
                <p:cNvSpPr/>
                <p:nvPr/>
              </p:nvSpPr>
              <p:spPr>
                <a:xfrm>
                  <a:off x="7259941" y="9778629"/>
                  <a:ext cx="74560" cy="56362"/>
                </a:xfrm>
                <a:custGeom>
                  <a:avLst/>
                  <a:gdLst/>
                  <a:ahLst/>
                  <a:cxnLst/>
                  <a:rect l="l" t="t" r="r" b="b"/>
                  <a:pathLst>
                    <a:path w="21092" h="15944" extrusionOk="0">
                      <a:moveTo>
                        <a:pt x="0" y="15944"/>
                      </a:moveTo>
                      <a:lnTo>
                        <a:pt x="21092" y="0"/>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0" name="Google Shape;1510;p29"/>
                <p:cNvSpPr/>
                <p:nvPr/>
              </p:nvSpPr>
              <p:spPr>
                <a:xfrm>
                  <a:off x="7391374" y="9927442"/>
                  <a:ext cx="74560" cy="56496"/>
                </a:xfrm>
                <a:custGeom>
                  <a:avLst/>
                  <a:gdLst/>
                  <a:ahLst/>
                  <a:cxnLst/>
                  <a:rect l="l" t="t" r="r" b="b"/>
                  <a:pathLst>
                    <a:path w="21092" h="15982" extrusionOk="0">
                      <a:moveTo>
                        <a:pt x="0" y="15983"/>
                      </a:moveTo>
                      <a:lnTo>
                        <a:pt x="21093" y="0"/>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1" name="Google Shape;1511;p29"/>
                <p:cNvSpPr/>
                <p:nvPr/>
              </p:nvSpPr>
              <p:spPr>
                <a:xfrm>
                  <a:off x="7522807" y="10076390"/>
                  <a:ext cx="74426" cy="56362"/>
                </a:xfrm>
                <a:custGeom>
                  <a:avLst/>
                  <a:gdLst/>
                  <a:ahLst/>
                  <a:cxnLst/>
                  <a:rect l="l" t="t" r="r" b="b"/>
                  <a:pathLst>
                    <a:path w="21054" h="15944" extrusionOk="0">
                      <a:moveTo>
                        <a:pt x="0" y="15944"/>
                      </a:moveTo>
                      <a:lnTo>
                        <a:pt x="21054" y="0"/>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512" name="Google Shape;1512;p29"/>
            <p:cNvSpPr/>
            <p:nvPr/>
          </p:nvSpPr>
          <p:spPr>
            <a:xfrm>
              <a:off x="408900" y="408763"/>
              <a:ext cx="6744300" cy="9871800"/>
            </a:xfrm>
            <a:prstGeom prst="roundRect">
              <a:avLst>
                <a:gd name="adj" fmla="val 3186"/>
              </a:avLst>
            </a:prstGeom>
            <a:solidFill>
              <a:schemeClr val="lt1"/>
            </a:solidFill>
            <a:ln>
              <a:noFill/>
            </a:ln>
            <a:effectLst>
              <a:outerShdw blurRad="85725" dist="57150" dir="3060000" algn="bl" rotWithShape="0">
                <a:schemeClr val="dk1">
                  <a:alpha val="1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sp>
        <p:nvSpPr>
          <p:cNvPr id="1513" name="Google Shape;1513;p29"/>
          <p:cNvSpPr txBox="1">
            <a:spLocks noGrp="1"/>
          </p:cNvSpPr>
          <p:nvPr>
            <p:ph type="ctrTitle"/>
          </p:nvPr>
        </p:nvSpPr>
        <p:spPr>
          <a:xfrm>
            <a:off x="1230750" y="695875"/>
            <a:ext cx="5100600" cy="1312800"/>
          </a:xfrm>
          <a:prstGeom prst="rect">
            <a:avLst/>
          </a:prstGeom>
        </p:spPr>
        <p:txBody>
          <a:bodyPr spcFirstLastPara="1" wrap="square" lIns="85500" tIns="85500" rIns="85500" bIns="85500" anchor="b" anchorCtr="0">
            <a:noAutofit/>
          </a:bodyPr>
          <a:lstStyle>
            <a:lvl1pPr lvl="0" algn="ctr" rtl="0">
              <a:spcBef>
                <a:spcPts val="0"/>
              </a:spcBef>
              <a:spcAft>
                <a:spcPts val="0"/>
              </a:spcAft>
              <a:buSzPts val="4300"/>
              <a:buNone/>
              <a:defRPr sz="8000"/>
            </a:lvl1pPr>
            <a:lvl2pPr lvl="1" algn="ctr" rtl="0">
              <a:spcBef>
                <a:spcPts val="0"/>
              </a:spcBef>
              <a:spcAft>
                <a:spcPts val="0"/>
              </a:spcAft>
              <a:buSzPts val="4300"/>
              <a:buNone/>
              <a:defRPr sz="4300"/>
            </a:lvl2pPr>
            <a:lvl3pPr lvl="2" algn="ctr" rtl="0">
              <a:spcBef>
                <a:spcPts val="0"/>
              </a:spcBef>
              <a:spcAft>
                <a:spcPts val="0"/>
              </a:spcAft>
              <a:buSzPts val="4300"/>
              <a:buNone/>
              <a:defRPr sz="4300"/>
            </a:lvl3pPr>
            <a:lvl4pPr lvl="3" algn="ctr" rtl="0">
              <a:spcBef>
                <a:spcPts val="0"/>
              </a:spcBef>
              <a:spcAft>
                <a:spcPts val="0"/>
              </a:spcAft>
              <a:buSzPts val="4300"/>
              <a:buNone/>
              <a:defRPr sz="4300"/>
            </a:lvl4pPr>
            <a:lvl5pPr lvl="4" algn="ctr" rtl="0">
              <a:spcBef>
                <a:spcPts val="0"/>
              </a:spcBef>
              <a:spcAft>
                <a:spcPts val="0"/>
              </a:spcAft>
              <a:buSzPts val="4300"/>
              <a:buNone/>
              <a:defRPr sz="4300"/>
            </a:lvl5pPr>
            <a:lvl6pPr lvl="5" algn="ctr" rtl="0">
              <a:spcBef>
                <a:spcPts val="0"/>
              </a:spcBef>
              <a:spcAft>
                <a:spcPts val="0"/>
              </a:spcAft>
              <a:buSzPts val="4300"/>
              <a:buNone/>
              <a:defRPr sz="4300"/>
            </a:lvl6pPr>
            <a:lvl7pPr lvl="6" algn="ctr" rtl="0">
              <a:spcBef>
                <a:spcPts val="0"/>
              </a:spcBef>
              <a:spcAft>
                <a:spcPts val="0"/>
              </a:spcAft>
              <a:buSzPts val="4300"/>
              <a:buNone/>
              <a:defRPr sz="4300"/>
            </a:lvl7pPr>
            <a:lvl8pPr lvl="7" algn="ctr" rtl="0">
              <a:spcBef>
                <a:spcPts val="0"/>
              </a:spcBef>
              <a:spcAft>
                <a:spcPts val="0"/>
              </a:spcAft>
              <a:buSzPts val="4300"/>
              <a:buNone/>
              <a:defRPr sz="4300"/>
            </a:lvl8pPr>
            <a:lvl9pPr lvl="8" algn="ctr" rtl="0">
              <a:spcBef>
                <a:spcPts val="0"/>
              </a:spcBef>
              <a:spcAft>
                <a:spcPts val="0"/>
              </a:spcAft>
              <a:buSzPts val="4300"/>
              <a:buNone/>
              <a:defRPr sz="4300"/>
            </a:lvl9pPr>
          </a:lstStyle>
          <a:p>
            <a:endParaRPr/>
          </a:p>
        </p:txBody>
      </p:sp>
      <p:sp>
        <p:nvSpPr>
          <p:cNvPr id="1514" name="Google Shape;1514;p29"/>
          <p:cNvSpPr txBox="1">
            <a:spLocks noGrp="1"/>
          </p:cNvSpPr>
          <p:nvPr>
            <p:ph type="subTitle" idx="1"/>
          </p:nvPr>
        </p:nvSpPr>
        <p:spPr>
          <a:xfrm>
            <a:off x="1797400" y="2957275"/>
            <a:ext cx="3839700" cy="1312800"/>
          </a:xfrm>
          <a:prstGeom prst="rect">
            <a:avLst/>
          </a:prstGeom>
        </p:spPr>
        <p:txBody>
          <a:bodyPr spcFirstLastPara="1" wrap="square" lIns="85500" tIns="85500" rIns="85500" bIns="85500"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515" name="Google Shape;1515;p29"/>
          <p:cNvSpPr txBox="1"/>
          <p:nvPr/>
        </p:nvSpPr>
        <p:spPr>
          <a:xfrm>
            <a:off x="1286700" y="8953288"/>
            <a:ext cx="4988700" cy="739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s" sz="1200" b="1">
                <a:solidFill>
                  <a:schemeClr val="dk1"/>
                </a:solidFill>
                <a:latin typeface="Montserrat"/>
                <a:ea typeface="Montserrat"/>
                <a:cs typeface="Montserrat"/>
                <a:sym typeface="Montserrat"/>
              </a:rPr>
              <a:t>CRÉDITOS: </a:t>
            </a:r>
            <a:r>
              <a:rPr lang="es" sz="1200">
                <a:solidFill>
                  <a:schemeClr val="dk1"/>
                </a:solidFill>
                <a:latin typeface="Montserrat Medium"/>
                <a:ea typeface="Montserrat Medium"/>
                <a:cs typeface="Montserrat Medium"/>
                <a:sym typeface="Montserrat Medium"/>
              </a:rPr>
              <a:t>Esta plantilla para presentaciones es una creación de </a:t>
            </a:r>
            <a:r>
              <a:rPr lang="es" sz="1200" b="1">
                <a:solidFill>
                  <a:schemeClr val="dk1"/>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Slidesgo</a:t>
            </a:r>
            <a:r>
              <a:rPr lang="es" sz="1200">
                <a:solidFill>
                  <a:schemeClr val="dk1"/>
                </a:solidFill>
                <a:latin typeface="Montserrat Medium"/>
                <a:ea typeface="Montserrat Medium"/>
                <a:cs typeface="Montserrat Medium"/>
                <a:sym typeface="Montserrat Medium"/>
              </a:rPr>
              <a:t>, e incluye iconos de </a:t>
            </a:r>
            <a:r>
              <a:rPr lang="es" sz="1200" b="1">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Flaticon</a:t>
            </a:r>
            <a:r>
              <a:rPr lang="es" sz="1200">
                <a:solidFill>
                  <a:schemeClr val="dk1"/>
                </a:solidFill>
                <a:latin typeface="Montserrat Medium"/>
                <a:ea typeface="Montserrat Medium"/>
                <a:cs typeface="Montserrat Medium"/>
                <a:sym typeface="Montserrat Medium"/>
              </a:rPr>
              <a:t>, infografías e imágenes de </a:t>
            </a:r>
            <a:r>
              <a:rPr lang="es" sz="1200" b="1">
                <a:solidFill>
                  <a:schemeClr val="dk1"/>
                </a:solidFill>
                <a:uFill>
                  <a:noFill/>
                </a:u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Freepik</a:t>
            </a:r>
            <a:r>
              <a:rPr lang="es" sz="1200" b="1">
                <a:solidFill>
                  <a:schemeClr val="dk1"/>
                </a:solidFill>
                <a:latin typeface="Montserrat"/>
                <a:ea typeface="Montserrat"/>
                <a:cs typeface="Montserrat"/>
                <a:sym typeface="Montserrat"/>
              </a:rPr>
              <a:t> </a:t>
            </a:r>
            <a:r>
              <a:rPr lang="es" sz="1200">
                <a:solidFill>
                  <a:schemeClr val="dk1"/>
                </a:solidFill>
                <a:latin typeface="Montserrat Medium"/>
                <a:ea typeface="Montserrat Medium"/>
                <a:cs typeface="Montserrat Medium"/>
                <a:sym typeface="Montserrat Medium"/>
              </a:rPr>
              <a:t>y contenido de</a:t>
            </a:r>
            <a:r>
              <a:rPr lang="es" sz="1200" b="1">
                <a:solidFill>
                  <a:schemeClr val="dk1"/>
                </a:solidFill>
                <a:latin typeface="Montserrat"/>
                <a:ea typeface="Montserrat"/>
                <a:cs typeface="Montserrat"/>
                <a:sym typeface="Montserrat"/>
              </a:rPr>
              <a:t> Eliana Delacour</a:t>
            </a:r>
            <a:endParaRPr sz="1200" b="1">
              <a:solidFill>
                <a:schemeClr val="dk1"/>
              </a:solidFill>
              <a:latin typeface="Montserrat"/>
              <a:ea typeface="Montserrat"/>
              <a:cs typeface="Montserrat"/>
              <a:sym typeface="Montserra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516"/>
        <p:cNvGrpSpPr/>
        <p:nvPr/>
      </p:nvGrpSpPr>
      <p:grpSpPr>
        <a:xfrm>
          <a:off x="0" y="0"/>
          <a:ext cx="0" cy="0"/>
          <a:chOff x="0" y="0"/>
          <a:chExt cx="0" cy="0"/>
        </a:xfrm>
      </p:grpSpPr>
      <p:grpSp>
        <p:nvGrpSpPr>
          <p:cNvPr id="1517" name="Google Shape;1517;p30"/>
          <p:cNvGrpSpPr/>
          <p:nvPr/>
        </p:nvGrpSpPr>
        <p:grpSpPr>
          <a:xfrm>
            <a:off x="-129393" y="-145495"/>
            <a:ext cx="8289615" cy="10849645"/>
            <a:chOff x="-129393" y="-145495"/>
            <a:chExt cx="8289615" cy="10849645"/>
          </a:xfrm>
        </p:grpSpPr>
        <p:pic>
          <p:nvPicPr>
            <p:cNvPr id="1518" name="Google Shape;1518;p30"/>
            <p:cNvPicPr preferRelativeResize="0"/>
            <p:nvPr/>
          </p:nvPicPr>
          <p:blipFill>
            <a:blip r:embed="rId2">
              <a:alphaModFix/>
            </a:blip>
            <a:stretch>
              <a:fillRect/>
            </a:stretch>
          </p:blipFill>
          <p:spPr>
            <a:xfrm>
              <a:off x="-13509" y="-14825"/>
              <a:ext cx="7589119" cy="10718976"/>
            </a:xfrm>
            <a:prstGeom prst="rect">
              <a:avLst/>
            </a:prstGeom>
            <a:noFill/>
            <a:ln>
              <a:noFill/>
            </a:ln>
          </p:spPr>
        </p:pic>
        <p:grpSp>
          <p:nvGrpSpPr>
            <p:cNvPr id="1519" name="Google Shape;1519;p30"/>
            <p:cNvGrpSpPr/>
            <p:nvPr/>
          </p:nvGrpSpPr>
          <p:grpSpPr>
            <a:xfrm>
              <a:off x="-129393" y="-145495"/>
              <a:ext cx="8289615" cy="10653219"/>
              <a:chOff x="-129393" y="-145495"/>
              <a:chExt cx="8289615" cy="10653219"/>
            </a:xfrm>
          </p:grpSpPr>
          <p:grpSp>
            <p:nvGrpSpPr>
              <p:cNvPr id="1520" name="Google Shape;1520;p30"/>
              <p:cNvGrpSpPr/>
              <p:nvPr/>
            </p:nvGrpSpPr>
            <p:grpSpPr>
              <a:xfrm rot="-1734631">
                <a:off x="6736451" y="4567473"/>
                <a:ext cx="1183973" cy="1297252"/>
                <a:chOff x="7252044" y="1357265"/>
                <a:chExt cx="335021" cy="367075"/>
              </a:xfrm>
            </p:grpSpPr>
            <p:sp>
              <p:nvSpPr>
                <p:cNvPr id="1521" name="Google Shape;1521;p30"/>
                <p:cNvSpPr/>
                <p:nvPr/>
              </p:nvSpPr>
              <p:spPr>
                <a:xfrm>
                  <a:off x="7320412" y="1358498"/>
                  <a:ext cx="131645" cy="71466"/>
                </a:xfrm>
                <a:custGeom>
                  <a:avLst/>
                  <a:gdLst/>
                  <a:ahLst/>
                  <a:cxnLst/>
                  <a:rect l="l" t="t" r="r" b="b"/>
                  <a:pathLst>
                    <a:path w="131645" h="71466" extrusionOk="0">
                      <a:moveTo>
                        <a:pt x="100738" y="68503"/>
                      </a:moveTo>
                      <a:cubicBezTo>
                        <a:pt x="108461" y="62702"/>
                        <a:pt x="116797" y="57938"/>
                        <a:pt x="125480" y="53788"/>
                      </a:cubicBezTo>
                      <a:cubicBezTo>
                        <a:pt x="133395" y="50023"/>
                        <a:pt x="132896" y="41455"/>
                        <a:pt x="128439" y="36269"/>
                      </a:cubicBezTo>
                      <a:cubicBezTo>
                        <a:pt x="127248" y="33925"/>
                        <a:pt x="125096" y="31966"/>
                        <a:pt x="121869" y="30890"/>
                      </a:cubicBezTo>
                      <a:cubicBezTo>
                        <a:pt x="83295" y="18250"/>
                        <a:pt x="44107" y="7953"/>
                        <a:pt x="4304" y="77"/>
                      </a:cubicBezTo>
                      <a:cubicBezTo>
                        <a:pt x="4073" y="38"/>
                        <a:pt x="3880" y="38"/>
                        <a:pt x="3689" y="0"/>
                      </a:cubicBezTo>
                      <a:cubicBezTo>
                        <a:pt x="2536" y="2728"/>
                        <a:pt x="1422" y="5456"/>
                        <a:pt x="692" y="8299"/>
                      </a:cubicBezTo>
                      <a:cubicBezTo>
                        <a:pt x="385" y="9528"/>
                        <a:pt x="192" y="10758"/>
                        <a:pt x="0" y="11987"/>
                      </a:cubicBezTo>
                      <a:cubicBezTo>
                        <a:pt x="6301" y="15368"/>
                        <a:pt x="11988" y="19902"/>
                        <a:pt x="15445" y="26049"/>
                      </a:cubicBezTo>
                      <a:cubicBezTo>
                        <a:pt x="41456" y="31697"/>
                        <a:pt x="67235" y="38305"/>
                        <a:pt x="92746" y="45989"/>
                      </a:cubicBezTo>
                      <a:cubicBezTo>
                        <a:pt x="90096" y="47795"/>
                        <a:pt x="87444" y="49639"/>
                        <a:pt x="84870" y="51598"/>
                      </a:cubicBezTo>
                      <a:cubicBezTo>
                        <a:pt x="79876" y="55363"/>
                        <a:pt x="80414" y="63739"/>
                        <a:pt x="84333" y="67927"/>
                      </a:cubicBezTo>
                      <a:cubicBezTo>
                        <a:pt x="88981" y="72883"/>
                        <a:pt x="95666" y="72230"/>
                        <a:pt x="100661" y="684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2" name="Google Shape;1522;p30"/>
                <p:cNvSpPr/>
                <p:nvPr/>
              </p:nvSpPr>
              <p:spPr>
                <a:xfrm>
                  <a:off x="7444780" y="1652653"/>
                  <a:ext cx="142285" cy="71687"/>
                </a:xfrm>
                <a:custGeom>
                  <a:avLst/>
                  <a:gdLst/>
                  <a:ahLst/>
                  <a:cxnLst/>
                  <a:rect l="l" t="t" r="r" b="b"/>
                  <a:pathLst>
                    <a:path w="142285" h="71687" extrusionOk="0">
                      <a:moveTo>
                        <a:pt x="111378" y="68685"/>
                      </a:moveTo>
                      <a:cubicBezTo>
                        <a:pt x="119100" y="62884"/>
                        <a:pt x="127437" y="58120"/>
                        <a:pt x="136120" y="53970"/>
                      </a:cubicBezTo>
                      <a:cubicBezTo>
                        <a:pt x="144035" y="50205"/>
                        <a:pt x="143536" y="41637"/>
                        <a:pt x="139079" y="36451"/>
                      </a:cubicBezTo>
                      <a:cubicBezTo>
                        <a:pt x="137887" y="34107"/>
                        <a:pt x="135736" y="32148"/>
                        <a:pt x="132509" y="31072"/>
                      </a:cubicBezTo>
                      <a:cubicBezTo>
                        <a:pt x="93935" y="18432"/>
                        <a:pt x="54747" y="8135"/>
                        <a:pt x="14943" y="259"/>
                      </a:cubicBezTo>
                      <a:cubicBezTo>
                        <a:pt x="459" y="-2623"/>
                        <a:pt x="-6534" y="19431"/>
                        <a:pt x="8066" y="22351"/>
                      </a:cubicBezTo>
                      <a:cubicBezTo>
                        <a:pt x="40262" y="28728"/>
                        <a:pt x="72036" y="36720"/>
                        <a:pt x="103425" y="46209"/>
                      </a:cubicBezTo>
                      <a:cubicBezTo>
                        <a:pt x="100774" y="48015"/>
                        <a:pt x="98123" y="49859"/>
                        <a:pt x="95549" y="51819"/>
                      </a:cubicBezTo>
                      <a:cubicBezTo>
                        <a:pt x="90554" y="55584"/>
                        <a:pt x="91092" y="63960"/>
                        <a:pt x="95011" y="68147"/>
                      </a:cubicBezTo>
                      <a:cubicBezTo>
                        <a:pt x="99660" y="73104"/>
                        <a:pt x="106345" y="72451"/>
                        <a:pt x="111339" y="6868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3" name="Google Shape;1523;p30"/>
                <p:cNvSpPr/>
                <p:nvPr/>
              </p:nvSpPr>
              <p:spPr>
                <a:xfrm>
                  <a:off x="7252044" y="1357265"/>
                  <a:ext cx="230890" cy="328512"/>
                </a:xfrm>
                <a:custGeom>
                  <a:avLst/>
                  <a:gdLst/>
                  <a:ahLst/>
                  <a:cxnLst/>
                  <a:rect l="l" t="t" r="r" b="b"/>
                  <a:pathLst>
                    <a:path w="230890" h="328512" extrusionOk="0">
                      <a:moveTo>
                        <a:pt x="227274" y="289615"/>
                      </a:moveTo>
                      <a:cubicBezTo>
                        <a:pt x="234958" y="272864"/>
                        <a:pt x="229195" y="256036"/>
                        <a:pt x="221203" y="240245"/>
                      </a:cubicBezTo>
                      <a:cubicBezTo>
                        <a:pt x="212136" y="222303"/>
                        <a:pt x="202339" y="198213"/>
                        <a:pt x="185050" y="185727"/>
                      </a:cubicBezTo>
                      <a:cubicBezTo>
                        <a:pt x="182667" y="181769"/>
                        <a:pt x="172525" y="179272"/>
                        <a:pt x="168222" y="178542"/>
                      </a:cubicBezTo>
                      <a:cubicBezTo>
                        <a:pt x="159001" y="176929"/>
                        <a:pt x="148820" y="177697"/>
                        <a:pt x="138946" y="180386"/>
                      </a:cubicBezTo>
                      <a:cubicBezTo>
                        <a:pt x="137409" y="180809"/>
                        <a:pt x="135910" y="181270"/>
                        <a:pt x="134412" y="181769"/>
                      </a:cubicBezTo>
                      <a:cubicBezTo>
                        <a:pt x="129033" y="166286"/>
                        <a:pt x="122233" y="151533"/>
                        <a:pt x="113703" y="137471"/>
                      </a:cubicBezTo>
                      <a:cubicBezTo>
                        <a:pt x="114318" y="136972"/>
                        <a:pt x="114971" y="136472"/>
                        <a:pt x="115586" y="135934"/>
                      </a:cubicBezTo>
                      <a:cubicBezTo>
                        <a:pt x="123347" y="129326"/>
                        <a:pt x="129725" y="121373"/>
                        <a:pt x="133567" y="112844"/>
                      </a:cubicBezTo>
                      <a:cubicBezTo>
                        <a:pt x="135372" y="108848"/>
                        <a:pt x="138946" y="99089"/>
                        <a:pt x="136986" y="94863"/>
                      </a:cubicBezTo>
                      <a:cubicBezTo>
                        <a:pt x="136256" y="73463"/>
                        <a:pt x="121618" y="51640"/>
                        <a:pt x="111706" y="33929"/>
                      </a:cubicBezTo>
                      <a:cubicBezTo>
                        <a:pt x="102984" y="18330"/>
                        <a:pt x="92150" y="3961"/>
                        <a:pt x="73823" y="734"/>
                      </a:cubicBezTo>
                      <a:cubicBezTo>
                        <a:pt x="57226" y="-2186"/>
                        <a:pt x="38746" y="3961"/>
                        <a:pt x="24261" y="12951"/>
                      </a:cubicBezTo>
                      <a:cubicBezTo>
                        <a:pt x="9546" y="22057"/>
                        <a:pt x="-865" y="35927"/>
                        <a:pt x="57" y="53984"/>
                      </a:cubicBezTo>
                      <a:cubicBezTo>
                        <a:pt x="1094" y="74846"/>
                        <a:pt x="14310" y="94786"/>
                        <a:pt x="22993" y="112690"/>
                      </a:cubicBezTo>
                      <a:cubicBezTo>
                        <a:pt x="31676" y="130632"/>
                        <a:pt x="38976" y="149497"/>
                        <a:pt x="59954" y="153838"/>
                      </a:cubicBezTo>
                      <a:cubicBezTo>
                        <a:pt x="70596" y="156028"/>
                        <a:pt x="82583" y="154069"/>
                        <a:pt x="93917" y="149304"/>
                      </a:cubicBezTo>
                      <a:cubicBezTo>
                        <a:pt x="102062" y="162828"/>
                        <a:pt x="108632" y="177005"/>
                        <a:pt x="113550" y="192028"/>
                      </a:cubicBezTo>
                      <a:cubicBezTo>
                        <a:pt x="104137" y="198444"/>
                        <a:pt x="96568" y="206666"/>
                        <a:pt x="92649" y="215887"/>
                      </a:cubicBezTo>
                      <a:cubicBezTo>
                        <a:pt x="84350" y="235442"/>
                        <a:pt x="95838" y="251886"/>
                        <a:pt x="105789" y="268945"/>
                      </a:cubicBezTo>
                      <a:cubicBezTo>
                        <a:pt x="115701" y="285965"/>
                        <a:pt x="124730" y="307826"/>
                        <a:pt x="141404" y="320313"/>
                      </a:cubicBezTo>
                      <a:cubicBezTo>
                        <a:pt x="155850" y="331109"/>
                        <a:pt x="173216" y="330302"/>
                        <a:pt x="189084" y="323348"/>
                      </a:cubicBezTo>
                      <a:cubicBezTo>
                        <a:pt x="204721" y="316509"/>
                        <a:pt x="220281" y="304868"/>
                        <a:pt x="227235" y="289692"/>
                      </a:cubicBezTo>
                      <a:close/>
                      <a:moveTo>
                        <a:pt x="70788" y="127904"/>
                      </a:moveTo>
                      <a:cubicBezTo>
                        <a:pt x="57956" y="126982"/>
                        <a:pt x="51386" y="118184"/>
                        <a:pt x="45700" y="106466"/>
                      </a:cubicBezTo>
                      <a:cubicBezTo>
                        <a:pt x="39745" y="94133"/>
                        <a:pt x="33444" y="81915"/>
                        <a:pt x="27834" y="69390"/>
                      </a:cubicBezTo>
                      <a:cubicBezTo>
                        <a:pt x="22648" y="57826"/>
                        <a:pt x="18959" y="45455"/>
                        <a:pt x="30639" y="36119"/>
                      </a:cubicBezTo>
                      <a:cubicBezTo>
                        <a:pt x="38746" y="29587"/>
                        <a:pt x="50502" y="24708"/>
                        <a:pt x="60530" y="23594"/>
                      </a:cubicBezTo>
                      <a:cubicBezTo>
                        <a:pt x="73362" y="22172"/>
                        <a:pt x="81546" y="28857"/>
                        <a:pt x="88192" y="39384"/>
                      </a:cubicBezTo>
                      <a:cubicBezTo>
                        <a:pt x="98335" y="55406"/>
                        <a:pt x="115163" y="76959"/>
                        <a:pt x="110438" y="98090"/>
                      </a:cubicBezTo>
                      <a:cubicBezTo>
                        <a:pt x="104982" y="122641"/>
                        <a:pt x="87616" y="129134"/>
                        <a:pt x="70788" y="127943"/>
                      </a:cubicBezTo>
                      <a:close/>
                      <a:moveTo>
                        <a:pt x="173485" y="305213"/>
                      </a:moveTo>
                      <a:cubicBezTo>
                        <a:pt x="159116" y="309517"/>
                        <a:pt x="151009" y="299643"/>
                        <a:pt x="144363" y="289000"/>
                      </a:cubicBezTo>
                      <a:cubicBezTo>
                        <a:pt x="137178" y="277474"/>
                        <a:pt x="130608" y="265525"/>
                        <a:pt x="123769" y="253807"/>
                      </a:cubicBezTo>
                      <a:cubicBezTo>
                        <a:pt x="117277" y="242627"/>
                        <a:pt x="113703" y="232369"/>
                        <a:pt x="120197" y="221381"/>
                      </a:cubicBezTo>
                      <a:cubicBezTo>
                        <a:pt x="128726" y="206973"/>
                        <a:pt x="143940" y="196408"/>
                        <a:pt x="167338" y="205590"/>
                      </a:cubicBezTo>
                      <a:cubicBezTo>
                        <a:pt x="187508" y="213505"/>
                        <a:pt x="195807" y="239246"/>
                        <a:pt x="203338" y="256420"/>
                      </a:cubicBezTo>
                      <a:cubicBezTo>
                        <a:pt x="208294" y="267677"/>
                        <a:pt x="209177" y="278127"/>
                        <a:pt x="200764" y="287809"/>
                      </a:cubicBezTo>
                      <a:cubicBezTo>
                        <a:pt x="194156" y="295378"/>
                        <a:pt x="183475" y="302255"/>
                        <a:pt x="173485" y="3052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4" name="Google Shape;1524;p30"/>
                <p:cNvSpPr/>
                <p:nvPr/>
              </p:nvSpPr>
              <p:spPr>
                <a:xfrm>
                  <a:off x="7374469" y="1536823"/>
                  <a:ext cx="19325" cy="4746"/>
                </a:xfrm>
                <a:custGeom>
                  <a:avLst/>
                  <a:gdLst/>
                  <a:ahLst/>
                  <a:cxnLst/>
                  <a:rect l="l" t="t" r="r" b="b"/>
                  <a:pathLst>
                    <a:path w="19325" h="4746" extrusionOk="0">
                      <a:moveTo>
                        <a:pt x="19325" y="98"/>
                      </a:moveTo>
                      <a:cubicBezTo>
                        <a:pt x="12602" y="-440"/>
                        <a:pt x="5763" y="1251"/>
                        <a:pt x="0" y="4747"/>
                      </a:cubicBezTo>
                    </a:path>
                  </a:pathLst>
                </a:custGeom>
                <a:noFill/>
                <a:ln w="9525"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5" name="Google Shape;1525;p30"/>
                <p:cNvSpPr/>
                <p:nvPr/>
              </p:nvSpPr>
              <p:spPr>
                <a:xfrm>
                  <a:off x="7380045" y="1574266"/>
                  <a:ext cx="21394" cy="26279"/>
                </a:xfrm>
                <a:custGeom>
                  <a:avLst/>
                  <a:gdLst/>
                  <a:ahLst/>
                  <a:cxnLst/>
                  <a:rect l="l" t="t" r="r" b="b"/>
                  <a:pathLst>
                    <a:path w="21394" h="26279" extrusionOk="0">
                      <a:moveTo>
                        <a:pt x="21395" y="0"/>
                      </a:moveTo>
                      <a:cubicBezTo>
                        <a:pt x="15017" y="231"/>
                        <a:pt x="8793" y="3343"/>
                        <a:pt x="4835" y="8299"/>
                      </a:cubicBezTo>
                      <a:cubicBezTo>
                        <a:pt x="840" y="13293"/>
                        <a:pt x="-812" y="20017"/>
                        <a:pt x="379" y="26279"/>
                      </a:cubicBezTo>
                    </a:path>
                  </a:pathLst>
                </a:custGeom>
                <a:noFill/>
                <a:ln w="9525"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30"/>
                <p:cNvSpPr/>
                <p:nvPr/>
              </p:nvSpPr>
              <p:spPr>
                <a:xfrm>
                  <a:off x="7295605" y="1393768"/>
                  <a:ext cx="23424" cy="14830"/>
                </a:xfrm>
                <a:custGeom>
                  <a:avLst/>
                  <a:gdLst/>
                  <a:ahLst/>
                  <a:cxnLst/>
                  <a:rect l="l" t="t" r="r" b="b"/>
                  <a:pathLst>
                    <a:path w="23424" h="14830" extrusionOk="0">
                      <a:moveTo>
                        <a:pt x="23424" y="0"/>
                      </a:moveTo>
                      <a:cubicBezTo>
                        <a:pt x="18237" y="231"/>
                        <a:pt x="12897" y="461"/>
                        <a:pt x="8210" y="2689"/>
                      </a:cubicBezTo>
                      <a:cubicBezTo>
                        <a:pt x="3523" y="4918"/>
                        <a:pt x="-358" y="9644"/>
                        <a:pt x="26" y="14830"/>
                      </a:cubicBezTo>
                    </a:path>
                  </a:pathLst>
                </a:custGeom>
                <a:noFill/>
                <a:ln w="9525"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7" name="Google Shape;1527;p30"/>
                <p:cNvSpPr/>
                <p:nvPr/>
              </p:nvSpPr>
              <p:spPr>
                <a:xfrm>
                  <a:off x="7327520" y="1358575"/>
                  <a:ext cx="36729" cy="34539"/>
                </a:xfrm>
                <a:custGeom>
                  <a:avLst/>
                  <a:gdLst/>
                  <a:ahLst/>
                  <a:cxnLst/>
                  <a:rect l="l" t="t" r="r" b="b"/>
                  <a:pathLst>
                    <a:path w="36729" h="34539" extrusionOk="0">
                      <a:moveTo>
                        <a:pt x="36729" y="34540"/>
                      </a:moveTo>
                      <a:cubicBezTo>
                        <a:pt x="32081" y="27278"/>
                        <a:pt x="27394" y="19979"/>
                        <a:pt x="21515" y="13716"/>
                      </a:cubicBezTo>
                      <a:cubicBezTo>
                        <a:pt x="15598" y="7454"/>
                        <a:pt x="8337" y="2190"/>
                        <a:pt x="0" y="0"/>
                      </a:cubicBezTo>
                    </a:path>
                  </a:pathLst>
                </a:custGeom>
                <a:noFill/>
                <a:ln w="9525"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8" name="Google Shape;1528;p30"/>
                <p:cNvSpPr/>
                <p:nvPr/>
              </p:nvSpPr>
              <p:spPr>
                <a:xfrm>
                  <a:off x="7309462" y="1379033"/>
                  <a:ext cx="19286" cy="5245"/>
                </a:xfrm>
                <a:custGeom>
                  <a:avLst/>
                  <a:gdLst/>
                  <a:ahLst/>
                  <a:cxnLst/>
                  <a:rect l="l" t="t" r="r" b="b"/>
                  <a:pathLst>
                    <a:path w="19286" h="5245" extrusionOk="0">
                      <a:moveTo>
                        <a:pt x="19287" y="5245"/>
                      </a:moveTo>
                      <a:cubicBezTo>
                        <a:pt x="14216" y="597"/>
                        <a:pt x="6609" y="-1171"/>
                        <a:pt x="0" y="789"/>
                      </a:cubicBezTo>
                    </a:path>
                  </a:pathLst>
                </a:custGeom>
                <a:noFill/>
                <a:ln w="9525"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29" name="Google Shape;1529;p30"/>
              <p:cNvGrpSpPr/>
              <p:nvPr/>
            </p:nvGrpSpPr>
            <p:grpSpPr>
              <a:xfrm rot="328470">
                <a:off x="-41791" y="6358385"/>
                <a:ext cx="822438" cy="1088470"/>
                <a:chOff x="9951605" y="4356078"/>
                <a:chExt cx="226903" cy="300290"/>
              </a:xfrm>
            </p:grpSpPr>
            <p:sp>
              <p:nvSpPr>
                <p:cNvPr id="1530" name="Google Shape;1530;p30"/>
                <p:cNvSpPr/>
                <p:nvPr/>
              </p:nvSpPr>
              <p:spPr>
                <a:xfrm rot="1212217">
                  <a:off x="9957951" y="4570490"/>
                  <a:ext cx="145538" cy="62674"/>
                </a:xfrm>
                <a:custGeom>
                  <a:avLst/>
                  <a:gdLst/>
                  <a:ahLst/>
                  <a:cxnLst/>
                  <a:rect l="l" t="t" r="r" b="b"/>
                  <a:pathLst>
                    <a:path w="145689" h="62739" extrusionOk="0">
                      <a:moveTo>
                        <a:pt x="0" y="0"/>
                      </a:moveTo>
                      <a:lnTo>
                        <a:pt x="145690" y="0"/>
                      </a:lnTo>
                      <a:lnTo>
                        <a:pt x="145690" y="55517"/>
                      </a:lnTo>
                      <a:cubicBezTo>
                        <a:pt x="145690" y="59513"/>
                        <a:pt x="142462" y="62740"/>
                        <a:pt x="138467" y="62740"/>
                      </a:cubicBezTo>
                      <a:lnTo>
                        <a:pt x="7224" y="62740"/>
                      </a:lnTo>
                      <a:cubicBezTo>
                        <a:pt x="3228" y="62740"/>
                        <a:pt x="0" y="59513"/>
                        <a:pt x="0" y="55517"/>
                      </a:cubicBezTo>
                      <a:lnTo>
                        <a:pt x="0"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1" name="Google Shape;1531;p30"/>
                <p:cNvSpPr/>
                <p:nvPr/>
              </p:nvSpPr>
              <p:spPr>
                <a:xfrm>
                  <a:off x="9995330" y="4580977"/>
                  <a:ext cx="64909" cy="49042"/>
                </a:xfrm>
                <a:custGeom>
                  <a:avLst/>
                  <a:gdLst/>
                  <a:ahLst/>
                  <a:cxnLst/>
                  <a:rect l="l" t="t" r="r" b="b"/>
                  <a:pathLst>
                    <a:path w="64909" h="49042" extrusionOk="0">
                      <a:moveTo>
                        <a:pt x="63902" y="36128"/>
                      </a:moveTo>
                      <a:cubicBezTo>
                        <a:pt x="59521" y="48038"/>
                        <a:pt x="41849" y="52534"/>
                        <a:pt x="24483" y="46117"/>
                      </a:cubicBezTo>
                      <a:cubicBezTo>
                        <a:pt x="7117" y="39701"/>
                        <a:pt x="-3411" y="24871"/>
                        <a:pt x="1007" y="12922"/>
                      </a:cubicBezTo>
                      <a:cubicBezTo>
                        <a:pt x="5426" y="974"/>
                        <a:pt x="23061" y="-3483"/>
                        <a:pt x="40427" y="2933"/>
                      </a:cubicBezTo>
                      <a:cubicBezTo>
                        <a:pt x="57793" y="9349"/>
                        <a:pt x="68320" y="24179"/>
                        <a:pt x="63902" y="361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2" name="Google Shape;1532;p30"/>
                <p:cNvSpPr/>
                <p:nvPr/>
              </p:nvSpPr>
              <p:spPr>
                <a:xfrm>
                  <a:off x="9972095" y="4357534"/>
                  <a:ext cx="206413" cy="243050"/>
                </a:xfrm>
                <a:custGeom>
                  <a:avLst/>
                  <a:gdLst/>
                  <a:ahLst/>
                  <a:cxnLst/>
                  <a:rect l="l" t="t" r="r" b="b"/>
                  <a:pathLst>
                    <a:path w="206413" h="243050" extrusionOk="0">
                      <a:moveTo>
                        <a:pt x="136698" y="243050"/>
                      </a:moveTo>
                      <a:lnTo>
                        <a:pt x="0" y="192643"/>
                      </a:lnTo>
                      <a:lnTo>
                        <a:pt x="57015" y="71735"/>
                      </a:lnTo>
                      <a:lnTo>
                        <a:pt x="70616" y="3462"/>
                      </a:lnTo>
                      <a:cubicBezTo>
                        <a:pt x="71115" y="850"/>
                        <a:pt x="73843" y="-649"/>
                        <a:pt x="76340" y="273"/>
                      </a:cubicBezTo>
                      <a:lnTo>
                        <a:pt x="203588" y="47184"/>
                      </a:lnTo>
                      <a:cubicBezTo>
                        <a:pt x="206085" y="48106"/>
                        <a:pt x="207161" y="51026"/>
                        <a:pt x="205855" y="53332"/>
                      </a:cubicBezTo>
                      <a:lnTo>
                        <a:pt x="171276" y="115611"/>
                      </a:lnTo>
                      <a:lnTo>
                        <a:pt x="136698" y="24305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3" name="Google Shape;1533;p30"/>
                <p:cNvSpPr/>
                <p:nvPr/>
              </p:nvSpPr>
              <p:spPr>
                <a:xfrm rot="1212217">
                  <a:off x="10059992" y="4380042"/>
                  <a:ext cx="62176" cy="206678"/>
                </a:xfrm>
                <a:custGeom>
                  <a:avLst/>
                  <a:gdLst/>
                  <a:ahLst/>
                  <a:cxnLst/>
                  <a:rect l="l" t="t" r="r" b="b"/>
                  <a:pathLst>
                    <a:path w="62240" h="206892" extrusionOk="0">
                      <a:moveTo>
                        <a:pt x="0" y="0"/>
                      </a:moveTo>
                      <a:lnTo>
                        <a:pt x="62240" y="0"/>
                      </a:lnTo>
                      <a:lnTo>
                        <a:pt x="62240" y="206892"/>
                      </a:lnTo>
                      <a:lnTo>
                        <a:pt x="0" y="20689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4" name="Google Shape;1534;p30"/>
                <p:cNvSpPr/>
                <p:nvPr/>
              </p:nvSpPr>
              <p:spPr>
                <a:xfrm rot="1212217">
                  <a:off x="10068127" y="4382069"/>
                  <a:ext cx="56994" cy="206678"/>
                </a:xfrm>
                <a:custGeom>
                  <a:avLst/>
                  <a:gdLst/>
                  <a:ahLst/>
                  <a:cxnLst/>
                  <a:rect l="l" t="t" r="r" b="b"/>
                  <a:pathLst>
                    <a:path w="57053" h="206892" extrusionOk="0">
                      <a:moveTo>
                        <a:pt x="0" y="0"/>
                      </a:moveTo>
                      <a:lnTo>
                        <a:pt x="57055" y="0"/>
                      </a:lnTo>
                      <a:lnTo>
                        <a:pt x="57055" y="206892"/>
                      </a:lnTo>
                      <a:lnTo>
                        <a:pt x="0" y="206892"/>
                      </a:lnTo>
                      <a:close/>
                    </a:path>
                  </a:pathLst>
                </a:custGeom>
                <a:solidFill>
                  <a:srgbClr val="8A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35" name="Google Shape;1535;p30"/>
                <p:cNvGrpSpPr/>
                <p:nvPr/>
              </p:nvGrpSpPr>
              <p:grpSpPr>
                <a:xfrm>
                  <a:off x="10096841" y="4422943"/>
                  <a:ext cx="35322" cy="35513"/>
                  <a:chOff x="10096841" y="4422943"/>
                  <a:chExt cx="35322" cy="35513"/>
                </a:xfrm>
              </p:grpSpPr>
              <p:sp>
                <p:nvSpPr>
                  <p:cNvPr id="1536" name="Google Shape;1536;p30"/>
                  <p:cNvSpPr/>
                  <p:nvPr/>
                </p:nvSpPr>
                <p:spPr>
                  <a:xfrm>
                    <a:off x="10096841" y="4422943"/>
                    <a:ext cx="35322" cy="35513"/>
                  </a:xfrm>
                  <a:custGeom>
                    <a:avLst/>
                    <a:gdLst/>
                    <a:ahLst/>
                    <a:cxnLst/>
                    <a:rect l="l" t="t" r="r" b="b"/>
                    <a:pathLst>
                      <a:path w="35322" h="35513" extrusionOk="0">
                        <a:moveTo>
                          <a:pt x="35236" y="18889"/>
                        </a:moveTo>
                        <a:cubicBezTo>
                          <a:pt x="33738" y="38445"/>
                          <a:pt x="2309" y="44477"/>
                          <a:pt x="43" y="16276"/>
                        </a:cubicBezTo>
                        <a:cubicBezTo>
                          <a:pt x="-72" y="15085"/>
                          <a:pt x="43" y="13818"/>
                          <a:pt x="388" y="12665"/>
                        </a:cubicBezTo>
                        <a:cubicBezTo>
                          <a:pt x="3731" y="1677"/>
                          <a:pt x="16486" y="-3510"/>
                          <a:pt x="26745" y="2599"/>
                        </a:cubicBezTo>
                        <a:cubicBezTo>
                          <a:pt x="32354" y="5941"/>
                          <a:pt x="35773" y="12396"/>
                          <a:pt x="35274" y="188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37" name="Google Shape;1537;p30"/>
                  <p:cNvGrpSpPr/>
                  <p:nvPr/>
                </p:nvGrpSpPr>
                <p:grpSpPr>
                  <a:xfrm>
                    <a:off x="10104260" y="4430690"/>
                    <a:ext cx="20016" cy="20016"/>
                    <a:chOff x="10104260" y="4430690"/>
                    <a:chExt cx="20016" cy="20016"/>
                  </a:xfrm>
                </p:grpSpPr>
                <p:sp>
                  <p:nvSpPr>
                    <p:cNvPr id="1538" name="Google Shape;1538;p30"/>
                    <p:cNvSpPr/>
                    <p:nvPr/>
                  </p:nvSpPr>
                  <p:spPr>
                    <a:xfrm>
                      <a:off x="10110561" y="4430690"/>
                      <a:ext cx="7376" cy="20016"/>
                    </a:xfrm>
                    <a:custGeom>
                      <a:avLst/>
                      <a:gdLst/>
                      <a:ahLst/>
                      <a:cxnLst/>
                      <a:rect l="l" t="t" r="r" b="b"/>
                      <a:pathLst>
                        <a:path w="7376" h="20016" extrusionOk="0">
                          <a:moveTo>
                            <a:pt x="7377" y="0"/>
                          </a:moveTo>
                          <a:lnTo>
                            <a:pt x="0" y="2001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9" name="Google Shape;1539;p30"/>
                    <p:cNvSpPr/>
                    <p:nvPr/>
                  </p:nvSpPr>
                  <p:spPr>
                    <a:xfrm>
                      <a:off x="10104260" y="4437029"/>
                      <a:ext cx="20016" cy="7376"/>
                    </a:xfrm>
                    <a:custGeom>
                      <a:avLst/>
                      <a:gdLst/>
                      <a:ahLst/>
                      <a:cxnLst/>
                      <a:rect l="l" t="t" r="r" b="b"/>
                      <a:pathLst>
                        <a:path w="20016" h="7376" extrusionOk="0">
                          <a:moveTo>
                            <a:pt x="0" y="0"/>
                          </a:moveTo>
                          <a:lnTo>
                            <a:pt x="20017" y="737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540" name="Google Shape;1540;p30"/>
                <p:cNvSpPr/>
                <p:nvPr/>
              </p:nvSpPr>
              <p:spPr>
                <a:xfrm>
                  <a:off x="10077366" y="4588789"/>
                  <a:ext cx="20132" cy="5609"/>
                </a:xfrm>
                <a:custGeom>
                  <a:avLst/>
                  <a:gdLst/>
                  <a:ahLst/>
                  <a:cxnLst/>
                  <a:rect l="l" t="t" r="r" b="b"/>
                  <a:pathLst>
                    <a:path w="20132" h="5609" extrusionOk="0">
                      <a:moveTo>
                        <a:pt x="20132" y="5609"/>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1" name="Google Shape;1541;p30"/>
                <p:cNvSpPr/>
                <p:nvPr/>
              </p:nvSpPr>
              <p:spPr>
                <a:xfrm>
                  <a:off x="9993841" y="4558130"/>
                  <a:ext cx="64084" cy="24435"/>
                </a:xfrm>
                <a:custGeom>
                  <a:avLst/>
                  <a:gdLst/>
                  <a:ahLst/>
                  <a:cxnLst/>
                  <a:rect l="l" t="t" r="r" b="b"/>
                  <a:pathLst>
                    <a:path w="64084" h="24435" extrusionOk="0">
                      <a:moveTo>
                        <a:pt x="64085" y="24435"/>
                      </a:moveTo>
                      <a:cubicBezTo>
                        <a:pt x="42723" y="16290"/>
                        <a:pt x="21362" y="8145"/>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2" name="Google Shape;1542;p30"/>
                <p:cNvSpPr/>
                <p:nvPr/>
              </p:nvSpPr>
              <p:spPr>
                <a:xfrm>
                  <a:off x="10029264" y="4428577"/>
                  <a:ext cx="11564" cy="5148"/>
                </a:xfrm>
                <a:custGeom>
                  <a:avLst/>
                  <a:gdLst/>
                  <a:ahLst/>
                  <a:cxnLst/>
                  <a:rect l="l" t="t" r="r" b="b"/>
                  <a:pathLst>
                    <a:path w="11564" h="5148" extrusionOk="0">
                      <a:moveTo>
                        <a:pt x="0" y="0"/>
                      </a:moveTo>
                      <a:cubicBezTo>
                        <a:pt x="3419" y="2535"/>
                        <a:pt x="7415" y="4303"/>
                        <a:pt x="11565" y="514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3" name="Google Shape;1543;p30"/>
                <p:cNvSpPr/>
                <p:nvPr/>
              </p:nvSpPr>
              <p:spPr>
                <a:xfrm>
                  <a:off x="10033798" y="4356078"/>
                  <a:ext cx="9873" cy="56247"/>
                </a:xfrm>
                <a:custGeom>
                  <a:avLst/>
                  <a:gdLst/>
                  <a:ahLst/>
                  <a:cxnLst/>
                  <a:rect l="l" t="t" r="r" b="b"/>
                  <a:pathLst>
                    <a:path w="9873" h="56247" extrusionOk="0">
                      <a:moveTo>
                        <a:pt x="9874" y="0"/>
                      </a:moveTo>
                      <a:lnTo>
                        <a:pt x="0" y="5624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4" name="Google Shape;1544;p30"/>
                <p:cNvSpPr/>
                <p:nvPr/>
              </p:nvSpPr>
              <p:spPr>
                <a:xfrm>
                  <a:off x="9976321" y="4455855"/>
                  <a:ext cx="41147" cy="85369"/>
                </a:xfrm>
                <a:custGeom>
                  <a:avLst/>
                  <a:gdLst/>
                  <a:ahLst/>
                  <a:cxnLst/>
                  <a:rect l="l" t="t" r="r" b="b"/>
                  <a:pathLst>
                    <a:path w="41147" h="85369" extrusionOk="0">
                      <a:moveTo>
                        <a:pt x="41148" y="0"/>
                      </a:moveTo>
                      <a:cubicBezTo>
                        <a:pt x="35231" y="15522"/>
                        <a:pt x="0" y="85370"/>
                        <a:pt x="0" y="853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45" name="Google Shape;1545;p30"/>
              <p:cNvGrpSpPr/>
              <p:nvPr/>
            </p:nvGrpSpPr>
            <p:grpSpPr>
              <a:xfrm rot="2162361" flipH="1">
                <a:off x="-83287" y="213887"/>
                <a:ext cx="1423276" cy="619718"/>
                <a:chOff x="6951714" y="2161364"/>
                <a:chExt cx="392671" cy="170969"/>
              </a:xfrm>
            </p:grpSpPr>
            <p:sp>
              <p:nvSpPr>
                <p:cNvPr id="1546" name="Google Shape;1546;p30"/>
                <p:cNvSpPr/>
                <p:nvPr/>
              </p:nvSpPr>
              <p:spPr>
                <a:xfrm>
                  <a:off x="6951714" y="2161364"/>
                  <a:ext cx="320096" cy="170969"/>
                </a:xfrm>
                <a:custGeom>
                  <a:avLst/>
                  <a:gdLst/>
                  <a:ahLst/>
                  <a:cxnLst/>
                  <a:rect l="l" t="t" r="r" b="b"/>
                  <a:pathLst>
                    <a:path w="320096" h="170969" extrusionOk="0">
                      <a:moveTo>
                        <a:pt x="441" y="97741"/>
                      </a:moveTo>
                      <a:cubicBezTo>
                        <a:pt x="-97" y="103312"/>
                        <a:pt x="-136" y="108960"/>
                        <a:pt x="287" y="114531"/>
                      </a:cubicBezTo>
                      <a:cubicBezTo>
                        <a:pt x="1939" y="135739"/>
                        <a:pt x="9931" y="158829"/>
                        <a:pt x="28411" y="170970"/>
                      </a:cubicBezTo>
                      <a:lnTo>
                        <a:pt x="320097" y="98893"/>
                      </a:lnTo>
                      <a:lnTo>
                        <a:pt x="295662" y="0"/>
                      </a:lnTo>
                      <a:cubicBezTo>
                        <a:pt x="295662" y="0"/>
                        <a:pt x="10353" y="70501"/>
                        <a:pt x="10315" y="70501"/>
                      </a:cubicBezTo>
                      <a:cubicBezTo>
                        <a:pt x="7741" y="71154"/>
                        <a:pt x="5051" y="77686"/>
                        <a:pt x="4168" y="79875"/>
                      </a:cubicBezTo>
                      <a:cubicBezTo>
                        <a:pt x="2746" y="83333"/>
                        <a:pt x="2054" y="87098"/>
                        <a:pt x="1440" y="90748"/>
                      </a:cubicBezTo>
                      <a:cubicBezTo>
                        <a:pt x="1055" y="93054"/>
                        <a:pt x="710" y="95397"/>
                        <a:pt x="479" y="977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7" name="Google Shape;1547;p30"/>
                <p:cNvSpPr/>
                <p:nvPr/>
              </p:nvSpPr>
              <p:spPr>
                <a:xfrm>
                  <a:off x="7232083" y="2161513"/>
                  <a:ext cx="112226" cy="99287"/>
                </a:xfrm>
                <a:custGeom>
                  <a:avLst/>
                  <a:gdLst/>
                  <a:ahLst/>
                  <a:cxnLst/>
                  <a:rect l="l" t="t" r="r" b="b"/>
                  <a:pathLst>
                    <a:path w="112226" h="99287" extrusionOk="0">
                      <a:moveTo>
                        <a:pt x="7493" y="34583"/>
                      </a:moveTo>
                      <a:cubicBezTo>
                        <a:pt x="-268" y="46071"/>
                        <a:pt x="-307" y="62822"/>
                        <a:pt x="12372" y="71236"/>
                      </a:cubicBezTo>
                      <a:cubicBezTo>
                        <a:pt x="14370" y="72581"/>
                        <a:pt x="16560" y="73580"/>
                        <a:pt x="18827" y="74310"/>
                      </a:cubicBezTo>
                      <a:cubicBezTo>
                        <a:pt x="18788" y="74463"/>
                        <a:pt x="18750" y="74617"/>
                        <a:pt x="18711" y="74771"/>
                      </a:cubicBezTo>
                      <a:cubicBezTo>
                        <a:pt x="17943" y="77038"/>
                        <a:pt x="17751" y="79304"/>
                        <a:pt x="18135" y="81648"/>
                      </a:cubicBezTo>
                      <a:cubicBezTo>
                        <a:pt x="18135" y="83953"/>
                        <a:pt x="18750" y="86182"/>
                        <a:pt x="19902" y="88256"/>
                      </a:cubicBezTo>
                      <a:cubicBezTo>
                        <a:pt x="20940" y="90485"/>
                        <a:pt x="22438" y="92252"/>
                        <a:pt x="24359" y="93635"/>
                      </a:cubicBezTo>
                      <a:cubicBezTo>
                        <a:pt x="26856" y="95402"/>
                        <a:pt x="28585" y="96440"/>
                        <a:pt x="31505" y="97362"/>
                      </a:cubicBezTo>
                      <a:cubicBezTo>
                        <a:pt x="33772" y="98092"/>
                        <a:pt x="36116" y="99744"/>
                        <a:pt x="38575" y="99167"/>
                      </a:cubicBezTo>
                      <a:cubicBezTo>
                        <a:pt x="40573" y="98706"/>
                        <a:pt x="42263" y="97362"/>
                        <a:pt x="43838" y="96017"/>
                      </a:cubicBezTo>
                      <a:cubicBezTo>
                        <a:pt x="50370" y="90446"/>
                        <a:pt x="55326" y="83876"/>
                        <a:pt x="61434" y="78036"/>
                      </a:cubicBezTo>
                      <a:cubicBezTo>
                        <a:pt x="66007" y="73695"/>
                        <a:pt x="70617" y="69315"/>
                        <a:pt x="75189" y="64974"/>
                      </a:cubicBezTo>
                      <a:lnTo>
                        <a:pt x="104158" y="37465"/>
                      </a:lnTo>
                      <a:cubicBezTo>
                        <a:pt x="104888" y="36773"/>
                        <a:pt x="111304" y="29512"/>
                        <a:pt x="112226" y="29781"/>
                      </a:cubicBezTo>
                      <a:cubicBezTo>
                        <a:pt x="111112" y="29435"/>
                        <a:pt x="110036" y="29089"/>
                        <a:pt x="108922" y="28782"/>
                      </a:cubicBezTo>
                      <a:lnTo>
                        <a:pt x="50639" y="10763"/>
                      </a:lnTo>
                      <a:cubicBezTo>
                        <a:pt x="41264" y="7881"/>
                        <a:pt x="31928" y="4961"/>
                        <a:pt x="22553" y="2080"/>
                      </a:cubicBezTo>
                      <a:cubicBezTo>
                        <a:pt x="20556" y="1465"/>
                        <a:pt x="17943" y="82"/>
                        <a:pt x="15830" y="5"/>
                      </a:cubicBezTo>
                      <a:cubicBezTo>
                        <a:pt x="8492" y="-264"/>
                        <a:pt x="2037" y="10570"/>
                        <a:pt x="539" y="16641"/>
                      </a:cubicBezTo>
                      <a:cubicBezTo>
                        <a:pt x="-268" y="19830"/>
                        <a:pt x="-191" y="23249"/>
                        <a:pt x="923" y="26361"/>
                      </a:cubicBezTo>
                      <a:cubicBezTo>
                        <a:pt x="1230" y="27245"/>
                        <a:pt x="6724" y="35505"/>
                        <a:pt x="7377" y="34506"/>
                      </a:cubicBezTo>
                      <a:close/>
                    </a:path>
                  </a:pathLst>
                </a:custGeom>
                <a:solidFill>
                  <a:srgbClr val="F7AB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8" name="Google Shape;1548;p30"/>
                <p:cNvSpPr/>
                <p:nvPr/>
              </p:nvSpPr>
              <p:spPr>
                <a:xfrm>
                  <a:off x="7292097" y="2175772"/>
                  <a:ext cx="52288" cy="51290"/>
                </a:xfrm>
                <a:custGeom>
                  <a:avLst/>
                  <a:gdLst/>
                  <a:ahLst/>
                  <a:cxnLst/>
                  <a:rect l="l" t="t" r="r" b="b"/>
                  <a:pathLst>
                    <a:path w="52288" h="51290" extrusionOk="0">
                      <a:moveTo>
                        <a:pt x="14637" y="51291"/>
                      </a:moveTo>
                      <a:lnTo>
                        <a:pt x="52289" y="15560"/>
                      </a:lnTo>
                      <a:lnTo>
                        <a:pt x="1958" y="0"/>
                      </a:lnTo>
                      <a:cubicBezTo>
                        <a:pt x="-3267" y="17712"/>
                        <a:pt x="2304" y="34694"/>
                        <a:pt x="14637" y="512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9" name="Google Shape;1549;p30"/>
                <p:cNvSpPr/>
                <p:nvPr/>
              </p:nvSpPr>
              <p:spPr>
                <a:xfrm>
                  <a:off x="6960684" y="2236322"/>
                  <a:ext cx="290110" cy="70539"/>
                </a:xfrm>
                <a:custGeom>
                  <a:avLst/>
                  <a:gdLst/>
                  <a:ahLst/>
                  <a:cxnLst/>
                  <a:rect l="l" t="t" r="r" b="b"/>
                  <a:pathLst>
                    <a:path w="290110" h="70539" extrusionOk="0">
                      <a:moveTo>
                        <a:pt x="290110" y="0"/>
                      </a:moveTo>
                      <a:cubicBezTo>
                        <a:pt x="192254" y="20977"/>
                        <a:pt x="99469" y="53596"/>
                        <a:pt x="0" y="70539"/>
                      </a:cubicBezTo>
                    </a:path>
                  </a:pathLst>
                </a:custGeom>
                <a:noFill/>
                <a:ln w="19050"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0" name="Google Shape;1550;p30"/>
                <p:cNvSpPr/>
                <p:nvPr/>
              </p:nvSpPr>
              <p:spPr>
                <a:xfrm>
                  <a:off x="6953423" y="2196096"/>
                  <a:ext cx="286191" cy="68195"/>
                </a:xfrm>
                <a:custGeom>
                  <a:avLst/>
                  <a:gdLst/>
                  <a:ahLst/>
                  <a:cxnLst/>
                  <a:rect l="l" t="t" r="r" b="b"/>
                  <a:pathLst>
                    <a:path w="286191" h="68195" extrusionOk="0">
                      <a:moveTo>
                        <a:pt x="0" y="68196"/>
                      </a:moveTo>
                      <a:cubicBezTo>
                        <a:pt x="96319" y="46873"/>
                        <a:pt x="186299" y="20478"/>
                        <a:pt x="286192" y="0"/>
                      </a:cubicBezTo>
                    </a:path>
                  </a:pathLst>
                </a:custGeom>
                <a:noFill/>
                <a:ln w="19050"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1" name="Google Shape;1551;p30"/>
              <p:cNvGrpSpPr/>
              <p:nvPr/>
            </p:nvGrpSpPr>
            <p:grpSpPr>
              <a:xfrm>
                <a:off x="6283402" y="8835616"/>
                <a:ext cx="1227076" cy="1672108"/>
                <a:chOff x="8282052" y="4155479"/>
                <a:chExt cx="1227076" cy="1672108"/>
              </a:xfrm>
            </p:grpSpPr>
            <p:sp>
              <p:nvSpPr>
                <p:cNvPr id="1552" name="Google Shape;1552;p30"/>
                <p:cNvSpPr/>
                <p:nvPr/>
              </p:nvSpPr>
              <p:spPr>
                <a:xfrm>
                  <a:off x="8282052" y="4155479"/>
                  <a:ext cx="1227076" cy="1672108"/>
                </a:xfrm>
                <a:custGeom>
                  <a:avLst/>
                  <a:gdLst/>
                  <a:ahLst/>
                  <a:cxnLst/>
                  <a:rect l="l" t="t" r="r" b="b"/>
                  <a:pathLst>
                    <a:path w="347122" h="473015" extrusionOk="0">
                      <a:moveTo>
                        <a:pt x="1540" y="472774"/>
                      </a:moveTo>
                      <a:lnTo>
                        <a:pt x="345516" y="212631"/>
                      </a:lnTo>
                      <a:cubicBezTo>
                        <a:pt x="347360" y="211248"/>
                        <a:pt x="347668" y="208712"/>
                        <a:pt x="346169" y="207022"/>
                      </a:cubicBezTo>
                      <a:lnTo>
                        <a:pt x="164673" y="1436"/>
                      </a:lnTo>
                      <a:cubicBezTo>
                        <a:pt x="162521" y="-985"/>
                        <a:pt x="158256" y="-217"/>
                        <a:pt x="157219" y="2780"/>
                      </a:cubicBezTo>
                      <a:lnTo>
                        <a:pt x="2386" y="453372"/>
                      </a:lnTo>
                      <a:cubicBezTo>
                        <a:pt x="1079" y="457137"/>
                        <a:pt x="-1764" y="475310"/>
                        <a:pt x="1540" y="472774"/>
                      </a:cubicBezTo>
                      <a:close/>
                      <a:moveTo>
                        <a:pt x="231524" y="212785"/>
                      </a:moveTo>
                      <a:lnTo>
                        <a:pt x="116455" y="299845"/>
                      </a:lnTo>
                      <a:cubicBezTo>
                        <a:pt x="113843" y="301804"/>
                        <a:pt x="110154" y="299422"/>
                        <a:pt x="111269" y="296502"/>
                      </a:cubicBezTo>
                      <a:lnTo>
                        <a:pt x="170090" y="145742"/>
                      </a:lnTo>
                      <a:cubicBezTo>
                        <a:pt x="170974" y="143513"/>
                        <a:pt x="174162" y="142975"/>
                        <a:pt x="175776" y="144820"/>
                      </a:cubicBezTo>
                      <a:lnTo>
                        <a:pt x="232023" y="208520"/>
                      </a:lnTo>
                      <a:cubicBezTo>
                        <a:pt x="233176" y="209826"/>
                        <a:pt x="232945" y="211747"/>
                        <a:pt x="231524" y="21282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3" name="Google Shape;1553;p30"/>
                <p:cNvSpPr/>
                <p:nvPr/>
              </p:nvSpPr>
              <p:spPr>
                <a:xfrm>
                  <a:off x="8426532" y="5620697"/>
                  <a:ext cx="52424" cy="59487"/>
                </a:xfrm>
                <a:custGeom>
                  <a:avLst/>
                  <a:gdLst/>
                  <a:ahLst/>
                  <a:cxnLst/>
                  <a:rect l="l" t="t" r="r" b="b"/>
                  <a:pathLst>
                    <a:path w="14830" h="16828" extrusionOk="0">
                      <a:moveTo>
                        <a:pt x="0" y="0"/>
                      </a:moveTo>
                      <a:lnTo>
                        <a:pt x="14830" y="168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4" name="Google Shape;1554;p30"/>
                <p:cNvSpPr/>
                <p:nvPr/>
              </p:nvSpPr>
              <p:spPr>
                <a:xfrm>
                  <a:off x="8566652" y="5514655"/>
                  <a:ext cx="52558" cy="59487"/>
                </a:xfrm>
                <a:custGeom>
                  <a:avLst/>
                  <a:gdLst/>
                  <a:ahLst/>
                  <a:cxnLst/>
                  <a:rect l="l" t="t" r="r" b="b"/>
                  <a:pathLst>
                    <a:path w="14868" h="16828" extrusionOk="0">
                      <a:moveTo>
                        <a:pt x="0" y="0"/>
                      </a:moveTo>
                      <a:lnTo>
                        <a:pt x="14869" y="168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5" name="Google Shape;1555;p30"/>
                <p:cNvSpPr/>
                <p:nvPr/>
              </p:nvSpPr>
              <p:spPr>
                <a:xfrm>
                  <a:off x="8706775" y="5408614"/>
                  <a:ext cx="52558" cy="59487"/>
                </a:xfrm>
                <a:custGeom>
                  <a:avLst/>
                  <a:gdLst/>
                  <a:ahLst/>
                  <a:cxnLst/>
                  <a:rect l="l" t="t" r="r" b="b"/>
                  <a:pathLst>
                    <a:path w="14868" h="16828" extrusionOk="0">
                      <a:moveTo>
                        <a:pt x="0" y="0"/>
                      </a:moveTo>
                      <a:lnTo>
                        <a:pt x="14868" y="168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6" name="Google Shape;1556;p30"/>
                <p:cNvSpPr/>
                <p:nvPr/>
              </p:nvSpPr>
              <p:spPr>
                <a:xfrm>
                  <a:off x="8847032" y="5302573"/>
                  <a:ext cx="52424" cy="59621"/>
                </a:xfrm>
                <a:custGeom>
                  <a:avLst/>
                  <a:gdLst/>
                  <a:ahLst/>
                  <a:cxnLst/>
                  <a:rect l="l" t="t" r="r" b="b"/>
                  <a:pathLst>
                    <a:path w="14830" h="16866" extrusionOk="0">
                      <a:moveTo>
                        <a:pt x="0" y="0"/>
                      </a:moveTo>
                      <a:lnTo>
                        <a:pt x="14830" y="1686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7" name="Google Shape;1557;p30"/>
                <p:cNvSpPr/>
                <p:nvPr/>
              </p:nvSpPr>
              <p:spPr>
                <a:xfrm>
                  <a:off x="8987152" y="5196666"/>
                  <a:ext cx="52558" cy="59487"/>
                </a:xfrm>
                <a:custGeom>
                  <a:avLst/>
                  <a:gdLst/>
                  <a:ahLst/>
                  <a:cxnLst/>
                  <a:rect l="l" t="t" r="r" b="b"/>
                  <a:pathLst>
                    <a:path w="14868" h="16828" extrusionOk="0">
                      <a:moveTo>
                        <a:pt x="0" y="0"/>
                      </a:moveTo>
                      <a:lnTo>
                        <a:pt x="14869" y="168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8" name="Google Shape;1558;p30"/>
                <p:cNvSpPr/>
                <p:nvPr/>
              </p:nvSpPr>
              <p:spPr>
                <a:xfrm>
                  <a:off x="9127275" y="5090625"/>
                  <a:ext cx="52558" cy="59487"/>
                </a:xfrm>
                <a:custGeom>
                  <a:avLst/>
                  <a:gdLst/>
                  <a:ahLst/>
                  <a:cxnLst/>
                  <a:rect l="l" t="t" r="r" b="b"/>
                  <a:pathLst>
                    <a:path w="14868" h="16828" extrusionOk="0">
                      <a:moveTo>
                        <a:pt x="0" y="0"/>
                      </a:moveTo>
                      <a:lnTo>
                        <a:pt x="14868" y="168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9" name="Google Shape;1559;p30"/>
                <p:cNvSpPr/>
                <p:nvPr/>
              </p:nvSpPr>
              <p:spPr>
                <a:xfrm>
                  <a:off x="9267398" y="4984584"/>
                  <a:ext cx="52558" cy="59487"/>
                </a:xfrm>
                <a:custGeom>
                  <a:avLst/>
                  <a:gdLst/>
                  <a:ahLst/>
                  <a:cxnLst/>
                  <a:rect l="l" t="t" r="r" b="b"/>
                  <a:pathLst>
                    <a:path w="14868" h="16828" extrusionOk="0">
                      <a:moveTo>
                        <a:pt x="0" y="0"/>
                      </a:moveTo>
                      <a:lnTo>
                        <a:pt x="14869" y="168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0" name="Google Shape;1560;p30"/>
                <p:cNvSpPr/>
                <p:nvPr/>
              </p:nvSpPr>
              <p:spPr>
                <a:xfrm>
                  <a:off x="8919674" y="4346569"/>
                  <a:ext cx="74560" cy="56362"/>
                </a:xfrm>
                <a:custGeom>
                  <a:avLst/>
                  <a:gdLst/>
                  <a:ahLst/>
                  <a:cxnLst/>
                  <a:rect l="l" t="t" r="r" b="b"/>
                  <a:pathLst>
                    <a:path w="21092" h="15944" extrusionOk="0">
                      <a:moveTo>
                        <a:pt x="0" y="15944"/>
                      </a:moveTo>
                      <a:lnTo>
                        <a:pt x="21093"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1" name="Google Shape;1561;p30"/>
                <p:cNvSpPr/>
                <p:nvPr/>
              </p:nvSpPr>
              <p:spPr>
                <a:xfrm>
                  <a:off x="9051103" y="4495379"/>
                  <a:ext cx="74560" cy="56362"/>
                </a:xfrm>
                <a:custGeom>
                  <a:avLst/>
                  <a:gdLst/>
                  <a:ahLst/>
                  <a:cxnLst/>
                  <a:rect l="l" t="t" r="r" b="b"/>
                  <a:pathLst>
                    <a:path w="21092" h="15944" extrusionOk="0">
                      <a:moveTo>
                        <a:pt x="0" y="15944"/>
                      </a:moveTo>
                      <a:lnTo>
                        <a:pt x="21092"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2" name="Google Shape;1562;p30"/>
                <p:cNvSpPr/>
                <p:nvPr/>
              </p:nvSpPr>
              <p:spPr>
                <a:xfrm>
                  <a:off x="9182536" y="4644192"/>
                  <a:ext cx="74560" cy="56496"/>
                </a:xfrm>
                <a:custGeom>
                  <a:avLst/>
                  <a:gdLst/>
                  <a:ahLst/>
                  <a:cxnLst/>
                  <a:rect l="l" t="t" r="r" b="b"/>
                  <a:pathLst>
                    <a:path w="21092" h="15982" extrusionOk="0">
                      <a:moveTo>
                        <a:pt x="0" y="15983"/>
                      </a:moveTo>
                      <a:lnTo>
                        <a:pt x="21093"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3" name="Google Shape;1563;p30"/>
                <p:cNvSpPr/>
                <p:nvPr/>
              </p:nvSpPr>
              <p:spPr>
                <a:xfrm>
                  <a:off x="9313969" y="4793140"/>
                  <a:ext cx="74426" cy="56362"/>
                </a:xfrm>
                <a:custGeom>
                  <a:avLst/>
                  <a:gdLst/>
                  <a:ahLst/>
                  <a:cxnLst/>
                  <a:rect l="l" t="t" r="r" b="b"/>
                  <a:pathLst>
                    <a:path w="21054" h="15944" extrusionOk="0">
                      <a:moveTo>
                        <a:pt x="0" y="15944"/>
                      </a:moveTo>
                      <a:lnTo>
                        <a:pt x="21054"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564" name="Google Shape;1564;p30"/>
            <p:cNvSpPr/>
            <p:nvPr/>
          </p:nvSpPr>
          <p:spPr>
            <a:xfrm>
              <a:off x="408900" y="408763"/>
              <a:ext cx="6744300" cy="9871800"/>
            </a:xfrm>
            <a:prstGeom prst="roundRect">
              <a:avLst>
                <a:gd name="adj" fmla="val 3186"/>
              </a:avLst>
            </a:prstGeom>
            <a:solidFill>
              <a:schemeClr val="lt1"/>
            </a:solidFill>
            <a:ln>
              <a:noFill/>
            </a:ln>
            <a:effectLst>
              <a:outerShdw blurRad="85725" dist="57150" dir="3060000" algn="bl" rotWithShape="0">
                <a:schemeClr val="dk1">
                  <a:alpha val="1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565"/>
        <p:cNvGrpSpPr/>
        <p:nvPr/>
      </p:nvGrpSpPr>
      <p:grpSpPr>
        <a:xfrm>
          <a:off x="0" y="0"/>
          <a:ext cx="0" cy="0"/>
          <a:chOff x="0" y="0"/>
          <a:chExt cx="0" cy="0"/>
        </a:xfrm>
      </p:grpSpPr>
      <p:grpSp>
        <p:nvGrpSpPr>
          <p:cNvPr id="1566" name="Google Shape;1566;p31"/>
          <p:cNvGrpSpPr/>
          <p:nvPr/>
        </p:nvGrpSpPr>
        <p:grpSpPr>
          <a:xfrm>
            <a:off x="-705474" y="-590133"/>
            <a:ext cx="8812777" cy="11700970"/>
            <a:chOff x="-705474" y="-590133"/>
            <a:chExt cx="8812777" cy="11700970"/>
          </a:xfrm>
        </p:grpSpPr>
        <p:pic>
          <p:nvPicPr>
            <p:cNvPr id="1567" name="Google Shape;1567;p31"/>
            <p:cNvPicPr preferRelativeResize="0"/>
            <p:nvPr/>
          </p:nvPicPr>
          <p:blipFill>
            <a:blip r:embed="rId2">
              <a:alphaModFix/>
            </a:blip>
            <a:stretch>
              <a:fillRect/>
            </a:stretch>
          </p:blipFill>
          <p:spPr>
            <a:xfrm>
              <a:off x="-13509" y="-14825"/>
              <a:ext cx="7589119" cy="10718976"/>
            </a:xfrm>
            <a:prstGeom prst="rect">
              <a:avLst/>
            </a:prstGeom>
            <a:noFill/>
            <a:ln>
              <a:noFill/>
            </a:ln>
          </p:spPr>
        </p:pic>
        <p:grpSp>
          <p:nvGrpSpPr>
            <p:cNvPr id="1568" name="Google Shape;1568;p31"/>
            <p:cNvGrpSpPr/>
            <p:nvPr/>
          </p:nvGrpSpPr>
          <p:grpSpPr>
            <a:xfrm>
              <a:off x="-705474" y="-590133"/>
              <a:ext cx="8812777" cy="11700970"/>
              <a:chOff x="-705474" y="-590133"/>
              <a:chExt cx="8812777" cy="11700970"/>
            </a:xfrm>
          </p:grpSpPr>
          <p:grpSp>
            <p:nvGrpSpPr>
              <p:cNvPr id="1569" name="Google Shape;1569;p31"/>
              <p:cNvGrpSpPr/>
              <p:nvPr/>
            </p:nvGrpSpPr>
            <p:grpSpPr>
              <a:xfrm rot="-9482978">
                <a:off x="-181494" y="-379678"/>
                <a:ext cx="1387150" cy="1346491"/>
                <a:chOff x="-761508" y="6064309"/>
                <a:chExt cx="1387162" cy="1346503"/>
              </a:xfrm>
            </p:grpSpPr>
            <p:sp>
              <p:nvSpPr>
                <p:cNvPr id="1570" name="Google Shape;1570;p31"/>
                <p:cNvSpPr/>
                <p:nvPr/>
              </p:nvSpPr>
              <p:spPr>
                <a:xfrm>
                  <a:off x="-761508" y="6064309"/>
                  <a:ext cx="1387162" cy="1346503"/>
                </a:xfrm>
                <a:custGeom>
                  <a:avLst/>
                  <a:gdLst/>
                  <a:ahLst/>
                  <a:cxnLst/>
                  <a:rect l="l" t="t" r="r" b="b"/>
                  <a:pathLst>
                    <a:path w="392408" h="380906" extrusionOk="0">
                      <a:moveTo>
                        <a:pt x="392370" y="79692"/>
                      </a:moveTo>
                      <a:lnTo>
                        <a:pt x="66605" y="380907"/>
                      </a:lnTo>
                      <a:lnTo>
                        <a:pt x="44398" y="351477"/>
                      </a:lnTo>
                      <a:cubicBezTo>
                        <a:pt x="-23683" y="261305"/>
                        <a:pt x="-12349" y="135363"/>
                        <a:pt x="70716" y="58561"/>
                      </a:cubicBezTo>
                      <a:cubicBezTo>
                        <a:pt x="153780" y="-18241"/>
                        <a:pt x="280182" y="-19662"/>
                        <a:pt x="364784" y="55257"/>
                      </a:cubicBezTo>
                      <a:lnTo>
                        <a:pt x="392408" y="79731"/>
                      </a:lnTo>
                      <a:close/>
                      <a:moveTo>
                        <a:pt x="87390" y="262534"/>
                      </a:moveTo>
                      <a:lnTo>
                        <a:pt x="272729" y="91142"/>
                      </a:lnTo>
                      <a:cubicBezTo>
                        <a:pt x="223628" y="65631"/>
                        <a:pt x="162578" y="72662"/>
                        <a:pt x="120086" y="111965"/>
                      </a:cubicBezTo>
                      <a:cubicBezTo>
                        <a:pt x="77593" y="151269"/>
                        <a:pt x="65760" y="211550"/>
                        <a:pt x="87390" y="26249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71" name="Google Shape;1571;p31"/>
                <p:cNvGrpSpPr/>
                <p:nvPr/>
              </p:nvGrpSpPr>
              <p:grpSpPr>
                <a:xfrm>
                  <a:off x="-534409" y="6388712"/>
                  <a:ext cx="1038976" cy="943809"/>
                  <a:chOff x="-534409" y="6388712"/>
                  <a:chExt cx="1038976" cy="943809"/>
                </a:xfrm>
              </p:grpSpPr>
              <p:sp>
                <p:nvSpPr>
                  <p:cNvPr id="1572" name="Google Shape;1572;p31"/>
                  <p:cNvSpPr/>
                  <p:nvPr/>
                </p:nvSpPr>
                <p:spPr>
                  <a:xfrm>
                    <a:off x="-534409" y="7240710"/>
                    <a:ext cx="84882" cy="91811"/>
                  </a:xfrm>
                  <a:custGeom>
                    <a:avLst/>
                    <a:gdLst/>
                    <a:ahLst/>
                    <a:cxnLst/>
                    <a:rect l="l" t="t" r="r" b="b"/>
                    <a:pathLst>
                      <a:path w="24012" h="25972" extrusionOk="0">
                        <a:moveTo>
                          <a:pt x="0" y="0"/>
                        </a:moveTo>
                        <a:lnTo>
                          <a:pt x="24013" y="25972"/>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3" name="Google Shape;1573;p31"/>
                  <p:cNvSpPr/>
                  <p:nvPr/>
                </p:nvSpPr>
                <p:spPr>
                  <a:xfrm>
                    <a:off x="-385190" y="7102761"/>
                    <a:ext cx="84882" cy="91811"/>
                  </a:xfrm>
                  <a:custGeom>
                    <a:avLst/>
                    <a:gdLst/>
                    <a:ahLst/>
                    <a:cxnLst/>
                    <a:rect l="l" t="t" r="r" b="b"/>
                    <a:pathLst>
                      <a:path w="24012" h="25972" extrusionOk="0">
                        <a:moveTo>
                          <a:pt x="0" y="0"/>
                        </a:moveTo>
                        <a:lnTo>
                          <a:pt x="24013" y="25972"/>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4" name="Google Shape;1574;p31"/>
                  <p:cNvSpPr/>
                  <p:nvPr/>
                </p:nvSpPr>
                <p:spPr>
                  <a:xfrm>
                    <a:off x="-235836" y="6964811"/>
                    <a:ext cx="84882" cy="91811"/>
                  </a:xfrm>
                  <a:custGeom>
                    <a:avLst/>
                    <a:gdLst/>
                    <a:ahLst/>
                    <a:cxnLst/>
                    <a:rect l="l" t="t" r="r" b="b"/>
                    <a:pathLst>
                      <a:path w="24012" h="25972" extrusionOk="0">
                        <a:moveTo>
                          <a:pt x="0" y="0"/>
                        </a:moveTo>
                        <a:lnTo>
                          <a:pt x="24013" y="25972"/>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5" name="Google Shape;1575;p31"/>
                  <p:cNvSpPr/>
                  <p:nvPr/>
                </p:nvSpPr>
                <p:spPr>
                  <a:xfrm>
                    <a:off x="-86616" y="6826865"/>
                    <a:ext cx="84882" cy="91811"/>
                  </a:xfrm>
                  <a:custGeom>
                    <a:avLst/>
                    <a:gdLst/>
                    <a:ahLst/>
                    <a:cxnLst/>
                    <a:rect l="l" t="t" r="r" b="b"/>
                    <a:pathLst>
                      <a:path w="24012" h="25972" extrusionOk="0">
                        <a:moveTo>
                          <a:pt x="0" y="0"/>
                        </a:moveTo>
                        <a:lnTo>
                          <a:pt x="24013" y="25972"/>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6" name="Google Shape;1576;p31"/>
                  <p:cNvSpPr/>
                  <p:nvPr/>
                </p:nvSpPr>
                <p:spPr>
                  <a:xfrm>
                    <a:off x="62738" y="6688915"/>
                    <a:ext cx="84882" cy="91811"/>
                  </a:xfrm>
                  <a:custGeom>
                    <a:avLst/>
                    <a:gdLst/>
                    <a:ahLst/>
                    <a:cxnLst/>
                    <a:rect l="l" t="t" r="r" b="b"/>
                    <a:pathLst>
                      <a:path w="24012" h="25972" extrusionOk="0">
                        <a:moveTo>
                          <a:pt x="0" y="0"/>
                        </a:moveTo>
                        <a:lnTo>
                          <a:pt x="24013" y="25972"/>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7" name="Google Shape;1577;p31"/>
                  <p:cNvSpPr/>
                  <p:nvPr/>
                </p:nvSpPr>
                <p:spPr>
                  <a:xfrm>
                    <a:off x="211957" y="6550965"/>
                    <a:ext cx="84882" cy="91811"/>
                  </a:xfrm>
                  <a:custGeom>
                    <a:avLst/>
                    <a:gdLst/>
                    <a:ahLst/>
                    <a:cxnLst/>
                    <a:rect l="l" t="t" r="r" b="b"/>
                    <a:pathLst>
                      <a:path w="24012" h="25972" extrusionOk="0">
                        <a:moveTo>
                          <a:pt x="0" y="0"/>
                        </a:moveTo>
                        <a:lnTo>
                          <a:pt x="24013" y="25972"/>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8" name="Google Shape;1578;p31"/>
                  <p:cNvSpPr/>
                  <p:nvPr/>
                </p:nvSpPr>
                <p:spPr>
                  <a:xfrm>
                    <a:off x="361311" y="6413016"/>
                    <a:ext cx="84882" cy="91811"/>
                  </a:xfrm>
                  <a:custGeom>
                    <a:avLst/>
                    <a:gdLst/>
                    <a:ahLst/>
                    <a:cxnLst/>
                    <a:rect l="l" t="t" r="r" b="b"/>
                    <a:pathLst>
                      <a:path w="24012" h="25972" extrusionOk="0">
                        <a:moveTo>
                          <a:pt x="0" y="0"/>
                        </a:moveTo>
                        <a:lnTo>
                          <a:pt x="24013" y="25972"/>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9" name="Google Shape;1579;p31"/>
                  <p:cNvSpPr/>
                  <p:nvPr/>
                </p:nvSpPr>
                <p:spPr>
                  <a:xfrm>
                    <a:off x="-433528" y="7216407"/>
                    <a:ext cx="42374" cy="45906"/>
                  </a:xfrm>
                  <a:custGeom>
                    <a:avLst/>
                    <a:gdLst/>
                    <a:ahLst/>
                    <a:cxnLst/>
                    <a:rect l="l" t="t" r="r" b="b"/>
                    <a:pathLst>
                      <a:path w="11987" h="12986" extrusionOk="0">
                        <a:moveTo>
                          <a:pt x="0" y="0"/>
                        </a:moveTo>
                        <a:lnTo>
                          <a:pt x="11987" y="12986"/>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0" name="Google Shape;1580;p31"/>
                  <p:cNvSpPr/>
                  <p:nvPr/>
                </p:nvSpPr>
                <p:spPr>
                  <a:xfrm>
                    <a:off x="-284308" y="7078457"/>
                    <a:ext cx="42508" cy="45906"/>
                  </a:xfrm>
                  <a:custGeom>
                    <a:avLst/>
                    <a:gdLst/>
                    <a:ahLst/>
                    <a:cxnLst/>
                    <a:rect l="l" t="t" r="r" b="b"/>
                    <a:pathLst>
                      <a:path w="12025" h="12986" extrusionOk="0">
                        <a:moveTo>
                          <a:pt x="0" y="0"/>
                        </a:moveTo>
                        <a:lnTo>
                          <a:pt x="12025" y="12986"/>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1" name="Google Shape;1581;p31"/>
                  <p:cNvSpPr/>
                  <p:nvPr/>
                </p:nvSpPr>
                <p:spPr>
                  <a:xfrm>
                    <a:off x="-134954" y="6940508"/>
                    <a:ext cx="42374" cy="45906"/>
                  </a:xfrm>
                  <a:custGeom>
                    <a:avLst/>
                    <a:gdLst/>
                    <a:ahLst/>
                    <a:cxnLst/>
                    <a:rect l="l" t="t" r="r" b="b"/>
                    <a:pathLst>
                      <a:path w="11987" h="12986" extrusionOk="0">
                        <a:moveTo>
                          <a:pt x="0" y="0"/>
                        </a:moveTo>
                        <a:lnTo>
                          <a:pt x="11987" y="12986"/>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2" name="Google Shape;1582;p31"/>
                  <p:cNvSpPr/>
                  <p:nvPr/>
                </p:nvSpPr>
                <p:spPr>
                  <a:xfrm>
                    <a:off x="14265" y="6802558"/>
                    <a:ext cx="42508" cy="45906"/>
                  </a:xfrm>
                  <a:custGeom>
                    <a:avLst/>
                    <a:gdLst/>
                    <a:ahLst/>
                    <a:cxnLst/>
                    <a:rect l="l" t="t" r="r" b="b"/>
                    <a:pathLst>
                      <a:path w="12025" h="12986" extrusionOk="0">
                        <a:moveTo>
                          <a:pt x="0" y="0"/>
                        </a:moveTo>
                        <a:lnTo>
                          <a:pt x="12026" y="12986"/>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3" name="Google Shape;1583;p31"/>
                  <p:cNvSpPr/>
                  <p:nvPr/>
                </p:nvSpPr>
                <p:spPr>
                  <a:xfrm>
                    <a:off x="163619" y="6664612"/>
                    <a:ext cx="42374" cy="45906"/>
                  </a:xfrm>
                  <a:custGeom>
                    <a:avLst/>
                    <a:gdLst/>
                    <a:ahLst/>
                    <a:cxnLst/>
                    <a:rect l="l" t="t" r="r" b="b"/>
                    <a:pathLst>
                      <a:path w="11987" h="12986" extrusionOk="0">
                        <a:moveTo>
                          <a:pt x="0" y="0"/>
                        </a:moveTo>
                        <a:lnTo>
                          <a:pt x="11987" y="12986"/>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4" name="Google Shape;1584;p31"/>
                  <p:cNvSpPr/>
                  <p:nvPr/>
                </p:nvSpPr>
                <p:spPr>
                  <a:xfrm>
                    <a:off x="312839" y="6526662"/>
                    <a:ext cx="42508" cy="45906"/>
                  </a:xfrm>
                  <a:custGeom>
                    <a:avLst/>
                    <a:gdLst/>
                    <a:ahLst/>
                    <a:cxnLst/>
                    <a:rect l="l" t="t" r="r" b="b"/>
                    <a:pathLst>
                      <a:path w="12025" h="12986" extrusionOk="0">
                        <a:moveTo>
                          <a:pt x="0" y="0"/>
                        </a:moveTo>
                        <a:lnTo>
                          <a:pt x="12026" y="12986"/>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5" name="Google Shape;1585;p31"/>
                  <p:cNvSpPr/>
                  <p:nvPr/>
                </p:nvSpPr>
                <p:spPr>
                  <a:xfrm>
                    <a:off x="462193" y="6388712"/>
                    <a:ext cx="42374" cy="45906"/>
                  </a:xfrm>
                  <a:custGeom>
                    <a:avLst/>
                    <a:gdLst/>
                    <a:ahLst/>
                    <a:cxnLst/>
                    <a:rect l="l" t="t" r="r" b="b"/>
                    <a:pathLst>
                      <a:path w="11987" h="12986" extrusionOk="0">
                        <a:moveTo>
                          <a:pt x="0" y="0"/>
                        </a:moveTo>
                        <a:lnTo>
                          <a:pt x="11987" y="12986"/>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586" name="Google Shape;1586;p31"/>
              <p:cNvGrpSpPr/>
              <p:nvPr/>
            </p:nvGrpSpPr>
            <p:grpSpPr>
              <a:xfrm>
                <a:off x="6809067" y="144446"/>
                <a:ext cx="1298236" cy="1892266"/>
                <a:chOff x="6795242" y="144446"/>
                <a:chExt cx="1298236" cy="1892266"/>
              </a:xfrm>
            </p:grpSpPr>
            <p:sp>
              <p:nvSpPr>
                <p:cNvPr id="1587" name="Google Shape;1587;p31"/>
                <p:cNvSpPr/>
                <p:nvPr/>
              </p:nvSpPr>
              <p:spPr>
                <a:xfrm rot="-643732">
                  <a:off x="6869843" y="243631"/>
                  <a:ext cx="244428" cy="824417"/>
                </a:xfrm>
                <a:custGeom>
                  <a:avLst/>
                  <a:gdLst/>
                  <a:ahLst/>
                  <a:cxnLst/>
                  <a:rect l="l" t="t" r="r" b="b"/>
                  <a:pathLst>
                    <a:path w="67412" h="227370" extrusionOk="0">
                      <a:moveTo>
                        <a:pt x="55848" y="227332"/>
                      </a:moveTo>
                      <a:cubicBezTo>
                        <a:pt x="60035" y="187375"/>
                        <a:pt x="67105" y="148071"/>
                        <a:pt x="67412" y="107500"/>
                      </a:cubicBezTo>
                      <a:cubicBezTo>
                        <a:pt x="49854" y="72461"/>
                        <a:pt x="32373" y="37229"/>
                        <a:pt x="13777" y="2651"/>
                      </a:cubicBezTo>
                      <a:cubicBezTo>
                        <a:pt x="13048" y="1268"/>
                        <a:pt x="12471" y="346"/>
                        <a:pt x="11011" y="0"/>
                      </a:cubicBezTo>
                      <a:cubicBezTo>
                        <a:pt x="7707" y="3535"/>
                        <a:pt x="6785" y="9836"/>
                        <a:pt x="5709" y="14753"/>
                      </a:cubicBezTo>
                      <a:cubicBezTo>
                        <a:pt x="-7815" y="78838"/>
                        <a:pt x="2290" y="151913"/>
                        <a:pt x="40287" y="207738"/>
                      </a:cubicBezTo>
                      <a:cubicBezTo>
                        <a:pt x="44974" y="214654"/>
                        <a:pt x="50162" y="221300"/>
                        <a:pt x="55848" y="22737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8" name="Google Shape;1588;p31"/>
                <p:cNvSpPr/>
                <p:nvPr/>
              </p:nvSpPr>
              <p:spPr>
                <a:xfrm rot="-643732">
                  <a:off x="7277633" y="914567"/>
                  <a:ext cx="247967" cy="311431"/>
                </a:xfrm>
                <a:custGeom>
                  <a:avLst/>
                  <a:gdLst/>
                  <a:ahLst/>
                  <a:cxnLst/>
                  <a:rect l="l" t="t" r="r" b="b"/>
                  <a:pathLst>
                    <a:path w="68388" h="85891" extrusionOk="0">
                      <a:moveTo>
                        <a:pt x="35193" y="19710"/>
                      </a:moveTo>
                      <a:cubicBezTo>
                        <a:pt x="30775" y="9797"/>
                        <a:pt x="27432" y="2075"/>
                        <a:pt x="26548" y="0"/>
                      </a:cubicBezTo>
                      <a:cubicBezTo>
                        <a:pt x="16252" y="8568"/>
                        <a:pt x="7300" y="18672"/>
                        <a:pt x="0" y="29891"/>
                      </a:cubicBezTo>
                      <a:cubicBezTo>
                        <a:pt x="7569" y="36422"/>
                        <a:pt x="15752" y="42070"/>
                        <a:pt x="23206" y="48409"/>
                      </a:cubicBezTo>
                      <a:cubicBezTo>
                        <a:pt x="32158" y="56017"/>
                        <a:pt x="36038" y="69848"/>
                        <a:pt x="41878" y="79760"/>
                      </a:cubicBezTo>
                      <a:cubicBezTo>
                        <a:pt x="43453" y="82450"/>
                        <a:pt x="45490" y="85447"/>
                        <a:pt x="48602" y="85831"/>
                      </a:cubicBezTo>
                      <a:cubicBezTo>
                        <a:pt x="53788" y="86484"/>
                        <a:pt x="63240" y="81681"/>
                        <a:pt x="68388" y="79952"/>
                      </a:cubicBezTo>
                      <a:cubicBezTo>
                        <a:pt x="63701" y="81528"/>
                        <a:pt x="46104" y="44068"/>
                        <a:pt x="35231" y="197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9" name="Google Shape;1589;p31"/>
                <p:cNvSpPr/>
                <p:nvPr/>
              </p:nvSpPr>
              <p:spPr>
                <a:xfrm rot="-643732">
                  <a:off x="7450975" y="1067006"/>
                  <a:ext cx="582669" cy="697529"/>
                </a:xfrm>
                <a:custGeom>
                  <a:avLst/>
                  <a:gdLst/>
                  <a:ahLst/>
                  <a:cxnLst/>
                  <a:rect l="l" t="t" r="r" b="b"/>
                  <a:pathLst>
                    <a:path w="160697" h="192375" extrusionOk="0">
                      <a:moveTo>
                        <a:pt x="102" y="20569"/>
                      </a:moveTo>
                      <a:cubicBezTo>
                        <a:pt x="-1358" y="37705"/>
                        <a:pt x="13204" y="60219"/>
                        <a:pt x="19005" y="73397"/>
                      </a:cubicBezTo>
                      <a:cubicBezTo>
                        <a:pt x="30915" y="100406"/>
                        <a:pt x="42825" y="127416"/>
                        <a:pt x="54736" y="154425"/>
                      </a:cubicBezTo>
                      <a:cubicBezTo>
                        <a:pt x="55658" y="156500"/>
                        <a:pt x="56580" y="158575"/>
                        <a:pt x="57502" y="160649"/>
                      </a:cubicBezTo>
                      <a:cubicBezTo>
                        <a:pt x="69335" y="187505"/>
                        <a:pt x="100724" y="199684"/>
                        <a:pt x="127580" y="187851"/>
                      </a:cubicBezTo>
                      <a:lnTo>
                        <a:pt x="128925" y="187236"/>
                      </a:lnTo>
                      <a:cubicBezTo>
                        <a:pt x="155742" y="175403"/>
                        <a:pt x="168191" y="143706"/>
                        <a:pt x="156011" y="117042"/>
                      </a:cubicBezTo>
                      <a:cubicBezTo>
                        <a:pt x="155781" y="116581"/>
                        <a:pt x="155589" y="116120"/>
                        <a:pt x="155358" y="115659"/>
                      </a:cubicBezTo>
                      <a:cubicBezTo>
                        <a:pt x="145830" y="95373"/>
                        <a:pt x="128694" y="79890"/>
                        <a:pt x="108140" y="70938"/>
                      </a:cubicBezTo>
                      <a:cubicBezTo>
                        <a:pt x="104797" y="69478"/>
                        <a:pt x="101493" y="67826"/>
                        <a:pt x="98266" y="65944"/>
                      </a:cubicBezTo>
                      <a:cubicBezTo>
                        <a:pt x="83705" y="57376"/>
                        <a:pt x="70642" y="46503"/>
                        <a:pt x="59538" y="33786"/>
                      </a:cubicBezTo>
                      <a:cubicBezTo>
                        <a:pt x="53890" y="27293"/>
                        <a:pt x="49165" y="19647"/>
                        <a:pt x="43978" y="12693"/>
                      </a:cubicBezTo>
                      <a:cubicBezTo>
                        <a:pt x="41365" y="9159"/>
                        <a:pt x="38638" y="5586"/>
                        <a:pt x="34949" y="3165"/>
                      </a:cubicBezTo>
                      <a:cubicBezTo>
                        <a:pt x="28379" y="-1138"/>
                        <a:pt x="19428" y="-831"/>
                        <a:pt x="12435" y="2742"/>
                      </a:cubicBezTo>
                      <a:cubicBezTo>
                        <a:pt x="4175" y="6969"/>
                        <a:pt x="679" y="13270"/>
                        <a:pt x="64" y="20531"/>
                      </a:cubicBezTo>
                      <a:close/>
                      <a:moveTo>
                        <a:pt x="75674" y="142284"/>
                      </a:moveTo>
                      <a:cubicBezTo>
                        <a:pt x="75444" y="141939"/>
                        <a:pt x="75213" y="141554"/>
                        <a:pt x="74983" y="141209"/>
                      </a:cubicBezTo>
                      <a:cubicBezTo>
                        <a:pt x="71333" y="135638"/>
                        <a:pt x="67568" y="129644"/>
                        <a:pt x="67568" y="122959"/>
                      </a:cubicBezTo>
                      <a:cubicBezTo>
                        <a:pt x="67568" y="115928"/>
                        <a:pt x="71909" y="109474"/>
                        <a:pt x="77481" y="105209"/>
                      </a:cubicBezTo>
                      <a:cubicBezTo>
                        <a:pt x="83090" y="100944"/>
                        <a:pt x="89852" y="98601"/>
                        <a:pt x="96537" y="96449"/>
                      </a:cubicBezTo>
                      <a:cubicBezTo>
                        <a:pt x="104797" y="93798"/>
                        <a:pt x="109715" y="92684"/>
                        <a:pt x="115862" y="98178"/>
                      </a:cubicBezTo>
                      <a:cubicBezTo>
                        <a:pt x="122547" y="104210"/>
                        <a:pt x="128618" y="114391"/>
                        <a:pt x="131346" y="122882"/>
                      </a:cubicBezTo>
                      <a:cubicBezTo>
                        <a:pt x="134611" y="132987"/>
                        <a:pt x="133151" y="145396"/>
                        <a:pt x="125045" y="152274"/>
                      </a:cubicBezTo>
                      <a:cubicBezTo>
                        <a:pt x="121932" y="154925"/>
                        <a:pt x="118090" y="156538"/>
                        <a:pt x="114287" y="158037"/>
                      </a:cubicBezTo>
                      <a:cubicBezTo>
                        <a:pt x="109523" y="159919"/>
                        <a:pt x="104490" y="161648"/>
                        <a:pt x="99380" y="161226"/>
                      </a:cubicBezTo>
                      <a:cubicBezTo>
                        <a:pt x="88930" y="160380"/>
                        <a:pt x="81591" y="151083"/>
                        <a:pt x="75713" y="1422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0" name="Google Shape;1590;p31"/>
                <p:cNvSpPr/>
                <p:nvPr/>
              </p:nvSpPr>
              <p:spPr>
                <a:xfrm rot="-643732">
                  <a:off x="7035800" y="165989"/>
                  <a:ext cx="337189" cy="1126044"/>
                </a:xfrm>
                <a:custGeom>
                  <a:avLst/>
                  <a:gdLst/>
                  <a:ahLst/>
                  <a:cxnLst/>
                  <a:rect l="l" t="t" r="r" b="b"/>
                  <a:pathLst>
                    <a:path w="92995" h="310557" extrusionOk="0">
                      <a:moveTo>
                        <a:pt x="91570" y="185147"/>
                      </a:moveTo>
                      <a:cubicBezTo>
                        <a:pt x="93375" y="169933"/>
                        <a:pt x="93068" y="154411"/>
                        <a:pt x="92761" y="139043"/>
                      </a:cubicBezTo>
                      <a:cubicBezTo>
                        <a:pt x="92261" y="115875"/>
                        <a:pt x="86844" y="91786"/>
                        <a:pt x="81657" y="69233"/>
                      </a:cubicBezTo>
                      <a:cubicBezTo>
                        <a:pt x="77777" y="52444"/>
                        <a:pt x="72705" y="35654"/>
                        <a:pt x="64906" y="20248"/>
                      </a:cubicBezTo>
                      <a:cubicBezTo>
                        <a:pt x="61679" y="13908"/>
                        <a:pt x="57914" y="7723"/>
                        <a:pt x="53419" y="2152"/>
                      </a:cubicBezTo>
                      <a:cubicBezTo>
                        <a:pt x="50345" y="-1652"/>
                        <a:pt x="44198" y="-153"/>
                        <a:pt x="43122" y="4611"/>
                      </a:cubicBezTo>
                      <a:cubicBezTo>
                        <a:pt x="41662" y="11219"/>
                        <a:pt x="40240" y="17827"/>
                        <a:pt x="38896" y="24435"/>
                      </a:cubicBezTo>
                      <a:cubicBezTo>
                        <a:pt x="29982" y="68465"/>
                        <a:pt x="23950" y="113109"/>
                        <a:pt x="20800" y="157907"/>
                      </a:cubicBezTo>
                      <a:cubicBezTo>
                        <a:pt x="19109" y="182112"/>
                        <a:pt x="15460" y="206355"/>
                        <a:pt x="12309" y="230444"/>
                      </a:cubicBezTo>
                      <a:cubicBezTo>
                        <a:pt x="10196" y="246811"/>
                        <a:pt x="7967" y="263140"/>
                        <a:pt x="5355" y="279430"/>
                      </a:cubicBezTo>
                      <a:cubicBezTo>
                        <a:pt x="4356" y="285731"/>
                        <a:pt x="3664" y="292339"/>
                        <a:pt x="2013" y="298525"/>
                      </a:cubicBezTo>
                      <a:cubicBezTo>
                        <a:pt x="821" y="302943"/>
                        <a:pt x="-1638" y="305095"/>
                        <a:pt x="1628" y="307976"/>
                      </a:cubicBezTo>
                      <a:cubicBezTo>
                        <a:pt x="4241" y="310320"/>
                        <a:pt x="15498" y="309936"/>
                        <a:pt x="19109" y="310435"/>
                      </a:cubicBezTo>
                      <a:cubicBezTo>
                        <a:pt x="20108" y="310589"/>
                        <a:pt x="21261" y="310704"/>
                        <a:pt x="22106" y="310089"/>
                      </a:cubicBezTo>
                      <a:cubicBezTo>
                        <a:pt x="22836" y="309590"/>
                        <a:pt x="23144" y="308668"/>
                        <a:pt x="23412" y="307823"/>
                      </a:cubicBezTo>
                      <a:cubicBezTo>
                        <a:pt x="26332" y="298448"/>
                        <a:pt x="30290" y="288459"/>
                        <a:pt x="31788" y="278777"/>
                      </a:cubicBezTo>
                      <a:cubicBezTo>
                        <a:pt x="32902" y="271631"/>
                        <a:pt x="32595" y="266982"/>
                        <a:pt x="39126" y="261911"/>
                      </a:cubicBezTo>
                      <a:cubicBezTo>
                        <a:pt x="43391" y="258606"/>
                        <a:pt x="48501" y="256532"/>
                        <a:pt x="53188" y="253842"/>
                      </a:cubicBezTo>
                      <a:cubicBezTo>
                        <a:pt x="71668" y="243238"/>
                        <a:pt x="83309" y="223260"/>
                        <a:pt x="88496" y="202590"/>
                      </a:cubicBezTo>
                      <a:cubicBezTo>
                        <a:pt x="89956" y="196827"/>
                        <a:pt x="90955" y="190987"/>
                        <a:pt x="91647" y="18510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1" name="Google Shape;1591;p31"/>
                <p:cNvSpPr/>
                <p:nvPr/>
              </p:nvSpPr>
              <p:spPr>
                <a:xfrm rot="-643732">
                  <a:off x="6914664" y="1236412"/>
                  <a:ext cx="427992" cy="767168"/>
                </a:xfrm>
                <a:custGeom>
                  <a:avLst/>
                  <a:gdLst/>
                  <a:ahLst/>
                  <a:cxnLst/>
                  <a:rect l="l" t="t" r="r" b="b"/>
                  <a:pathLst>
                    <a:path w="118038" h="211581" extrusionOk="0">
                      <a:moveTo>
                        <a:pt x="73376" y="5816"/>
                      </a:moveTo>
                      <a:cubicBezTo>
                        <a:pt x="70878" y="7429"/>
                        <a:pt x="68804" y="9350"/>
                        <a:pt x="67651" y="11617"/>
                      </a:cubicBezTo>
                      <a:cubicBezTo>
                        <a:pt x="65461" y="15959"/>
                        <a:pt x="65231" y="20953"/>
                        <a:pt x="64001" y="25679"/>
                      </a:cubicBezTo>
                      <a:cubicBezTo>
                        <a:pt x="61504" y="35361"/>
                        <a:pt x="54511" y="43736"/>
                        <a:pt x="45482" y="47962"/>
                      </a:cubicBezTo>
                      <a:cubicBezTo>
                        <a:pt x="49594" y="58835"/>
                        <a:pt x="42486" y="72513"/>
                        <a:pt x="31229" y="75394"/>
                      </a:cubicBezTo>
                      <a:cubicBezTo>
                        <a:pt x="32343" y="81849"/>
                        <a:pt x="30729" y="88726"/>
                        <a:pt x="26887" y="94028"/>
                      </a:cubicBezTo>
                      <a:cubicBezTo>
                        <a:pt x="24006" y="97985"/>
                        <a:pt x="20048" y="101021"/>
                        <a:pt x="16706" y="104594"/>
                      </a:cubicBezTo>
                      <a:cubicBezTo>
                        <a:pt x="6140" y="116043"/>
                        <a:pt x="1568" y="138211"/>
                        <a:pt x="262" y="153387"/>
                      </a:cubicBezTo>
                      <a:cubicBezTo>
                        <a:pt x="223" y="153887"/>
                        <a:pt x="185" y="154425"/>
                        <a:pt x="146" y="154924"/>
                      </a:cubicBezTo>
                      <a:cubicBezTo>
                        <a:pt x="-2043" y="184162"/>
                        <a:pt x="20586" y="209596"/>
                        <a:pt x="49862" y="211402"/>
                      </a:cubicBezTo>
                      <a:lnTo>
                        <a:pt x="51322" y="211479"/>
                      </a:lnTo>
                      <a:cubicBezTo>
                        <a:pt x="80599" y="213284"/>
                        <a:pt x="105840" y="191001"/>
                        <a:pt x="107647" y="161725"/>
                      </a:cubicBezTo>
                      <a:cubicBezTo>
                        <a:pt x="110297" y="119078"/>
                        <a:pt x="117405" y="77584"/>
                        <a:pt x="118020" y="34784"/>
                      </a:cubicBezTo>
                      <a:cubicBezTo>
                        <a:pt x="118135" y="25756"/>
                        <a:pt x="117866" y="16035"/>
                        <a:pt x="112372" y="8889"/>
                      </a:cubicBezTo>
                      <a:cubicBezTo>
                        <a:pt x="107531" y="2627"/>
                        <a:pt x="99232" y="-447"/>
                        <a:pt x="91356" y="52"/>
                      </a:cubicBezTo>
                      <a:cubicBezTo>
                        <a:pt x="86285" y="398"/>
                        <a:pt x="78793" y="2319"/>
                        <a:pt x="73376" y="5777"/>
                      </a:cubicBezTo>
                      <a:close/>
                      <a:moveTo>
                        <a:pt x="52782" y="190040"/>
                      </a:moveTo>
                      <a:cubicBezTo>
                        <a:pt x="52244" y="190117"/>
                        <a:pt x="51707" y="190156"/>
                        <a:pt x="51130" y="190194"/>
                      </a:cubicBezTo>
                      <a:cubicBezTo>
                        <a:pt x="36415" y="191116"/>
                        <a:pt x="27156" y="173059"/>
                        <a:pt x="25082" y="160380"/>
                      </a:cubicBezTo>
                      <a:cubicBezTo>
                        <a:pt x="23084" y="148162"/>
                        <a:pt x="26465" y="135138"/>
                        <a:pt x="34187" y="125456"/>
                      </a:cubicBezTo>
                      <a:cubicBezTo>
                        <a:pt x="39066" y="119309"/>
                        <a:pt x="45752" y="114429"/>
                        <a:pt x="53359" y="112700"/>
                      </a:cubicBezTo>
                      <a:cubicBezTo>
                        <a:pt x="61004" y="110972"/>
                        <a:pt x="69572" y="112700"/>
                        <a:pt x="75258" y="118041"/>
                      </a:cubicBezTo>
                      <a:cubicBezTo>
                        <a:pt x="77986" y="120615"/>
                        <a:pt x="79984" y="123881"/>
                        <a:pt x="81559" y="127262"/>
                      </a:cubicBezTo>
                      <a:cubicBezTo>
                        <a:pt x="87437" y="139940"/>
                        <a:pt x="87514" y="155347"/>
                        <a:pt x="81098" y="167757"/>
                      </a:cubicBezTo>
                      <a:cubicBezTo>
                        <a:pt x="75796" y="178015"/>
                        <a:pt x="64616" y="188427"/>
                        <a:pt x="52705" y="1900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2" name="Google Shape;1592;p31"/>
                <p:cNvSpPr/>
                <p:nvPr/>
              </p:nvSpPr>
              <p:spPr>
                <a:xfrm rot="-643732">
                  <a:off x="7083276" y="582685"/>
                  <a:ext cx="54464" cy="446339"/>
                </a:xfrm>
                <a:custGeom>
                  <a:avLst/>
                  <a:gdLst/>
                  <a:ahLst/>
                  <a:cxnLst/>
                  <a:rect l="l" t="t" r="r" b="b"/>
                  <a:pathLst>
                    <a:path w="15021" h="123098" extrusionOk="0">
                      <a:moveTo>
                        <a:pt x="0" y="123098"/>
                      </a:moveTo>
                      <a:cubicBezTo>
                        <a:pt x="6800" y="82296"/>
                        <a:pt x="11833" y="41225"/>
                        <a:pt x="1502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3" name="Google Shape;1593;p31"/>
                <p:cNvSpPr/>
                <p:nvPr/>
              </p:nvSpPr>
              <p:spPr>
                <a:xfrm rot="-643732">
                  <a:off x="7295282" y="973540"/>
                  <a:ext cx="81909" cy="82746"/>
                </a:xfrm>
                <a:custGeom>
                  <a:avLst/>
                  <a:gdLst/>
                  <a:ahLst/>
                  <a:cxnLst/>
                  <a:rect l="l" t="t" r="r" b="b"/>
                  <a:pathLst>
                    <a:path w="22590" h="22821" extrusionOk="0">
                      <a:moveTo>
                        <a:pt x="0" y="22821"/>
                      </a:moveTo>
                      <a:cubicBezTo>
                        <a:pt x="9144" y="17097"/>
                        <a:pt x="16981" y="9221"/>
                        <a:pt x="22591" y="0"/>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4" name="Google Shape;1594;p31"/>
                <p:cNvSpPr/>
                <p:nvPr/>
              </p:nvSpPr>
              <p:spPr>
                <a:xfrm>
                  <a:off x="7201750" y="934200"/>
                  <a:ext cx="70200" cy="702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grpSp>
          <p:grpSp>
            <p:nvGrpSpPr>
              <p:cNvPr id="1595" name="Google Shape;1595;p31"/>
              <p:cNvGrpSpPr/>
              <p:nvPr/>
            </p:nvGrpSpPr>
            <p:grpSpPr>
              <a:xfrm>
                <a:off x="-705474" y="5795418"/>
                <a:ext cx="1458439" cy="1615374"/>
                <a:chOff x="7228041" y="4921137"/>
                <a:chExt cx="412688" cy="457095"/>
              </a:xfrm>
            </p:grpSpPr>
            <p:sp>
              <p:nvSpPr>
                <p:cNvPr id="1596" name="Google Shape;1596;p31"/>
                <p:cNvSpPr/>
                <p:nvPr/>
              </p:nvSpPr>
              <p:spPr>
                <a:xfrm>
                  <a:off x="7240162" y="4944501"/>
                  <a:ext cx="400567" cy="433731"/>
                </a:xfrm>
                <a:custGeom>
                  <a:avLst/>
                  <a:gdLst/>
                  <a:ahLst/>
                  <a:cxnLst/>
                  <a:rect l="l" t="t" r="r" b="b"/>
                  <a:pathLst>
                    <a:path w="400567" h="433731" extrusionOk="0">
                      <a:moveTo>
                        <a:pt x="393989" y="155238"/>
                      </a:moveTo>
                      <a:cubicBezTo>
                        <a:pt x="393643" y="153894"/>
                        <a:pt x="392490" y="152933"/>
                        <a:pt x="391107" y="152818"/>
                      </a:cubicBezTo>
                      <a:cubicBezTo>
                        <a:pt x="389109" y="152664"/>
                        <a:pt x="386382" y="152357"/>
                        <a:pt x="385306" y="152050"/>
                      </a:cubicBezTo>
                      <a:cubicBezTo>
                        <a:pt x="376392" y="149283"/>
                        <a:pt x="377929" y="143520"/>
                        <a:pt x="371744" y="136950"/>
                      </a:cubicBezTo>
                      <a:lnTo>
                        <a:pt x="351688" y="115704"/>
                      </a:lnTo>
                      <a:cubicBezTo>
                        <a:pt x="337166" y="100298"/>
                        <a:pt x="322604" y="84891"/>
                        <a:pt x="308081" y="69485"/>
                      </a:cubicBezTo>
                      <a:lnTo>
                        <a:pt x="247377" y="5131"/>
                      </a:lnTo>
                      <a:cubicBezTo>
                        <a:pt x="246801" y="4555"/>
                        <a:pt x="246263" y="3940"/>
                        <a:pt x="245687" y="3363"/>
                      </a:cubicBezTo>
                      <a:cubicBezTo>
                        <a:pt x="241576" y="-1017"/>
                        <a:pt x="234583" y="-1132"/>
                        <a:pt x="230088" y="3095"/>
                      </a:cubicBezTo>
                      <a:lnTo>
                        <a:pt x="184906" y="74902"/>
                      </a:lnTo>
                      <a:lnTo>
                        <a:pt x="3563" y="245795"/>
                      </a:lnTo>
                      <a:cubicBezTo>
                        <a:pt x="-932" y="250021"/>
                        <a:pt x="-1201" y="256975"/>
                        <a:pt x="2910" y="261355"/>
                      </a:cubicBezTo>
                      <a:lnTo>
                        <a:pt x="150482" y="423027"/>
                      </a:lnTo>
                      <a:cubicBezTo>
                        <a:pt x="154593" y="427407"/>
                        <a:pt x="168155" y="440969"/>
                        <a:pt x="185905" y="428752"/>
                      </a:cubicBezTo>
                      <a:lnTo>
                        <a:pt x="357605" y="266926"/>
                      </a:lnTo>
                      <a:cubicBezTo>
                        <a:pt x="370860" y="246640"/>
                        <a:pt x="396140" y="197078"/>
                        <a:pt x="399406" y="189279"/>
                      </a:cubicBezTo>
                      <a:cubicBezTo>
                        <a:pt x="400097" y="187627"/>
                        <a:pt x="400751" y="186013"/>
                        <a:pt x="400520" y="184246"/>
                      </a:cubicBezTo>
                      <a:cubicBezTo>
                        <a:pt x="399713" y="177945"/>
                        <a:pt x="395333" y="161001"/>
                        <a:pt x="393873" y="1552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7" name="Google Shape;1597;p31"/>
                <p:cNvSpPr/>
                <p:nvPr/>
              </p:nvSpPr>
              <p:spPr>
                <a:xfrm>
                  <a:off x="7228041" y="4921137"/>
                  <a:ext cx="406067" cy="447299"/>
                </a:xfrm>
                <a:custGeom>
                  <a:avLst/>
                  <a:gdLst/>
                  <a:ahLst/>
                  <a:cxnLst/>
                  <a:rect l="l" t="t" r="r" b="b"/>
                  <a:pathLst>
                    <a:path w="406067" h="447299" extrusionOk="0">
                      <a:moveTo>
                        <a:pt x="159568" y="444239"/>
                      </a:moveTo>
                      <a:lnTo>
                        <a:pt x="2698" y="277995"/>
                      </a:lnTo>
                      <a:cubicBezTo>
                        <a:pt x="-1297" y="273769"/>
                        <a:pt x="-798" y="266815"/>
                        <a:pt x="3813" y="262473"/>
                      </a:cubicBezTo>
                      <a:lnTo>
                        <a:pt x="192225" y="84473"/>
                      </a:lnTo>
                      <a:lnTo>
                        <a:pt x="231260" y="3329"/>
                      </a:lnTo>
                      <a:cubicBezTo>
                        <a:pt x="235871" y="-1012"/>
                        <a:pt x="242824" y="-1127"/>
                        <a:pt x="246820" y="3099"/>
                      </a:cubicBezTo>
                      <a:lnTo>
                        <a:pt x="403690" y="173454"/>
                      </a:lnTo>
                      <a:cubicBezTo>
                        <a:pt x="407686" y="177680"/>
                        <a:pt x="406187" y="182176"/>
                        <a:pt x="402576" y="188976"/>
                      </a:cubicBezTo>
                      <a:lnTo>
                        <a:pt x="358930" y="270311"/>
                      </a:lnTo>
                      <a:lnTo>
                        <a:pt x="175128" y="443971"/>
                      </a:lnTo>
                      <a:cubicBezTo>
                        <a:pt x="170518" y="448312"/>
                        <a:pt x="163564" y="448427"/>
                        <a:pt x="159568" y="4442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98" name="Google Shape;1598;p31"/>
                <p:cNvGrpSpPr/>
                <p:nvPr/>
              </p:nvGrpSpPr>
              <p:grpSpPr>
                <a:xfrm>
                  <a:off x="7249488" y="5037136"/>
                  <a:ext cx="309858" cy="309068"/>
                  <a:chOff x="7249488" y="5037136"/>
                  <a:chExt cx="309858" cy="309068"/>
                </a:xfrm>
              </p:grpSpPr>
              <p:sp>
                <p:nvSpPr>
                  <p:cNvPr id="1599" name="Google Shape;1599;p31"/>
                  <p:cNvSpPr/>
                  <p:nvPr/>
                </p:nvSpPr>
                <p:spPr>
                  <a:xfrm>
                    <a:off x="7388581" y="5037136"/>
                    <a:ext cx="39637" cy="40250"/>
                  </a:xfrm>
                  <a:custGeom>
                    <a:avLst/>
                    <a:gdLst/>
                    <a:ahLst/>
                    <a:cxnLst/>
                    <a:rect l="l" t="t" r="r" b="b"/>
                    <a:pathLst>
                      <a:path w="39637" h="40250" extrusionOk="0">
                        <a:moveTo>
                          <a:pt x="11783" y="37361"/>
                        </a:moveTo>
                        <a:lnTo>
                          <a:pt x="2793" y="27833"/>
                        </a:lnTo>
                        <a:cubicBezTo>
                          <a:pt x="-1702" y="23069"/>
                          <a:pt x="-665" y="14770"/>
                          <a:pt x="5137" y="9276"/>
                        </a:cubicBezTo>
                        <a:lnTo>
                          <a:pt x="12398" y="2437"/>
                        </a:lnTo>
                        <a:cubicBezTo>
                          <a:pt x="15510" y="-521"/>
                          <a:pt x="20005" y="-828"/>
                          <a:pt x="22426" y="1746"/>
                        </a:cubicBezTo>
                        <a:lnTo>
                          <a:pt x="38140" y="18382"/>
                        </a:lnTo>
                        <a:cubicBezTo>
                          <a:pt x="40560" y="20956"/>
                          <a:pt x="39984" y="25413"/>
                          <a:pt x="36872" y="28371"/>
                        </a:cubicBezTo>
                        <a:lnTo>
                          <a:pt x="28534" y="36209"/>
                        </a:lnTo>
                        <a:cubicBezTo>
                          <a:pt x="23309" y="41127"/>
                          <a:pt x="15818" y="41626"/>
                          <a:pt x="11783" y="3732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0" name="Google Shape;1600;p31"/>
                  <p:cNvSpPr/>
                  <p:nvPr/>
                </p:nvSpPr>
                <p:spPr>
                  <a:xfrm>
                    <a:off x="7421315" y="5071867"/>
                    <a:ext cx="39637" cy="39707"/>
                  </a:xfrm>
                  <a:custGeom>
                    <a:avLst/>
                    <a:gdLst/>
                    <a:ahLst/>
                    <a:cxnLst/>
                    <a:rect l="l" t="t" r="r" b="b"/>
                    <a:pathLst>
                      <a:path w="39637" h="39707" extrusionOk="0">
                        <a:moveTo>
                          <a:pt x="10977" y="36478"/>
                        </a:moveTo>
                        <a:lnTo>
                          <a:pt x="2793" y="27833"/>
                        </a:lnTo>
                        <a:cubicBezTo>
                          <a:pt x="-1702" y="23069"/>
                          <a:pt x="-665" y="14770"/>
                          <a:pt x="5137" y="9276"/>
                        </a:cubicBezTo>
                        <a:lnTo>
                          <a:pt x="12398" y="2437"/>
                        </a:lnTo>
                        <a:cubicBezTo>
                          <a:pt x="15510" y="-521"/>
                          <a:pt x="20005" y="-828"/>
                          <a:pt x="22426" y="1746"/>
                        </a:cubicBezTo>
                        <a:lnTo>
                          <a:pt x="38140" y="18382"/>
                        </a:lnTo>
                        <a:cubicBezTo>
                          <a:pt x="40560" y="20956"/>
                          <a:pt x="39984" y="25412"/>
                          <a:pt x="36872" y="28371"/>
                        </a:cubicBezTo>
                        <a:lnTo>
                          <a:pt x="29610" y="35210"/>
                        </a:lnTo>
                        <a:cubicBezTo>
                          <a:pt x="23809" y="40665"/>
                          <a:pt x="15472" y="41242"/>
                          <a:pt x="10938" y="364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1" name="Google Shape;1601;p31"/>
                  <p:cNvSpPr/>
                  <p:nvPr/>
                </p:nvSpPr>
                <p:spPr>
                  <a:xfrm>
                    <a:off x="7454289" y="5106674"/>
                    <a:ext cx="39351" cy="39522"/>
                  </a:xfrm>
                  <a:custGeom>
                    <a:avLst/>
                    <a:gdLst/>
                    <a:ahLst/>
                    <a:cxnLst/>
                    <a:rect l="l" t="t" r="r" b="b"/>
                    <a:pathLst>
                      <a:path w="39351" h="39522" extrusionOk="0">
                        <a:moveTo>
                          <a:pt x="10583" y="36172"/>
                        </a:moveTo>
                        <a:lnTo>
                          <a:pt x="2860" y="27989"/>
                        </a:lnTo>
                        <a:cubicBezTo>
                          <a:pt x="-1751" y="23110"/>
                          <a:pt x="-675" y="14580"/>
                          <a:pt x="5281" y="8971"/>
                        </a:cubicBezTo>
                        <a:cubicBezTo>
                          <a:pt x="5281" y="8971"/>
                          <a:pt x="12273" y="2401"/>
                          <a:pt x="12273" y="2401"/>
                        </a:cubicBezTo>
                        <a:cubicBezTo>
                          <a:pt x="17229" y="-2287"/>
                          <a:pt x="21532" y="787"/>
                          <a:pt x="24529" y="4014"/>
                        </a:cubicBezTo>
                        <a:cubicBezTo>
                          <a:pt x="28563" y="8317"/>
                          <a:pt x="32597" y="12659"/>
                          <a:pt x="36631" y="16962"/>
                        </a:cubicBezTo>
                        <a:cubicBezTo>
                          <a:pt x="39475" y="19997"/>
                          <a:pt x="40934" y="24339"/>
                          <a:pt x="36708" y="28335"/>
                        </a:cubicBezTo>
                        <a:lnTo>
                          <a:pt x="29716" y="34904"/>
                        </a:lnTo>
                        <a:cubicBezTo>
                          <a:pt x="23760" y="40514"/>
                          <a:pt x="15193" y="41090"/>
                          <a:pt x="10544" y="362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2" name="Google Shape;1602;p31"/>
                  <p:cNvSpPr/>
                  <p:nvPr/>
                </p:nvSpPr>
                <p:spPr>
                  <a:xfrm>
                    <a:off x="7487324" y="5142303"/>
                    <a:ext cx="38966" cy="38735"/>
                  </a:xfrm>
                  <a:custGeom>
                    <a:avLst/>
                    <a:gdLst/>
                    <a:ahLst/>
                    <a:cxnLst/>
                    <a:rect l="l" t="t" r="r" b="b"/>
                    <a:pathLst>
                      <a:path w="38966" h="38735" extrusionOk="0">
                        <a:moveTo>
                          <a:pt x="10550" y="35468"/>
                        </a:moveTo>
                        <a:cubicBezTo>
                          <a:pt x="10550" y="35468"/>
                          <a:pt x="2405" y="26823"/>
                          <a:pt x="2367" y="26823"/>
                        </a:cubicBezTo>
                        <a:cubicBezTo>
                          <a:pt x="-6700" y="17179"/>
                          <a:pt x="12433" y="-6949"/>
                          <a:pt x="23536" y="1926"/>
                        </a:cubicBezTo>
                        <a:cubicBezTo>
                          <a:pt x="27878" y="5423"/>
                          <a:pt x="31489" y="9726"/>
                          <a:pt x="35062" y="13990"/>
                        </a:cubicBezTo>
                        <a:cubicBezTo>
                          <a:pt x="36753" y="16027"/>
                          <a:pt x="38520" y="18217"/>
                          <a:pt x="38904" y="21021"/>
                        </a:cubicBezTo>
                        <a:cubicBezTo>
                          <a:pt x="39673" y="26631"/>
                          <a:pt x="33103" y="30550"/>
                          <a:pt x="29222" y="34238"/>
                        </a:cubicBezTo>
                        <a:cubicBezTo>
                          <a:pt x="23421" y="39694"/>
                          <a:pt x="15084" y="40270"/>
                          <a:pt x="10550" y="3550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3" name="Google Shape;1603;p31"/>
                  <p:cNvSpPr/>
                  <p:nvPr/>
                </p:nvSpPr>
                <p:spPr>
                  <a:xfrm>
                    <a:off x="7519009" y="5176024"/>
                    <a:ext cx="40337" cy="39707"/>
                  </a:xfrm>
                  <a:custGeom>
                    <a:avLst/>
                    <a:gdLst/>
                    <a:ahLst/>
                    <a:cxnLst/>
                    <a:rect l="l" t="t" r="r" b="b"/>
                    <a:pathLst>
                      <a:path w="40337" h="39707" extrusionOk="0">
                        <a:moveTo>
                          <a:pt x="11638" y="36478"/>
                        </a:moveTo>
                        <a:lnTo>
                          <a:pt x="2455" y="26758"/>
                        </a:lnTo>
                        <a:cubicBezTo>
                          <a:pt x="-1502" y="22569"/>
                          <a:pt x="-580" y="15308"/>
                          <a:pt x="4530" y="10505"/>
                        </a:cubicBezTo>
                        <a:lnTo>
                          <a:pt x="13098" y="2437"/>
                        </a:lnTo>
                        <a:cubicBezTo>
                          <a:pt x="16210" y="-521"/>
                          <a:pt x="20705" y="-828"/>
                          <a:pt x="23125" y="1746"/>
                        </a:cubicBezTo>
                        <a:lnTo>
                          <a:pt x="38839" y="18382"/>
                        </a:lnTo>
                        <a:cubicBezTo>
                          <a:pt x="41260" y="20956"/>
                          <a:pt x="40683" y="25412"/>
                          <a:pt x="37571" y="28371"/>
                        </a:cubicBezTo>
                        <a:lnTo>
                          <a:pt x="30310" y="35210"/>
                        </a:lnTo>
                        <a:cubicBezTo>
                          <a:pt x="24509" y="40666"/>
                          <a:pt x="16171" y="41242"/>
                          <a:pt x="11638" y="364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4" name="Google Shape;1604;p31"/>
                  <p:cNvSpPr/>
                  <p:nvPr/>
                </p:nvSpPr>
                <p:spPr>
                  <a:xfrm>
                    <a:off x="7351495" y="5067001"/>
                    <a:ext cx="44911" cy="44997"/>
                  </a:xfrm>
                  <a:custGeom>
                    <a:avLst/>
                    <a:gdLst/>
                    <a:ahLst/>
                    <a:cxnLst/>
                    <a:rect l="l" t="t" r="r" b="b"/>
                    <a:pathLst>
                      <a:path w="44911" h="44997" extrusionOk="0">
                        <a:moveTo>
                          <a:pt x="20746" y="44110"/>
                        </a:moveTo>
                        <a:lnTo>
                          <a:pt x="767" y="22941"/>
                        </a:lnTo>
                        <a:cubicBezTo>
                          <a:pt x="-462" y="21634"/>
                          <a:pt x="-193" y="19329"/>
                          <a:pt x="1421" y="17830"/>
                        </a:cubicBezTo>
                        <a:lnTo>
                          <a:pt x="19017" y="1233"/>
                        </a:lnTo>
                        <a:cubicBezTo>
                          <a:pt x="20631" y="-265"/>
                          <a:pt x="22936" y="-419"/>
                          <a:pt x="24165" y="887"/>
                        </a:cubicBezTo>
                        <a:lnTo>
                          <a:pt x="44144" y="22057"/>
                        </a:lnTo>
                        <a:cubicBezTo>
                          <a:pt x="45373" y="23363"/>
                          <a:pt x="45104" y="25668"/>
                          <a:pt x="43491" y="27167"/>
                        </a:cubicBezTo>
                        <a:lnTo>
                          <a:pt x="25894" y="43764"/>
                        </a:lnTo>
                        <a:cubicBezTo>
                          <a:pt x="24281" y="45262"/>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5" name="Google Shape;1605;p31"/>
                  <p:cNvSpPr/>
                  <p:nvPr/>
                </p:nvSpPr>
                <p:spPr>
                  <a:xfrm>
                    <a:off x="7384267" y="5101733"/>
                    <a:ext cx="44911" cy="44996"/>
                  </a:xfrm>
                  <a:custGeom>
                    <a:avLst/>
                    <a:gdLst/>
                    <a:ahLst/>
                    <a:cxnLst/>
                    <a:rect l="l" t="t" r="r" b="b"/>
                    <a:pathLst>
                      <a:path w="44911" h="44996" extrusionOk="0">
                        <a:moveTo>
                          <a:pt x="20746" y="44110"/>
                        </a:moveTo>
                        <a:lnTo>
                          <a:pt x="768" y="22940"/>
                        </a:lnTo>
                        <a:cubicBezTo>
                          <a:pt x="-462" y="21634"/>
                          <a:pt x="-193" y="19329"/>
                          <a:pt x="1421" y="17830"/>
                        </a:cubicBezTo>
                        <a:lnTo>
                          <a:pt x="19017" y="1233"/>
                        </a:lnTo>
                        <a:cubicBezTo>
                          <a:pt x="20631" y="-265"/>
                          <a:pt x="22936" y="-419"/>
                          <a:pt x="24165" y="887"/>
                        </a:cubicBezTo>
                        <a:lnTo>
                          <a:pt x="44144" y="22057"/>
                        </a:lnTo>
                        <a:cubicBezTo>
                          <a:pt x="45373" y="23363"/>
                          <a:pt x="45105" y="25668"/>
                          <a:pt x="43491" y="27166"/>
                        </a:cubicBezTo>
                        <a:lnTo>
                          <a:pt x="25895" y="43764"/>
                        </a:lnTo>
                        <a:cubicBezTo>
                          <a:pt x="24281" y="45263"/>
                          <a:pt x="21976"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6" name="Google Shape;1606;p31"/>
                  <p:cNvSpPr/>
                  <p:nvPr/>
                </p:nvSpPr>
                <p:spPr>
                  <a:xfrm>
                    <a:off x="7417078" y="5136465"/>
                    <a:ext cx="44911" cy="44996"/>
                  </a:xfrm>
                  <a:custGeom>
                    <a:avLst/>
                    <a:gdLst/>
                    <a:ahLst/>
                    <a:cxnLst/>
                    <a:rect l="l" t="t" r="r" b="b"/>
                    <a:pathLst>
                      <a:path w="44911" h="44996" extrusionOk="0">
                        <a:moveTo>
                          <a:pt x="20746" y="44110"/>
                        </a:moveTo>
                        <a:lnTo>
                          <a:pt x="768" y="22940"/>
                        </a:lnTo>
                        <a:cubicBezTo>
                          <a:pt x="-462" y="21634"/>
                          <a:pt x="-193" y="19329"/>
                          <a:pt x="1421" y="17831"/>
                        </a:cubicBezTo>
                        <a:lnTo>
                          <a:pt x="19017" y="1233"/>
                        </a:lnTo>
                        <a:cubicBezTo>
                          <a:pt x="20631" y="-266"/>
                          <a:pt x="22936" y="-419"/>
                          <a:pt x="24165" y="887"/>
                        </a:cubicBezTo>
                        <a:lnTo>
                          <a:pt x="44144" y="22057"/>
                        </a:lnTo>
                        <a:cubicBezTo>
                          <a:pt x="45373" y="23363"/>
                          <a:pt x="45104" y="25668"/>
                          <a:pt x="43491" y="27166"/>
                        </a:cubicBezTo>
                        <a:lnTo>
                          <a:pt x="25894" y="43764"/>
                        </a:lnTo>
                        <a:cubicBezTo>
                          <a:pt x="24281" y="45262"/>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7" name="Google Shape;1607;p31"/>
                  <p:cNvSpPr/>
                  <p:nvPr/>
                </p:nvSpPr>
                <p:spPr>
                  <a:xfrm>
                    <a:off x="7449850" y="5171197"/>
                    <a:ext cx="44911" cy="44997"/>
                  </a:xfrm>
                  <a:custGeom>
                    <a:avLst/>
                    <a:gdLst/>
                    <a:ahLst/>
                    <a:cxnLst/>
                    <a:rect l="l" t="t" r="r" b="b"/>
                    <a:pathLst>
                      <a:path w="44911" h="44997" extrusionOk="0">
                        <a:moveTo>
                          <a:pt x="20746" y="44110"/>
                        </a:moveTo>
                        <a:lnTo>
                          <a:pt x="767" y="22941"/>
                        </a:lnTo>
                        <a:cubicBezTo>
                          <a:pt x="-462" y="21634"/>
                          <a:pt x="-193" y="19329"/>
                          <a:pt x="1421" y="17830"/>
                        </a:cubicBezTo>
                        <a:lnTo>
                          <a:pt x="19017" y="1233"/>
                        </a:lnTo>
                        <a:cubicBezTo>
                          <a:pt x="20631" y="-265"/>
                          <a:pt x="22936" y="-419"/>
                          <a:pt x="24166" y="887"/>
                        </a:cubicBezTo>
                        <a:lnTo>
                          <a:pt x="44144" y="22057"/>
                        </a:lnTo>
                        <a:cubicBezTo>
                          <a:pt x="45373" y="23363"/>
                          <a:pt x="45104" y="25668"/>
                          <a:pt x="43491" y="27167"/>
                        </a:cubicBezTo>
                        <a:lnTo>
                          <a:pt x="25894" y="43764"/>
                        </a:lnTo>
                        <a:cubicBezTo>
                          <a:pt x="24281" y="45262"/>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8" name="Google Shape;1608;p31"/>
                  <p:cNvSpPr/>
                  <p:nvPr/>
                </p:nvSpPr>
                <p:spPr>
                  <a:xfrm>
                    <a:off x="7482623" y="5205929"/>
                    <a:ext cx="44911" cy="44996"/>
                  </a:xfrm>
                  <a:custGeom>
                    <a:avLst/>
                    <a:gdLst/>
                    <a:ahLst/>
                    <a:cxnLst/>
                    <a:rect l="l" t="t" r="r" b="b"/>
                    <a:pathLst>
                      <a:path w="44911" h="44996" extrusionOk="0">
                        <a:moveTo>
                          <a:pt x="20746" y="44110"/>
                        </a:moveTo>
                        <a:lnTo>
                          <a:pt x="767" y="22940"/>
                        </a:lnTo>
                        <a:cubicBezTo>
                          <a:pt x="-462" y="21634"/>
                          <a:pt x="-193" y="19329"/>
                          <a:pt x="1421" y="17830"/>
                        </a:cubicBezTo>
                        <a:lnTo>
                          <a:pt x="19017" y="1233"/>
                        </a:lnTo>
                        <a:cubicBezTo>
                          <a:pt x="20631" y="-265"/>
                          <a:pt x="22936" y="-419"/>
                          <a:pt x="24165" y="887"/>
                        </a:cubicBezTo>
                        <a:lnTo>
                          <a:pt x="44144" y="22057"/>
                        </a:lnTo>
                        <a:cubicBezTo>
                          <a:pt x="45373" y="23363"/>
                          <a:pt x="45104" y="25668"/>
                          <a:pt x="43491" y="27166"/>
                        </a:cubicBezTo>
                        <a:lnTo>
                          <a:pt x="25894" y="43764"/>
                        </a:lnTo>
                        <a:cubicBezTo>
                          <a:pt x="24281" y="45263"/>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9" name="Google Shape;1609;p31"/>
                  <p:cNvSpPr/>
                  <p:nvPr/>
                </p:nvSpPr>
                <p:spPr>
                  <a:xfrm>
                    <a:off x="7318338" y="5098275"/>
                    <a:ext cx="44911" cy="44997"/>
                  </a:xfrm>
                  <a:custGeom>
                    <a:avLst/>
                    <a:gdLst/>
                    <a:ahLst/>
                    <a:cxnLst/>
                    <a:rect l="l" t="t" r="r" b="b"/>
                    <a:pathLst>
                      <a:path w="44911" h="44997" extrusionOk="0">
                        <a:moveTo>
                          <a:pt x="20746" y="44110"/>
                        </a:moveTo>
                        <a:lnTo>
                          <a:pt x="767" y="22940"/>
                        </a:lnTo>
                        <a:cubicBezTo>
                          <a:pt x="-462" y="21634"/>
                          <a:pt x="-193" y="19329"/>
                          <a:pt x="1421" y="17830"/>
                        </a:cubicBezTo>
                        <a:lnTo>
                          <a:pt x="19017" y="1233"/>
                        </a:lnTo>
                        <a:cubicBezTo>
                          <a:pt x="20631" y="-265"/>
                          <a:pt x="22936" y="-419"/>
                          <a:pt x="24165" y="887"/>
                        </a:cubicBezTo>
                        <a:lnTo>
                          <a:pt x="44144" y="22057"/>
                        </a:lnTo>
                        <a:cubicBezTo>
                          <a:pt x="45373" y="23363"/>
                          <a:pt x="45104" y="25668"/>
                          <a:pt x="43491" y="27167"/>
                        </a:cubicBezTo>
                        <a:lnTo>
                          <a:pt x="25894" y="43764"/>
                        </a:lnTo>
                        <a:cubicBezTo>
                          <a:pt x="24281" y="45262"/>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0" name="Google Shape;1610;p31"/>
                  <p:cNvSpPr/>
                  <p:nvPr/>
                </p:nvSpPr>
                <p:spPr>
                  <a:xfrm>
                    <a:off x="7351111" y="5133007"/>
                    <a:ext cx="44911" cy="44997"/>
                  </a:xfrm>
                  <a:custGeom>
                    <a:avLst/>
                    <a:gdLst/>
                    <a:ahLst/>
                    <a:cxnLst/>
                    <a:rect l="l" t="t" r="r" b="b"/>
                    <a:pathLst>
                      <a:path w="44911" h="44997" extrusionOk="0">
                        <a:moveTo>
                          <a:pt x="20746" y="44110"/>
                        </a:moveTo>
                        <a:lnTo>
                          <a:pt x="767" y="22940"/>
                        </a:lnTo>
                        <a:cubicBezTo>
                          <a:pt x="-462" y="21634"/>
                          <a:pt x="-193" y="19329"/>
                          <a:pt x="1421" y="17831"/>
                        </a:cubicBezTo>
                        <a:lnTo>
                          <a:pt x="19017" y="1233"/>
                        </a:lnTo>
                        <a:cubicBezTo>
                          <a:pt x="20631" y="-266"/>
                          <a:pt x="22936" y="-419"/>
                          <a:pt x="24165" y="887"/>
                        </a:cubicBezTo>
                        <a:lnTo>
                          <a:pt x="44144" y="22057"/>
                        </a:lnTo>
                        <a:cubicBezTo>
                          <a:pt x="45373" y="23363"/>
                          <a:pt x="45104" y="25668"/>
                          <a:pt x="43491" y="27166"/>
                        </a:cubicBezTo>
                        <a:lnTo>
                          <a:pt x="25894" y="43764"/>
                        </a:lnTo>
                        <a:cubicBezTo>
                          <a:pt x="24281" y="45263"/>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1" name="Google Shape;1611;p31"/>
                  <p:cNvSpPr/>
                  <p:nvPr/>
                </p:nvSpPr>
                <p:spPr>
                  <a:xfrm>
                    <a:off x="7383883" y="5167739"/>
                    <a:ext cx="44911" cy="44997"/>
                  </a:xfrm>
                  <a:custGeom>
                    <a:avLst/>
                    <a:gdLst/>
                    <a:ahLst/>
                    <a:cxnLst/>
                    <a:rect l="l" t="t" r="r" b="b"/>
                    <a:pathLst>
                      <a:path w="44911" h="44997" extrusionOk="0">
                        <a:moveTo>
                          <a:pt x="20746" y="44110"/>
                        </a:moveTo>
                        <a:lnTo>
                          <a:pt x="768" y="22941"/>
                        </a:lnTo>
                        <a:cubicBezTo>
                          <a:pt x="-462" y="21634"/>
                          <a:pt x="-193" y="19329"/>
                          <a:pt x="1421" y="17830"/>
                        </a:cubicBezTo>
                        <a:lnTo>
                          <a:pt x="19017" y="1233"/>
                        </a:lnTo>
                        <a:cubicBezTo>
                          <a:pt x="20631" y="-265"/>
                          <a:pt x="22936" y="-419"/>
                          <a:pt x="24165" y="887"/>
                        </a:cubicBezTo>
                        <a:lnTo>
                          <a:pt x="44144" y="22057"/>
                        </a:lnTo>
                        <a:cubicBezTo>
                          <a:pt x="45373" y="23363"/>
                          <a:pt x="45104" y="25668"/>
                          <a:pt x="43491" y="27167"/>
                        </a:cubicBezTo>
                        <a:lnTo>
                          <a:pt x="25894" y="43764"/>
                        </a:lnTo>
                        <a:cubicBezTo>
                          <a:pt x="24281" y="45262"/>
                          <a:pt x="21976"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2" name="Google Shape;1612;p31"/>
                  <p:cNvSpPr/>
                  <p:nvPr/>
                </p:nvSpPr>
                <p:spPr>
                  <a:xfrm>
                    <a:off x="7416655" y="5202432"/>
                    <a:ext cx="44911" cy="44997"/>
                  </a:xfrm>
                  <a:custGeom>
                    <a:avLst/>
                    <a:gdLst/>
                    <a:ahLst/>
                    <a:cxnLst/>
                    <a:rect l="l" t="t" r="r" b="b"/>
                    <a:pathLst>
                      <a:path w="44911" h="44997" extrusionOk="0">
                        <a:moveTo>
                          <a:pt x="20746" y="44110"/>
                        </a:moveTo>
                        <a:lnTo>
                          <a:pt x="767" y="22941"/>
                        </a:lnTo>
                        <a:cubicBezTo>
                          <a:pt x="-462" y="21634"/>
                          <a:pt x="-193" y="19329"/>
                          <a:pt x="1421" y="17830"/>
                        </a:cubicBezTo>
                        <a:lnTo>
                          <a:pt x="19017" y="1233"/>
                        </a:lnTo>
                        <a:cubicBezTo>
                          <a:pt x="20631" y="-265"/>
                          <a:pt x="22936" y="-419"/>
                          <a:pt x="24166" y="887"/>
                        </a:cubicBezTo>
                        <a:lnTo>
                          <a:pt x="44144" y="22057"/>
                        </a:lnTo>
                        <a:cubicBezTo>
                          <a:pt x="45374" y="23363"/>
                          <a:pt x="45104" y="25668"/>
                          <a:pt x="43491" y="27167"/>
                        </a:cubicBezTo>
                        <a:lnTo>
                          <a:pt x="25894" y="43764"/>
                        </a:lnTo>
                        <a:cubicBezTo>
                          <a:pt x="24281" y="45262"/>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3" name="Google Shape;1613;p31"/>
                  <p:cNvSpPr/>
                  <p:nvPr/>
                </p:nvSpPr>
                <p:spPr>
                  <a:xfrm>
                    <a:off x="7449428" y="5237164"/>
                    <a:ext cx="44911" cy="44996"/>
                  </a:xfrm>
                  <a:custGeom>
                    <a:avLst/>
                    <a:gdLst/>
                    <a:ahLst/>
                    <a:cxnLst/>
                    <a:rect l="l" t="t" r="r" b="b"/>
                    <a:pathLst>
                      <a:path w="44911" h="44996" extrusionOk="0">
                        <a:moveTo>
                          <a:pt x="20746" y="44110"/>
                        </a:moveTo>
                        <a:lnTo>
                          <a:pt x="767" y="22940"/>
                        </a:lnTo>
                        <a:cubicBezTo>
                          <a:pt x="-462" y="21634"/>
                          <a:pt x="-193" y="19329"/>
                          <a:pt x="1421" y="17830"/>
                        </a:cubicBezTo>
                        <a:lnTo>
                          <a:pt x="19017" y="1233"/>
                        </a:lnTo>
                        <a:cubicBezTo>
                          <a:pt x="20631" y="-265"/>
                          <a:pt x="22936" y="-419"/>
                          <a:pt x="24166" y="887"/>
                        </a:cubicBezTo>
                        <a:lnTo>
                          <a:pt x="44144" y="22057"/>
                        </a:lnTo>
                        <a:cubicBezTo>
                          <a:pt x="45373" y="23363"/>
                          <a:pt x="45104" y="25668"/>
                          <a:pt x="43491" y="27166"/>
                        </a:cubicBezTo>
                        <a:lnTo>
                          <a:pt x="25894" y="43764"/>
                        </a:lnTo>
                        <a:cubicBezTo>
                          <a:pt x="24281" y="45263"/>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4" name="Google Shape;1614;p31"/>
                  <p:cNvSpPr/>
                  <p:nvPr/>
                </p:nvSpPr>
                <p:spPr>
                  <a:xfrm>
                    <a:off x="7285339" y="5129718"/>
                    <a:ext cx="44557" cy="44622"/>
                  </a:xfrm>
                  <a:custGeom>
                    <a:avLst/>
                    <a:gdLst/>
                    <a:ahLst/>
                    <a:cxnLst/>
                    <a:rect l="l" t="t" r="r" b="b"/>
                    <a:pathLst>
                      <a:path w="44557" h="44622" extrusionOk="0">
                        <a:moveTo>
                          <a:pt x="20242" y="43596"/>
                        </a:moveTo>
                        <a:lnTo>
                          <a:pt x="879" y="23080"/>
                        </a:lnTo>
                        <a:cubicBezTo>
                          <a:pt x="-543" y="21581"/>
                          <a:pt x="-197" y="18969"/>
                          <a:pt x="1608" y="17240"/>
                        </a:cubicBezTo>
                        <a:lnTo>
                          <a:pt x="18437" y="1411"/>
                        </a:lnTo>
                        <a:cubicBezTo>
                          <a:pt x="20242" y="-318"/>
                          <a:pt x="22893" y="-472"/>
                          <a:pt x="24315" y="1027"/>
                        </a:cubicBezTo>
                        <a:lnTo>
                          <a:pt x="43679" y="21543"/>
                        </a:lnTo>
                        <a:cubicBezTo>
                          <a:pt x="45100" y="23041"/>
                          <a:pt x="44754" y="25654"/>
                          <a:pt x="42949" y="27383"/>
                        </a:cubicBezTo>
                        <a:lnTo>
                          <a:pt x="26121" y="43212"/>
                        </a:lnTo>
                        <a:cubicBezTo>
                          <a:pt x="24315" y="44941"/>
                          <a:pt x="21664" y="45095"/>
                          <a:pt x="20242" y="4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5" name="Google Shape;1615;p31"/>
                  <p:cNvSpPr/>
                  <p:nvPr/>
                </p:nvSpPr>
                <p:spPr>
                  <a:xfrm>
                    <a:off x="7318414" y="5164769"/>
                    <a:ext cx="43977" cy="42436"/>
                  </a:xfrm>
                  <a:custGeom>
                    <a:avLst/>
                    <a:gdLst/>
                    <a:ahLst/>
                    <a:cxnLst/>
                    <a:rect l="l" t="t" r="r" b="b"/>
                    <a:pathLst>
                      <a:path w="43977" h="42436" extrusionOk="0">
                        <a:moveTo>
                          <a:pt x="17135" y="40280"/>
                        </a:moveTo>
                        <a:lnTo>
                          <a:pt x="999" y="23183"/>
                        </a:lnTo>
                        <a:cubicBezTo>
                          <a:pt x="-615" y="21454"/>
                          <a:pt x="-231" y="18457"/>
                          <a:pt x="1844" y="16497"/>
                        </a:cubicBezTo>
                        <a:lnTo>
                          <a:pt x="17596" y="1667"/>
                        </a:lnTo>
                        <a:cubicBezTo>
                          <a:pt x="19748" y="-369"/>
                          <a:pt x="22821" y="-561"/>
                          <a:pt x="24512" y="1206"/>
                        </a:cubicBezTo>
                        <a:lnTo>
                          <a:pt x="42953" y="20762"/>
                        </a:lnTo>
                        <a:cubicBezTo>
                          <a:pt x="44606" y="22530"/>
                          <a:pt x="44222" y="25603"/>
                          <a:pt x="42070" y="27601"/>
                        </a:cubicBezTo>
                        <a:lnTo>
                          <a:pt x="29468" y="39473"/>
                        </a:lnTo>
                        <a:cubicBezTo>
                          <a:pt x="25626" y="43084"/>
                          <a:pt x="20132" y="43430"/>
                          <a:pt x="17174" y="403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6" name="Google Shape;1616;p31"/>
                  <p:cNvSpPr/>
                  <p:nvPr/>
                </p:nvSpPr>
                <p:spPr>
                  <a:xfrm>
                    <a:off x="7351074" y="5199466"/>
                    <a:ext cx="44253" cy="44205"/>
                  </a:xfrm>
                  <a:custGeom>
                    <a:avLst/>
                    <a:gdLst/>
                    <a:ahLst/>
                    <a:cxnLst/>
                    <a:rect l="l" t="t" r="r" b="b"/>
                    <a:pathLst>
                      <a:path w="44253" h="44205" extrusionOk="0">
                        <a:moveTo>
                          <a:pt x="19860" y="43081"/>
                        </a:moveTo>
                        <a:lnTo>
                          <a:pt x="957" y="23064"/>
                        </a:lnTo>
                        <a:cubicBezTo>
                          <a:pt x="-580" y="21412"/>
                          <a:pt x="-234" y="18569"/>
                          <a:pt x="1764" y="16725"/>
                        </a:cubicBezTo>
                        <a:lnTo>
                          <a:pt x="17785" y="1626"/>
                        </a:lnTo>
                        <a:cubicBezTo>
                          <a:pt x="19898" y="-334"/>
                          <a:pt x="22895" y="-564"/>
                          <a:pt x="24547" y="1165"/>
                        </a:cubicBezTo>
                        <a:lnTo>
                          <a:pt x="43296" y="21028"/>
                        </a:lnTo>
                        <a:cubicBezTo>
                          <a:pt x="44833" y="22680"/>
                          <a:pt x="44487" y="25523"/>
                          <a:pt x="42489" y="27367"/>
                        </a:cubicBezTo>
                        <a:lnTo>
                          <a:pt x="26276" y="42659"/>
                        </a:lnTo>
                        <a:cubicBezTo>
                          <a:pt x="24278" y="44541"/>
                          <a:pt x="21435" y="44733"/>
                          <a:pt x="19898" y="4308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7" name="Google Shape;1617;p31"/>
                  <p:cNvSpPr/>
                  <p:nvPr/>
                </p:nvSpPr>
                <p:spPr>
                  <a:xfrm>
                    <a:off x="7383959" y="5234197"/>
                    <a:ext cx="44029" cy="44053"/>
                  </a:xfrm>
                  <a:custGeom>
                    <a:avLst/>
                    <a:gdLst/>
                    <a:ahLst/>
                    <a:cxnLst/>
                    <a:rect l="l" t="t" r="r" b="b"/>
                    <a:pathLst>
                      <a:path w="44029" h="44053" extrusionOk="0">
                        <a:moveTo>
                          <a:pt x="19594" y="42889"/>
                        </a:moveTo>
                        <a:lnTo>
                          <a:pt x="999" y="23218"/>
                        </a:lnTo>
                        <a:cubicBezTo>
                          <a:pt x="-615" y="21489"/>
                          <a:pt x="-230" y="18492"/>
                          <a:pt x="1844" y="16533"/>
                        </a:cubicBezTo>
                        <a:lnTo>
                          <a:pt x="17673" y="1626"/>
                        </a:lnTo>
                        <a:cubicBezTo>
                          <a:pt x="19786" y="-334"/>
                          <a:pt x="22783" y="-564"/>
                          <a:pt x="24435" y="1165"/>
                        </a:cubicBezTo>
                        <a:lnTo>
                          <a:pt x="43031" y="20836"/>
                        </a:lnTo>
                        <a:cubicBezTo>
                          <a:pt x="44644" y="22565"/>
                          <a:pt x="44260" y="25562"/>
                          <a:pt x="42185" y="27521"/>
                        </a:cubicBezTo>
                        <a:lnTo>
                          <a:pt x="26356" y="42428"/>
                        </a:lnTo>
                        <a:cubicBezTo>
                          <a:pt x="24243" y="44388"/>
                          <a:pt x="21246" y="44618"/>
                          <a:pt x="19594" y="428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8" name="Google Shape;1618;p31"/>
                  <p:cNvSpPr/>
                  <p:nvPr/>
                </p:nvSpPr>
                <p:spPr>
                  <a:xfrm>
                    <a:off x="7381615" y="5268826"/>
                    <a:ext cx="79197" cy="77378"/>
                  </a:xfrm>
                  <a:custGeom>
                    <a:avLst/>
                    <a:gdLst/>
                    <a:ahLst/>
                    <a:cxnLst/>
                    <a:rect l="l" t="t" r="r" b="b"/>
                    <a:pathLst>
                      <a:path w="79197" h="77378" extrusionOk="0">
                        <a:moveTo>
                          <a:pt x="24474" y="77378"/>
                        </a:moveTo>
                        <a:lnTo>
                          <a:pt x="0" y="51445"/>
                        </a:lnTo>
                        <a:lnTo>
                          <a:pt x="52943" y="1575"/>
                        </a:lnTo>
                        <a:cubicBezTo>
                          <a:pt x="54979" y="-346"/>
                          <a:pt x="57861" y="-538"/>
                          <a:pt x="59436" y="1153"/>
                        </a:cubicBezTo>
                        <a:lnTo>
                          <a:pt x="78223" y="21054"/>
                        </a:lnTo>
                        <a:cubicBezTo>
                          <a:pt x="79799" y="22707"/>
                          <a:pt x="79415" y="25588"/>
                          <a:pt x="77417" y="27509"/>
                        </a:cubicBezTo>
                        <a:lnTo>
                          <a:pt x="24474" y="7737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9" name="Google Shape;1619;p31"/>
                  <p:cNvSpPr/>
                  <p:nvPr/>
                </p:nvSpPr>
                <p:spPr>
                  <a:xfrm>
                    <a:off x="7249488" y="5161336"/>
                    <a:ext cx="46898" cy="45979"/>
                  </a:xfrm>
                  <a:custGeom>
                    <a:avLst/>
                    <a:gdLst/>
                    <a:ahLst/>
                    <a:cxnLst/>
                    <a:rect l="l" t="t" r="r" b="b"/>
                    <a:pathLst>
                      <a:path w="46898" h="45979" extrusionOk="0">
                        <a:moveTo>
                          <a:pt x="25511" y="45941"/>
                        </a:moveTo>
                        <a:lnTo>
                          <a:pt x="0" y="19854"/>
                        </a:lnTo>
                        <a:lnTo>
                          <a:pt x="20785" y="1412"/>
                        </a:lnTo>
                        <a:cubicBezTo>
                          <a:pt x="22783" y="-471"/>
                          <a:pt x="25895" y="-471"/>
                          <a:pt x="27701" y="1412"/>
                        </a:cubicBezTo>
                        <a:lnTo>
                          <a:pt x="45643" y="20430"/>
                        </a:lnTo>
                        <a:cubicBezTo>
                          <a:pt x="47449" y="22351"/>
                          <a:pt x="47295" y="25425"/>
                          <a:pt x="45259" y="27346"/>
                        </a:cubicBezTo>
                        <a:lnTo>
                          <a:pt x="25511" y="4597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0" name="Google Shape;1620;p31"/>
                  <p:cNvSpPr/>
                  <p:nvPr/>
                </p:nvSpPr>
                <p:spPr>
                  <a:xfrm>
                    <a:off x="7283298" y="5195979"/>
                    <a:ext cx="45937" cy="46029"/>
                  </a:xfrm>
                  <a:custGeom>
                    <a:avLst/>
                    <a:gdLst/>
                    <a:ahLst/>
                    <a:cxnLst/>
                    <a:rect l="l" t="t" r="r" b="b"/>
                    <a:pathLst>
                      <a:path w="45937" h="46029" extrusionOk="0">
                        <a:moveTo>
                          <a:pt x="24474" y="46030"/>
                        </a:moveTo>
                        <a:lnTo>
                          <a:pt x="0" y="20096"/>
                        </a:lnTo>
                        <a:lnTo>
                          <a:pt x="19556" y="1654"/>
                        </a:lnTo>
                        <a:cubicBezTo>
                          <a:pt x="21707" y="-344"/>
                          <a:pt x="24781" y="-574"/>
                          <a:pt x="26433" y="1193"/>
                        </a:cubicBezTo>
                        <a:lnTo>
                          <a:pt x="44913" y="20749"/>
                        </a:lnTo>
                        <a:cubicBezTo>
                          <a:pt x="46565" y="22517"/>
                          <a:pt x="46181" y="25552"/>
                          <a:pt x="44029" y="27588"/>
                        </a:cubicBezTo>
                        <a:lnTo>
                          <a:pt x="24474" y="4603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1" name="Google Shape;1621;p31"/>
                  <p:cNvSpPr/>
                  <p:nvPr/>
                </p:nvSpPr>
                <p:spPr>
                  <a:xfrm>
                    <a:off x="7316071" y="5230711"/>
                    <a:ext cx="45936" cy="46029"/>
                  </a:xfrm>
                  <a:custGeom>
                    <a:avLst/>
                    <a:gdLst/>
                    <a:ahLst/>
                    <a:cxnLst/>
                    <a:rect l="l" t="t" r="r" b="b"/>
                    <a:pathLst>
                      <a:path w="45936" h="46029" extrusionOk="0">
                        <a:moveTo>
                          <a:pt x="24474" y="46030"/>
                        </a:moveTo>
                        <a:lnTo>
                          <a:pt x="0" y="20096"/>
                        </a:lnTo>
                        <a:lnTo>
                          <a:pt x="19556" y="1654"/>
                        </a:lnTo>
                        <a:cubicBezTo>
                          <a:pt x="21707" y="-344"/>
                          <a:pt x="24781" y="-574"/>
                          <a:pt x="26433" y="1193"/>
                        </a:cubicBezTo>
                        <a:lnTo>
                          <a:pt x="44913" y="20749"/>
                        </a:lnTo>
                        <a:cubicBezTo>
                          <a:pt x="46565" y="22517"/>
                          <a:pt x="46181" y="25552"/>
                          <a:pt x="44029" y="27588"/>
                        </a:cubicBezTo>
                        <a:lnTo>
                          <a:pt x="24474" y="4603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2" name="Google Shape;1622;p31"/>
                  <p:cNvSpPr/>
                  <p:nvPr/>
                </p:nvSpPr>
                <p:spPr>
                  <a:xfrm>
                    <a:off x="7348843" y="5265443"/>
                    <a:ext cx="45937" cy="46029"/>
                  </a:xfrm>
                  <a:custGeom>
                    <a:avLst/>
                    <a:gdLst/>
                    <a:ahLst/>
                    <a:cxnLst/>
                    <a:rect l="l" t="t" r="r" b="b"/>
                    <a:pathLst>
                      <a:path w="45937" h="46029" extrusionOk="0">
                        <a:moveTo>
                          <a:pt x="24474" y="46030"/>
                        </a:moveTo>
                        <a:lnTo>
                          <a:pt x="0" y="20096"/>
                        </a:lnTo>
                        <a:lnTo>
                          <a:pt x="19556" y="1654"/>
                        </a:lnTo>
                        <a:cubicBezTo>
                          <a:pt x="21707" y="-343"/>
                          <a:pt x="24781" y="-574"/>
                          <a:pt x="26433" y="1193"/>
                        </a:cubicBezTo>
                        <a:lnTo>
                          <a:pt x="44913" y="20749"/>
                        </a:lnTo>
                        <a:cubicBezTo>
                          <a:pt x="46565" y="22516"/>
                          <a:pt x="46181" y="25552"/>
                          <a:pt x="44030" y="27588"/>
                        </a:cubicBezTo>
                        <a:lnTo>
                          <a:pt x="24474" y="4603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23" name="Google Shape;1623;p31"/>
                <p:cNvSpPr/>
                <p:nvPr/>
              </p:nvSpPr>
              <p:spPr>
                <a:xfrm>
                  <a:off x="7441151" y="4958141"/>
                  <a:ext cx="169117" cy="204201"/>
                </a:xfrm>
                <a:custGeom>
                  <a:avLst/>
                  <a:gdLst/>
                  <a:ahLst/>
                  <a:cxnLst/>
                  <a:rect l="l" t="t" r="r" b="b"/>
                  <a:pathLst>
                    <a:path w="169117" h="204201" extrusionOk="0">
                      <a:moveTo>
                        <a:pt x="135485" y="202417"/>
                      </a:moveTo>
                      <a:lnTo>
                        <a:pt x="1937" y="59840"/>
                      </a:lnTo>
                      <a:cubicBezTo>
                        <a:pt x="-177" y="57573"/>
                        <a:pt x="-599" y="53769"/>
                        <a:pt x="861" y="50504"/>
                      </a:cubicBezTo>
                      <a:lnTo>
                        <a:pt x="21723" y="4668"/>
                      </a:lnTo>
                      <a:cubicBezTo>
                        <a:pt x="23874" y="-57"/>
                        <a:pt x="29023" y="-1517"/>
                        <a:pt x="32096" y="1787"/>
                      </a:cubicBezTo>
                      <a:lnTo>
                        <a:pt x="167182" y="146016"/>
                      </a:lnTo>
                      <a:cubicBezTo>
                        <a:pt x="169372" y="148360"/>
                        <a:pt x="169756" y="152394"/>
                        <a:pt x="168065" y="155698"/>
                      </a:cubicBezTo>
                      <a:lnTo>
                        <a:pt x="145628" y="199881"/>
                      </a:lnTo>
                      <a:cubicBezTo>
                        <a:pt x="143361" y="204376"/>
                        <a:pt x="138405" y="205606"/>
                        <a:pt x="135408" y="2024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4" name="Google Shape;1624;p31"/>
                <p:cNvSpPr/>
                <p:nvPr/>
              </p:nvSpPr>
              <p:spPr>
                <a:xfrm>
                  <a:off x="7387570" y="5110151"/>
                  <a:ext cx="243046" cy="256625"/>
                </a:xfrm>
                <a:custGeom>
                  <a:avLst/>
                  <a:gdLst/>
                  <a:ahLst/>
                  <a:cxnLst/>
                  <a:rect l="l" t="t" r="r" b="b"/>
                  <a:pathLst>
                    <a:path w="243046" h="256625" extrusionOk="0">
                      <a:moveTo>
                        <a:pt x="243046" y="0"/>
                      </a:moveTo>
                      <a:cubicBezTo>
                        <a:pt x="231328" y="26280"/>
                        <a:pt x="212118" y="53174"/>
                        <a:pt x="200592" y="80068"/>
                      </a:cubicBezTo>
                      <a:cubicBezTo>
                        <a:pt x="142961" y="133856"/>
                        <a:pt x="89173" y="183802"/>
                        <a:pt x="35385" y="241433"/>
                      </a:cubicBezTo>
                      <a:cubicBezTo>
                        <a:pt x="23859" y="249117"/>
                        <a:pt x="16175" y="260643"/>
                        <a:pt x="0" y="255225"/>
                      </a:cubicBez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5" name="Google Shape;1625;p31"/>
                <p:cNvSpPr/>
                <p:nvPr/>
              </p:nvSpPr>
              <p:spPr>
                <a:xfrm>
                  <a:off x="7600764" y="5140887"/>
                  <a:ext cx="34808" cy="67235"/>
                </a:xfrm>
                <a:custGeom>
                  <a:avLst/>
                  <a:gdLst/>
                  <a:ahLst/>
                  <a:cxnLst/>
                  <a:rect l="l" t="t" r="r" b="b"/>
                  <a:pathLst>
                    <a:path w="34808" h="67235" extrusionOk="0">
                      <a:moveTo>
                        <a:pt x="0" y="67235"/>
                      </a:moveTo>
                      <a:cubicBezTo>
                        <a:pt x="12026" y="45067"/>
                        <a:pt x="23666" y="22630"/>
                        <a:pt x="34808" y="0"/>
                      </a:cubicBez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6" name="Google Shape;1626;p31"/>
                <p:cNvSpPr/>
                <p:nvPr/>
              </p:nvSpPr>
              <p:spPr>
                <a:xfrm>
                  <a:off x="7560346" y="5232135"/>
                  <a:ext cx="14868" cy="14868"/>
                </a:xfrm>
                <a:custGeom>
                  <a:avLst/>
                  <a:gdLst/>
                  <a:ahLst/>
                  <a:cxnLst/>
                  <a:rect l="l" t="t" r="r" b="b"/>
                  <a:pathLst>
                    <a:path w="14868" h="14868" extrusionOk="0">
                      <a:moveTo>
                        <a:pt x="14869" y="0"/>
                      </a:moveTo>
                      <a:lnTo>
                        <a:pt x="0" y="1486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7" name="Google Shape;1627;p31"/>
                <p:cNvSpPr/>
                <p:nvPr/>
              </p:nvSpPr>
              <p:spPr>
                <a:xfrm>
                  <a:off x="7467023" y="5273782"/>
                  <a:ext cx="63854" cy="63815"/>
                </a:xfrm>
                <a:custGeom>
                  <a:avLst/>
                  <a:gdLst/>
                  <a:ahLst/>
                  <a:cxnLst/>
                  <a:rect l="l" t="t" r="r" b="b"/>
                  <a:pathLst>
                    <a:path w="63854" h="63815" extrusionOk="0">
                      <a:moveTo>
                        <a:pt x="63854" y="0"/>
                      </a:moveTo>
                      <a:lnTo>
                        <a:pt x="0" y="63816"/>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28" name="Google Shape;1628;p31"/>
              <p:cNvGrpSpPr/>
              <p:nvPr/>
            </p:nvGrpSpPr>
            <p:grpSpPr>
              <a:xfrm>
                <a:off x="6490889" y="9438729"/>
                <a:ext cx="1227076" cy="1672108"/>
                <a:chOff x="6490889" y="9438729"/>
                <a:chExt cx="1227076" cy="1672108"/>
              </a:xfrm>
            </p:grpSpPr>
            <p:sp>
              <p:nvSpPr>
                <p:cNvPr id="1629" name="Google Shape;1629;p31"/>
                <p:cNvSpPr/>
                <p:nvPr/>
              </p:nvSpPr>
              <p:spPr>
                <a:xfrm>
                  <a:off x="6490889" y="9438729"/>
                  <a:ext cx="1227076" cy="1672108"/>
                </a:xfrm>
                <a:custGeom>
                  <a:avLst/>
                  <a:gdLst/>
                  <a:ahLst/>
                  <a:cxnLst/>
                  <a:rect l="l" t="t" r="r" b="b"/>
                  <a:pathLst>
                    <a:path w="347122" h="473015" extrusionOk="0">
                      <a:moveTo>
                        <a:pt x="1540" y="472774"/>
                      </a:moveTo>
                      <a:lnTo>
                        <a:pt x="345516" y="212631"/>
                      </a:lnTo>
                      <a:cubicBezTo>
                        <a:pt x="347360" y="211248"/>
                        <a:pt x="347668" y="208712"/>
                        <a:pt x="346169" y="207022"/>
                      </a:cubicBezTo>
                      <a:lnTo>
                        <a:pt x="164673" y="1436"/>
                      </a:lnTo>
                      <a:cubicBezTo>
                        <a:pt x="162521" y="-985"/>
                        <a:pt x="158256" y="-217"/>
                        <a:pt x="157219" y="2780"/>
                      </a:cubicBezTo>
                      <a:lnTo>
                        <a:pt x="2386" y="453372"/>
                      </a:lnTo>
                      <a:cubicBezTo>
                        <a:pt x="1079" y="457137"/>
                        <a:pt x="-1764" y="475310"/>
                        <a:pt x="1540" y="472774"/>
                      </a:cubicBezTo>
                      <a:close/>
                      <a:moveTo>
                        <a:pt x="231524" y="212785"/>
                      </a:moveTo>
                      <a:lnTo>
                        <a:pt x="116455" y="299845"/>
                      </a:lnTo>
                      <a:cubicBezTo>
                        <a:pt x="113843" y="301804"/>
                        <a:pt x="110154" y="299422"/>
                        <a:pt x="111269" y="296502"/>
                      </a:cubicBezTo>
                      <a:lnTo>
                        <a:pt x="170090" y="145742"/>
                      </a:lnTo>
                      <a:cubicBezTo>
                        <a:pt x="170974" y="143513"/>
                        <a:pt x="174162" y="142975"/>
                        <a:pt x="175776" y="144820"/>
                      </a:cubicBezTo>
                      <a:lnTo>
                        <a:pt x="232023" y="208520"/>
                      </a:lnTo>
                      <a:cubicBezTo>
                        <a:pt x="233176" y="209826"/>
                        <a:pt x="232945" y="211747"/>
                        <a:pt x="231524" y="21282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0" name="Google Shape;1630;p31"/>
                <p:cNvSpPr/>
                <p:nvPr/>
              </p:nvSpPr>
              <p:spPr>
                <a:xfrm>
                  <a:off x="6635370" y="10903947"/>
                  <a:ext cx="52424" cy="59487"/>
                </a:xfrm>
                <a:custGeom>
                  <a:avLst/>
                  <a:gdLst/>
                  <a:ahLst/>
                  <a:cxnLst/>
                  <a:rect l="l" t="t" r="r" b="b"/>
                  <a:pathLst>
                    <a:path w="14830" h="16828" extrusionOk="0">
                      <a:moveTo>
                        <a:pt x="0" y="0"/>
                      </a:moveTo>
                      <a:lnTo>
                        <a:pt x="14830"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1" name="Google Shape;1631;p31"/>
                <p:cNvSpPr/>
                <p:nvPr/>
              </p:nvSpPr>
              <p:spPr>
                <a:xfrm>
                  <a:off x="6775489" y="10797905"/>
                  <a:ext cx="52558" cy="59487"/>
                </a:xfrm>
                <a:custGeom>
                  <a:avLst/>
                  <a:gdLst/>
                  <a:ahLst/>
                  <a:cxnLst/>
                  <a:rect l="l" t="t" r="r" b="b"/>
                  <a:pathLst>
                    <a:path w="14868" h="16828" extrusionOk="0">
                      <a:moveTo>
                        <a:pt x="0" y="0"/>
                      </a:moveTo>
                      <a:lnTo>
                        <a:pt x="14869"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2" name="Google Shape;1632;p31"/>
                <p:cNvSpPr/>
                <p:nvPr/>
              </p:nvSpPr>
              <p:spPr>
                <a:xfrm>
                  <a:off x="6915612" y="10691864"/>
                  <a:ext cx="52558" cy="59487"/>
                </a:xfrm>
                <a:custGeom>
                  <a:avLst/>
                  <a:gdLst/>
                  <a:ahLst/>
                  <a:cxnLst/>
                  <a:rect l="l" t="t" r="r" b="b"/>
                  <a:pathLst>
                    <a:path w="14868" h="16828" extrusionOk="0">
                      <a:moveTo>
                        <a:pt x="0" y="0"/>
                      </a:moveTo>
                      <a:lnTo>
                        <a:pt x="14868"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3" name="Google Shape;1633;p31"/>
                <p:cNvSpPr/>
                <p:nvPr/>
              </p:nvSpPr>
              <p:spPr>
                <a:xfrm>
                  <a:off x="7055870" y="10585823"/>
                  <a:ext cx="52424" cy="59621"/>
                </a:xfrm>
                <a:custGeom>
                  <a:avLst/>
                  <a:gdLst/>
                  <a:ahLst/>
                  <a:cxnLst/>
                  <a:rect l="l" t="t" r="r" b="b"/>
                  <a:pathLst>
                    <a:path w="14830" h="16866" extrusionOk="0">
                      <a:moveTo>
                        <a:pt x="0" y="0"/>
                      </a:moveTo>
                      <a:lnTo>
                        <a:pt x="14830" y="16866"/>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4" name="Google Shape;1634;p31"/>
                <p:cNvSpPr/>
                <p:nvPr/>
              </p:nvSpPr>
              <p:spPr>
                <a:xfrm>
                  <a:off x="7195989" y="10479916"/>
                  <a:ext cx="52558" cy="59487"/>
                </a:xfrm>
                <a:custGeom>
                  <a:avLst/>
                  <a:gdLst/>
                  <a:ahLst/>
                  <a:cxnLst/>
                  <a:rect l="l" t="t" r="r" b="b"/>
                  <a:pathLst>
                    <a:path w="14868" h="16828" extrusionOk="0">
                      <a:moveTo>
                        <a:pt x="0" y="0"/>
                      </a:moveTo>
                      <a:lnTo>
                        <a:pt x="14869"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5" name="Google Shape;1635;p31"/>
                <p:cNvSpPr/>
                <p:nvPr/>
              </p:nvSpPr>
              <p:spPr>
                <a:xfrm>
                  <a:off x="7336112" y="10373875"/>
                  <a:ext cx="52558" cy="59487"/>
                </a:xfrm>
                <a:custGeom>
                  <a:avLst/>
                  <a:gdLst/>
                  <a:ahLst/>
                  <a:cxnLst/>
                  <a:rect l="l" t="t" r="r" b="b"/>
                  <a:pathLst>
                    <a:path w="14868" h="16828" extrusionOk="0">
                      <a:moveTo>
                        <a:pt x="0" y="0"/>
                      </a:moveTo>
                      <a:lnTo>
                        <a:pt x="14868"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6" name="Google Shape;1636;p31"/>
                <p:cNvSpPr/>
                <p:nvPr/>
              </p:nvSpPr>
              <p:spPr>
                <a:xfrm>
                  <a:off x="7476236" y="10267834"/>
                  <a:ext cx="52558" cy="59487"/>
                </a:xfrm>
                <a:custGeom>
                  <a:avLst/>
                  <a:gdLst/>
                  <a:ahLst/>
                  <a:cxnLst/>
                  <a:rect l="l" t="t" r="r" b="b"/>
                  <a:pathLst>
                    <a:path w="14868" h="16828" extrusionOk="0">
                      <a:moveTo>
                        <a:pt x="0" y="0"/>
                      </a:moveTo>
                      <a:lnTo>
                        <a:pt x="14869"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7" name="Google Shape;1637;p31"/>
                <p:cNvSpPr/>
                <p:nvPr/>
              </p:nvSpPr>
              <p:spPr>
                <a:xfrm>
                  <a:off x="7128511" y="9629819"/>
                  <a:ext cx="74560" cy="56362"/>
                </a:xfrm>
                <a:custGeom>
                  <a:avLst/>
                  <a:gdLst/>
                  <a:ahLst/>
                  <a:cxnLst/>
                  <a:rect l="l" t="t" r="r" b="b"/>
                  <a:pathLst>
                    <a:path w="21092" h="15944" extrusionOk="0">
                      <a:moveTo>
                        <a:pt x="0" y="15944"/>
                      </a:moveTo>
                      <a:lnTo>
                        <a:pt x="21093" y="0"/>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8" name="Google Shape;1638;p31"/>
                <p:cNvSpPr/>
                <p:nvPr/>
              </p:nvSpPr>
              <p:spPr>
                <a:xfrm>
                  <a:off x="7259941" y="9778629"/>
                  <a:ext cx="74560" cy="56362"/>
                </a:xfrm>
                <a:custGeom>
                  <a:avLst/>
                  <a:gdLst/>
                  <a:ahLst/>
                  <a:cxnLst/>
                  <a:rect l="l" t="t" r="r" b="b"/>
                  <a:pathLst>
                    <a:path w="21092" h="15944" extrusionOk="0">
                      <a:moveTo>
                        <a:pt x="0" y="15944"/>
                      </a:moveTo>
                      <a:lnTo>
                        <a:pt x="21092" y="0"/>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9" name="Google Shape;1639;p31"/>
                <p:cNvSpPr/>
                <p:nvPr/>
              </p:nvSpPr>
              <p:spPr>
                <a:xfrm>
                  <a:off x="7391374" y="9927442"/>
                  <a:ext cx="74560" cy="56496"/>
                </a:xfrm>
                <a:custGeom>
                  <a:avLst/>
                  <a:gdLst/>
                  <a:ahLst/>
                  <a:cxnLst/>
                  <a:rect l="l" t="t" r="r" b="b"/>
                  <a:pathLst>
                    <a:path w="21092" h="15982" extrusionOk="0">
                      <a:moveTo>
                        <a:pt x="0" y="15983"/>
                      </a:moveTo>
                      <a:lnTo>
                        <a:pt x="21093" y="0"/>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0" name="Google Shape;1640;p31"/>
                <p:cNvSpPr/>
                <p:nvPr/>
              </p:nvSpPr>
              <p:spPr>
                <a:xfrm>
                  <a:off x="7522807" y="10076390"/>
                  <a:ext cx="74426" cy="56362"/>
                </a:xfrm>
                <a:custGeom>
                  <a:avLst/>
                  <a:gdLst/>
                  <a:ahLst/>
                  <a:cxnLst/>
                  <a:rect l="l" t="t" r="r" b="b"/>
                  <a:pathLst>
                    <a:path w="21054" h="15944" extrusionOk="0">
                      <a:moveTo>
                        <a:pt x="0" y="15944"/>
                      </a:moveTo>
                      <a:lnTo>
                        <a:pt x="21054" y="0"/>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641" name="Google Shape;1641;p31"/>
            <p:cNvSpPr/>
            <p:nvPr/>
          </p:nvSpPr>
          <p:spPr>
            <a:xfrm>
              <a:off x="408900" y="408763"/>
              <a:ext cx="6744300" cy="9871800"/>
            </a:xfrm>
            <a:prstGeom prst="roundRect">
              <a:avLst>
                <a:gd name="adj" fmla="val 3186"/>
              </a:avLst>
            </a:prstGeom>
            <a:solidFill>
              <a:schemeClr val="lt1"/>
            </a:solidFill>
            <a:ln>
              <a:noFill/>
            </a:ln>
            <a:effectLst>
              <a:outerShdw blurRad="85725" dist="57150" dir="3060000" algn="bl" rotWithShape="0">
                <a:schemeClr val="dk1">
                  <a:alpha val="1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grpSp>
        <p:nvGrpSpPr>
          <p:cNvPr id="109" name="Google Shape;109;p4"/>
          <p:cNvGrpSpPr/>
          <p:nvPr/>
        </p:nvGrpSpPr>
        <p:grpSpPr>
          <a:xfrm>
            <a:off x="-436265" y="-475469"/>
            <a:ext cx="8614946" cy="11567679"/>
            <a:chOff x="-436265" y="-475469"/>
            <a:chExt cx="8614946" cy="11567679"/>
          </a:xfrm>
        </p:grpSpPr>
        <p:pic>
          <p:nvPicPr>
            <p:cNvPr id="110" name="Google Shape;110;p4"/>
            <p:cNvPicPr preferRelativeResize="0"/>
            <p:nvPr/>
          </p:nvPicPr>
          <p:blipFill>
            <a:blip r:embed="rId2">
              <a:alphaModFix/>
            </a:blip>
            <a:stretch>
              <a:fillRect/>
            </a:stretch>
          </p:blipFill>
          <p:spPr>
            <a:xfrm>
              <a:off x="-13509" y="-14825"/>
              <a:ext cx="7589119" cy="10718976"/>
            </a:xfrm>
            <a:prstGeom prst="rect">
              <a:avLst/>
            </a:prstGeom>
            <a:noFill/>
            <a:ln>
              <a:noFill/>
            </a:ln>
          </p:spPr>
        </p:pic>
        <p:grpSp>
          <p:nvGrpSpPr>
            <p:cNvPr id="111" name="Google Shape;111;p4"/>
            <p:cNvGrpSpPr/>
            <p:nvPr/>
          </p:nvGrpSpPr>
          <p:grpSpPr>
            <a:xfrm>
              <a:off x="-436265" y="559749"/>
              <a:ext cx="1316938" cy="1379649"/>
              <a:chOff x="8868434" y="1777460"/>
              <a:chExt cx="380596" cy="398708"/>
            </a:xfrm>
          </p:grpSpPr>
          <p:grpSp>
            <p:nvGrpSpPr>
              <p:cNvPr id="112" name="Google Shape;112;p4"/>
              <p:cNvGrpSpPr/>
              <p:nvPr/>
            </p:nvGrpSpPr>
            <p:grpSpPr>
              <a:xfrm>
                <a:off x="8868434" y="1777460"/>
                <a:ext cx="380596" cy="398708"/>
                <a:chOff x="8868434" y="1777460"/>
                <a:chExt cx="380596" cy="398708"/>
              </a:xfrm>
            </p:grpSpPr>
            <p:sp>
              <p:nvSpPr>
                <p:cNvPr id="113" name="Google Shape;113;p4"/>
                <p:cNvSpPr/>
                <p:nvPr/>
              </p:nvSpPr>
              <p:spPr>
                <a:xfrm>
                  <a:off x="8868434" y="1777460"/>
                  <a:ext cx="380596" cy="398708"/>
                </a:xfrm>
                <a:custGeom>
                  <a:avLst/>
                  <a:gdLst/>
                  <a:ahLst/>
                  <a:cxnLst/>
                  <a:rect l="l" t="t" r="r" b="b"/>
                  <a:pathLst>
                    <a:path w="380596" h="398708" extrusionOk="0">
                      <a:moveTo>
                        <a:pt x="219997" y="397889"/>
                      </a:moveTo>
                      <a:lnTo>
                        <a:pt x="2616" y="270449"/>
                      </a:lnTo>
                      <a:cubicBezTo>
                        <a:pt x="118" y="268989"/>
                        <a:pt x="-766" y="265762"/>
                        <a:pt x="733" y="263265"/>
                      </a:cubicBezTo>
                      <a:cubicBezTo>
                        <a:pt x="28742" y="215470"/>
                        <a:pt x="56788" y="167675"/>
                        <a:pt x="84796" y="119881"/>
                      </a:cubicBezTo>
                      <a:cubicBezTo>
                        <a:pt x="97206" y="98673"/>
                        <a:pt x="110423" y="77964"/>
                        <a:pt x="123101" y="56910"/>
                      </a:cubicBezTo>
                      <a:cubicBezTo>
                        <a:pt x="129441" y="46383"/>
                        <a:pt x="135626" y="35740"/>
                        <a:pt x="141543" y="24983"/>
                      </a:cubicBezTo>
                      <a:cubicBezTo>
                        <a:pt x="145154" y="18375"/>
                        <a:pt x="150110" y="-490"/>
                        <a:pt x="159370" y="10"/>
                      </a:cubicBezTo>
                      <a:cubicBezTo>
                        <a:pt x="162828" y="202"/>
                        <a:pt x="165978" y="2008"/>
                        <a:pt x="168975" y="3775"/>
                      </a:cubicBezTo>
                      <a:cubicBezTo>
                        <a:pt x="216501" y="32014"/>
                        <a:pt x="264181" y="59945"/>
                        <a:pt x="311860" y="87953"/>
                      </a:cubicBezTo>
                      <a:cubicBezTo>
                        <a:pt x="324539" y="95407"/>
                        <a:pt x="337216" y="102860"/>
                        <a:pt x="349895" y="110314"/>
                      </a:cubicBezTo>
                      <a:cubicBezTo>
                        <a:pt x="357618" y="114848"/>
                        <a:pt x="380939" y="122916"/>
                        <a:pt x="380593" y="131829"/>
                      </a:cubicBezTo>
                      <a:cubicBezTo>
                        <a:pt x="380325" y="139513"/>
                        <a:pt x="365763" y="159761"/>
                        <a:pt x="360231" y="169174"/>
                      </a:cubicBezTo>
                      <a:cubicBezTo>
                        <a:pt x="350164" y="186348"/>
                        <a:pt x="340675" y="202561"/>
                        <a:pt x="330608" y="219735"/>
                      </a:cubicBezTo>
                      <a:cubicBezTo>
                        <a:pt x="296145" y="278518"/>
                        <a:pt x="261683" y="337339"/>
                        <a:pt x="227220" y="396122"/>
                      </a:cubicBezTo>
                      <a:cubicBezTo>
                        <a:pt x="225760" y="398619"/>
                        <a:pt x="222533" y="399464"/>
                        <a:pt x="219997" y="39796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4"/>
                <p:cNvSpPr/>
                <p:nvPr/>
              </p:nvSpPr>
              <p:spPr>
                <a:xfrm>
                  <a:off x="8900941" y="1796373"/>
                  <a:ext cx="315006" cy="336616"/>
                </a:xfrm>
                <a:custGeom>
                  <a:avLst/>
                  <a:gdLst/>
                  <a:ahLst/>
                  <a:cxnLst/>
                  <a:rect l="l" t="t" r="r" b="b"/>
                  <a:pathLst>
                    <a:path w="315006" h="336616" extrusionOk="0">
                      <a:moveTo>
                        <a:pt x="299293" y="124712"/>
                      </a:moveTo>
                      <a:cubicBezTo>
                        <a:pt x="306478" y="112417"/>
                        <a:pt x="312817" y="104618"/>
                        <a:pt x="315007" y="102006"/>
                      </a:cubicBezTo>
                      <a:lnTo>
                        <a:pt x="307937" y="97856"/>
                      </a:lnTo>
                      <a:cubicBezTo>
                        <a:pt x="305786" y="102659"/>
                        <a:pt x="300484" y="106232"/>
                        <a:pt x="295105" y="103081"/>
                      </a:cubicBezTo>
                      <a:cubicBezTo>
                        <a:pt x="289726" y="99931"/>
                        <a:pt x="290226" y="93553"/>
                        <a:pt x="293376" y="89327"/>
                      </a:cubicBezTo>
                      <a:lnTo>
                        <a:pt x="283272" y="83410"/>
                      </a:lnTo>
                      <a:cubicBezTo>
                        <a:pt x="280889" y="87713"/>
                        <a:pt x="275933" y="90633"/>
                        <a:pt x="270901" y="87713"/>
                      </a:cubicBezTo>
                      <a:cubicBezTo>
                        <a:pt x="265867" y="84755"/>
                        <a:pt x="265983" y="78992"/>
                        <a:pt x="268595" y="74804"/>
                      </a:cubicBezTo>
                      <a:lnTo>
                        <a:pt x="252651" y="65468"/>
                      </a:lnTo>
                      <a:cubicBezTo>
                        <a:pt x="252651" y="65468"/>
                        <a:pt x="252574" y="65660"/>
                        <a:pt x="252536" y="65737"/>
                      </a:cubicBezTo>
                      <a:cubicBezTo>
                        <a:pt x="251920" y="66890"/>
                        <a:pt x="251075" y="67850"/>
                        <a:pt x="249999" y="68542"/>
                      </a:cubicBezTo>
                      <a:cubicBezTo>
                        <a:pt x="249077" y="69387"/>
                        <a:pt x="248040" y="69963"/>
                        <a:pt x="246850" y="70309"/>
                      </a:cubicBezTo>
                      <a:cubicBezTo>
                        <a:pt x="245697" y="70732"/>
                        <a:pt x="244506" y="70808"/>
                        <a:pt x="243391" y="70578"/>
                      </a:cubicBezTo>
                      <a:cubicBezTo>
                        <a:pt x="242162" y="70578"/>
                        <a:pt x="241048" y="70232"/>
                        <a:pt x="240011" y="69579"/>
                      </a:cubicBezTo>
                      <a:lnTo>
                        <a:pt x="239588" y="69348"/>
                      </a:lnTo>
                      <a:cubicBezTo>
                        <a:pt x="238205" y="68542"/>
                        <a:pt x="237129" y="67389"/>
                        <a:pt x="236399" y="65967"/>
                      </a:cubicBezTo>
                      <a:cubicBezTo>
                        <a:pt x="236130" y="65237"/>
                        <a:pt x="235861" y="64507"/>
                        <a:pt x="235630" y="63739"/>
                      </a:cubicBezTo>
                      <a:cubicBezTo>
                        <a:pt x="235285" y="62125"/>
                        <a:pt x="235362" y="60550"/>
                        <a:pt x="235823" y="58898"/>
                      </a:cubicBezTo>
                      <a:cubicBezTo>
                        <a:pt x="236169" y="58091"/>
                        <a:pt x="236514" y="57323"/>
                        <a:pt x="236860" y="56516"/>
                      </a:cubicBezTo>
                      <a:cubicBezTo>
                        <a:pt x="236898" y="56439"/>
                        <a:pt x="236975" y="56362"/>
                        <a:pt x="237014" y="56286"/>
                      </a:cubicBezTo>
                      <a:lnTo>
                        <a:pt x="223029" y="48064"/>
                      </a:lnTo>
                      <a:cubicBezTo>
                        <a:pt x="222414" y="49139"/>
                        <a:pt x="221607" y="50023"/>
                        <a:pt x="220608" y="50715"/>
                      </a:cubicBezTo>
                      <a:cubicBezTo>
                        <a:pt x="219686" y="51560"/>
                        <a:pt x="218649" y="52136"/>
                        <a:pt x="217458" y="52482"/>
                      </a:cubicBezTo>
                      <a:cubicBezTo>
                        <a:pt x="216306" y="52905"/>
                        <a:pt x="215114" y="52981"/>
                        <a:pt x="214000" y="52751"/>
                      </a:cubicBezTo>
                      <a:cubicBezTo>
                        <a:pt x="212770" y="52751"/>
                        <a:pt x="211656" y="52405"/>
                        <a:pt x="210619" y="51752"/>
                      </a:cubicBezTo>
                      <a:cubicBezTo>
                        <a:pt x="209850" y="51291"/>
                        <a:pt x="209159" y="50676"/>
                        <a:pt x="208506" y="50100"/>
                      </a:cubicBezTo>
                      <a:cubicBezTo>
                        <a:pt x="207469" y="49178"/>
                        <a:pt x="206585" y="47257"/>
                        <a:pt x="206316" y="45874"/>
                      </a:cubicBezTo>
                      <a:cubicBezTo>
                        <a:pt x="206008" y="44491"/>
                        <a:pt x="205970" y="42301"/>
                        <a:pt x="206547" y="40879"/>
                      </a:cubicBezTo>
                      <a:cubicBezTo>
                        <a:pt x="206815" y="40226"/>
                        <a:pt x="207084" y="39573"/>
                        <a:pt x="207392" y="38920"/>
                      </a:cubicBezTo>
                      <a:lnTo>
                        <a:pt x="192255" y="30045"/>
                      </a:lnTo>
                      <a:cubicBezTo>
                        <a:pt x="189795" y="34117"/>
                        <a:pt x="184993" y="36730"/>
                        <a:pt x="180152" y="33887"/>
                      </a:cubicBezTo>
                      <a:cubicBezTo>
                        <a:pt x="175311" y="31044"/>
                        <a:pt x="175272" y="25588"/>
                        <a:pt x="177616" y="21439"/>
                      </a:cubicBezTo>
                      <a:lnTo>
                        <a:pt x="164668" y="13870"/>
                      </a:lnTo>
                      <a:cubicBezTo>
                        <a:pt x="162402" y="18442"/>
                        <a:pt x="157215" y="21669"/>
                        <a:pt x="152028" y="18595"/>
                      </a:cubicBezTo>
                      <a:cubicBezTo>
                        <a:pt x="146803" y="15560"/>
                        <a:pt x="147111" y="9451"/>
                        <a:pt x="149992" y="5264"/>
                      </a:cubicBezTo>
                      <a:lnTo>
                        <a:pt x="141040" y="0"/>
                      </a:lnTo>
                      <a:cubicBezTo>
                        <a:pt x="138889" y="4803"/>
                        <a:pt x="134548" y="14062"/>
                        <a:pt x="128861" y="24781"/>
                      </a:cubicBezTo>
                      <a:cubicBezTo>
                        <a:pt x="83025" y="110842"/>
                        <a:pt x="52789" y="160250"/>
                        <a:pt x="0" y="238013"/>
                      </a:cubicBezTo>
                      <a:cubicBezTo>
                        <a:pt x="18787" y="249040"/>
                        <a:pt x="33579" y="257684"/>
                        <a:pt x="53827" y="268250"/>
                      </a:cubicBezTo>
                      <a:cubicBezTo>
                        <a:pt x="59051" y="271323"/>
                        <a:pt x="64546" y="274358"/>
                        <a:pt x="70001" y="277739"/>
                      </a:cubicBezTo>
                      <a:cubicBezTo>
                        <a:pt x="98432" y="295374"/>
                        <a:pt x="160366" y="337598"/>
                        <a:pt x="172968" y="336599"/>
                      </a:cubicBezTo>
                      <a:cubicBezTo>
                        <a:pt x="178961" y="336138"/>
                        <a:pt x="188604" y="325380"/>
                        <a:pt x="193830" y="319771"/>
                      </a:cubicBezTo>
                      <a:cubicBezTo>
                        <a:pt x="225526" y="285577"/>
                        <a:pt x="252113" y="205740"/>
                        <a:pt x="283732" y="151491"/>
                      </a:cubicBezTo>
                      <a:cubicBezTo>
                        <a:pt x="289534" y="141425"/>
                        <a:pt x="294875" y="132358"/>
                        <a:pt x="299331" y="12471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4"/>
                <p:cNvSpPr/>
                <p:nvPr/>
              </p:nvSpPr>
              <p:spPr>
                <a:xfrm>
                  <a:off x="9068914" y="1801386"/>
                  <a:ext cx="36544" cy="41718"/>
                </a:xfrm>
                <a:custGeom>
                  <a:avLst/>
                  <a:gdLst/>
                  <a:ahLst/>
                  <a:cxnLst/>
                  <a:rect l="l" t="t" r="r" b="b"/>
                  <a:pathLst>
                    <a:path w="36544" h="41718" extrusionOk="0">
                      <a:moveTo>
                        <a:pt x="6071" y="35367"/>
                      </a:moveTo>
                      <a:cubicBezTo>
                        <a:pt x="5955" y="34867"/>
                        <a:pt x="5878" y="34406"/>
                        <a:pt x="5801" y="33907"/>
                      </a:cubicBezTo>
                      <a:cubicBezTo>
                        <a:pt x="5648" y="32792"/>
                        <a:pt x="5571" y="31678"/>
                        <a:pt x="5571" y="30526"/>
                      </a:cubicBezTo>
                      <a:cubicBezTo>
                        <a:pt x="5571" y="28220"/>
                        <a:pt x="5878" y="25954"/>
                        <a:pt x="6454" y="23725"/>
                      </a:cubicBezTo>
                      <a:cubicBezTo>
                        <a:pt x="7607" y="19307"/>
                        <a:pt x="9797" y="15119"/>
                        <a:pt x="12947" y="11777"/>
                      </a:cubicBezTo>
                      <a:cubicBezTo>
                        <a:pt x="15713" y="8780"/>
                        <a:pt x="20708" y="4362"/>
                        <a:pt x="25127" y="5668"/>
                      </a:cubicBezTo>
                      <a:cubicBezTo>
                        <a:pt x="29853" y="7013"/>
                        <a:pt x="30852" y="14236"/>
                        <a:pt x="30890" y="17040"/>
                      </a:cubicBezTo>
                      <a:lnTo>
                        <a:pt x="35423" y="19691"/>
                      </a:lnTo>
                      <a:cubicBezTo>
                        <a:pt x="35961" y="19230"/>
                        <a:pt x="36345" y="18615"/>
                        <a:pt x="36422" y="17732"/>
                      </a:cubicBezTo>
                      <a:cubicBezTo>
                        <a:pt x="37037" y="11930"/>
                        <a:pt x="35385" y="5860"/>
                        <a:pt x="30544" y="2287"/>
                      </a:cubicBezTo>
                      <a:cubicBezTo>
                        <a:pt x="25395" y="-1517"/>
                        <a:pt x="19479" y="-134"/>
                        <a:pt x="14484" y="3209"/>
                      </a:cubicBezTo>
                      <a:cubicBezTo>
                        <a:pt x="5532" y="9203"/>
                        <a:pt x="0" y="19806"/>
                        <a:pt x="0" y="30564"/>
                      </a:cubicBezTo>
                      <a:cubicBezTo>
                        <a:pt x="0" y="33446"/>
                        <a:pt x="154" y="37096"/>
                        <a:pt x="1652" y="39631"/>
                      </a:cubicBezTo>
                      <a:cubicBezTo>
                        <a:pt x="3381" y="42590"/>
                        <a:pt x="8260" y="42474"/>
                        <a:pt x="9028" y="38824"/>
                      </a:cubicBezTo>
                      <a:cubicBezTo>
                        <a:pt x="9490" y="36711"/>
                        <a:pt x="7684" y="35405"/>
                        <a:pt x="6071" y="35405"/>
                      </a:cubicBezTo>
                      <a:close/>
                    </a:path>
                  </a:pathLst>
                </a:cu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4"/>
                <p:cNvSpPr/>
                <p:nvPr/>
              </p:nvSpPr>
              <p:spPr>
                <a:xfrm>
                  <a:off x="9100369" y="1821183"/>
                  <a:ext cx="33521" cy="41200"/>
                </a:xfrm>
                <a:custGeom>
                  <a:avLst/>
                  <a:gdLst/>
                  <a:ahLst/>
                  <a:cxnLst/>
                  <a:rect l="l" t="t" r="r" b="b"/>
                  <a:pathLst>
                    <a:path w="33521" h="41200" extrusionOk="0">
                      <a:moveTo>
                        <a:pt x="8002" y="35471"/>
                      </a:moveTo>
                      <a:cubicBezTo>
                        <a:pt x="7925" y="35164"/>
                        <a:pt x="7540" y="34780"/>
                        <a:pt x="7387" y="34511"/>
                      </a:cubicBezTo>
                      <a:cubicBezTo>
                        <a:pt x="6849" y="33589"/>
                        <a:pt x="6465" y="32590"/>
                        <a:pt x="6158" y="31553"/>
                      </a:cubicBezTo>
                      <a:cubicBezTo>
                        <a:pt x="5619" y="29632"/>
                        <a:pt x="5466" y="27634"/>
                        <a:pt x="5619" y="25674"/>
                      </a:cubicBezTo>
                      <a:cubicBezTo>
                        <a:pt x="6004" y="20910"/>
                        <a:pt x="8270" y="16223"/>
                        <a:pt x="11076" y="12458"/>
                      </a:cubicBezTo>
                      <a:cubicBezTo>
                        <a:pt x="13573" y="9115"/>
                        <a:pt x="17338" y="5849"/>
                        <a:pt x="21680" y="5542"/>
                      </a:cubicBezTo>
                      <a:cubicBezTo>
                        <a:pt x="23409" y="5427"/>
                        <a:pt x="25944" y="6234"/>
                        <a:pt x="26981" y="7655"/>
                      </a:cubicBezTo>
                      <a:cubicBezTo>
                        <a:pt x="28096" y="9115"/>
                        <a:pt x="27711" y="11382"/>
                        <a:pt x="27557" y="13380"/>
                      </a:cubicBezTo>
                      <a:lnTo>
                        <a:pt x="32168" y="16069"/>
                      </a:lnTo>
                      <a:cubicBezTo>
                        <a:pt x="33167" y="14417"/>
                        <a:pt x="33589" y="12496"/>
                        <a:pt x="33513" y="10537"/>
                      </a:cubicBezTo>
                      <a:cubicBezTo>
                        <a:pt x="33397" y="8116"/>
                        <a:pt x="32475" y="5657"/>
                        <a:pt x="30939" y="3852"/>
                      </a:cubicBezTo>
                      <a:cubicBezTo>
                        <a:pt x="27443" y="-298"/>
                        <a:pt x="21603" y="-836"/>
                        <a:pt x="16762" y="1008"/>
                      </a:cubicBezTo>
                      <a:cubicBezTo>
                        <a:pt x="6043" y="5158"/>
                        <a:pt x="-1335" y="18989"/>
                        <a:pt x="203" y="30208"/>
                      </a:cubicBezTo>
                      <a:cubicBezTo>
                        <a:pt x="625" y="33243"/>
                        <a:pt x="1701" y="36278"/>
                        <a:pt x="3545" y="38737"/>
                      </a:cubicBezTo>
                      <a:cubicBezTo>
                        <a:pt x="5274" y="41042"/>
                        <a:pt x="8463" y="42233"/>
                        <a:pt x="10807" y="40043"/>
                      </a:cubicBezTo>
                      <a:cubicBezTo>
                        <a:pt x="13073" y="37930"/>
                        <a:pt x="10460" y="34665"/>
                        <a:pt x="8002" y="35433"/>
                      </a:cubicBezTo>
                      <a:close/>
                    </a:path>
                  </a:pathLst>
                </a:cu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4"/>
                <p:cNvSpPr/>
                <p:nvPr/>
              </p:nvSpPr>
              <p:spPr>
                <a:xfrm>
                  <a:off x="9129618" y="1839288"/>
                  <a:ext cx="31027" cy="39208"/>
                </a:xfrm>
                <a:custGeom>
                  <a:avLst/>
                  <a:gdLst/>
                  <a:ahLst/>
                  <a:cxnLst/>
                  <a:rect l="l" t="t" r="r" b="b"/>
                  <a:pathLst>
                    <a:path w="31027" h="39208" extrusionOk="0">
                      <a:moveTo>
                        <a:pt x="6454" y="33195"/>
                      </a:moveTo>
                      <a:cubicBezTo>
                        <a:pt x="6454" y="33195"/>
                        <a:pt x="6454" y="33157"/>
                        <a:pt x="6454" y="33118"/>
                      </a:cubicBezTo>
                      <a:cubicBezTo>
                        <a:pt x="6300" y="32619"/>
                        <a:pt x="6185" y="32158"/>
                        <a:pt x="6070" y="31658"/>
                      </a:cubicBezTo>
                      <a:cubicBezTo>
                        <a:pt x="5840" y="30698"/>
                        <a:pt x="5686" y="29737"/>
                        <a:pt x="5609" y="28777"/>
                      </a:cubicBezTo>
                      <a:cubicBezTo>
                        <a:pt x="5417" y="26702"/>
                        <a:pt x="5494" y="24589"/>
                        <a:pt x="5840" y="22553"/>
                      </a:cubicBezTo>
                      <a:cubicBezTo>
                        <a:pt x="6570" y="18557"/>
                        <a:pt x="8298" y="14792"/>
                        <a:pt x="11103" y="11795"/>
                      </a:cubicBezTo>
                      <a:cubicBezTo>
                        <a:pt x="13792" y="8913"/>
                        <a:pt x="17251" y="6647"/>
                        <a:pt x="21131" y="5763"/>
                      </a:cubicBezTo>
                      <a:cubicBezTo>
                        <a:pt x="25357" y="4803"/>
                        <a:pt x="25703" y="7991"/>
                        <a:pt x="25164" y="11065"/>
                      </a:cubicBezTo>
                      <a:lnTo>
                        <a:pt x="30198" y="14023"/>
                      </a:lnTo>
                      <a:cubicBezTo>
                        <a:pt x="31043" y="11027"/>
                        <a:pt x="31504" y="7915"/>
                        <a:pt x="30275" y="4918"/>
                      </a:cubicBezTo>
                      <a:cubicBezTo>
                        <a:pt x="28968" y="1844"/>
                        <a:pt x="26125" y="0"/>
                        <a:pt x="22783" y="0"/>
                      </a:cubicBezTo>
                      <a:cubicBezTo>
                        <a:pt x="16635" y="0"/>
                        <a:pt x="10296" y="4188"/>
                        <a:pt x="6454" y="8721"/>
                      </a:cubicBezTo>
                      <a:cubicBezTo>
                        <a:pt x="2305" y="13678"/>
                        <a:pt x="38" y="19902"/>
                        <a:pt x="0" y="26356"/>
                      </a:cubicBezTo>
                      <a:cubicBezTo>
                        <a:pt x="0" y="29507"/>
                        <a:pt x="345" y="33195"/>
                        <a:pt x="1652" y="36076"/>
                      </a:cubicBezTo>
                      <a:cubicBezTo>
                        <a:pt x="3188" y="39419"/>
                        <a:pt x="7415" y="40533"/>
                        <a:pt x="9644" y="37191"/>
                      </a:cubicBezTo>
                      <a:cubicBezTo>
                        <a:pt x="11180" y="34885"/>
                        <a:pt x="8645" y="32734"/>
                        <a:pt x="6531" y="33195"/>
                      </a:cubicBezTo>
                      <a:close/>
                    </a:path>
                  </a:pathLst>
                </a:cu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4"/>
                <p:cNvSpPr/>
                <p:nvPr/>
              </p:nvSpPr>
              <p:spPr>
                <a:xfrm>
                  <a:off x="9163107" y="1858951"/>
                  <a:ext cx="27846" cy="40464"/>
                </a:xfrm>
                <a:custGeom>
                  <a:avLst/>
                  <a:gdLst/>
                  <a:ahLst/>
                  <a:cxnLst/>
                  <a:rect l="l" t="t" r="r" b="b"/>
                  <a:pathLst>
                    <a:path w="27846" h="40464" extrusionOk="0">
                      <a:moveTo>
                        <a:pt x="7659" y="34510"/>
                      </a:moveTo>
                      <a:cubicBezTo>
                        <a:pt x="7543" y="34087"/>
                        <a:pt x="7428" y="33626"/>
                        <a:pt x="7351" y="33319"/>
                      </a:cubicBezTo>
                      <a:cubicBezTo>
                        <a:pt x="7044" y="32358"/>
                        <a:pt x="6775" y="31398"/>
                        <a:pt x="6544" y="30399"/>
                      </a:cubicBezTo>
                      <a:cubicBezTo>
                        <a:pt x="6045" y="28363"/>
                        <a:pt x="5699" y="26326"/>
                        <a:pt x="5584" y="24252"/>
                      </a:cubicBezTo>
                      <a:cubicBezTo>
                        <a:pt x="5353" y="20371"/>
                        <a:pt x="5930" y="16414"/>
                        <a:pt x="7774" y="12956"/>
                      </a:cubicBezTo>
                      <a:cubicBezTo>
                        <a:pt x="9464" y="9844"/>
                        <a:pt x="12154" y="7001"/>
                        <a:pt x="15650" y="5964"/>
                      </a:cubicBezTo>
                      <a:cubicBezTo>
                        <a:pt x="17341" y="5464"/>
                        <a:pt x="19416" y="5310"/>
                        <a:pt x="20914" y="6348"/>
                      </a:cubicBezTo>
                      <a:cubicBezTo>
                        <a:pt x="21874" y="7039"/>
                        <a:pt x="22488" y="8346"/>
                        <a:pt x="22182" y="9498"/>
                      </a:cubicBezTo>
                      <a:lnTo>
                        <a:pt x="27023" y="12341"/>
                      </a:lnTo>
                      <a:cubicBezTo>
                        <a:pt x="29943" y="6271"/>
                        <a:pt x="24640" y="239"/>
                        <a:pt x="18378" y="8"/>
                      </a:cubicBezTo>
                      <a:cubicBezTo>
                        <a:pt x="12000" y="-222"/>
                        <a:pt x="6275" y="4311"/>
                        <a:pt x="3240" y="9613"/>
                      </a:cubicBezTo>
                      <a:cubicBezTo>
                        <a:pt x="-25" y="15261"/>
                        <a:pt x="-525" y="21870"/>
                        <a:pt x="435" y="28209"/>
                      </a:cubicBezTo>
                      <a:cubicBezTo>
                        <a:pt x="897" y="31321"/>
                        <a:pt x="1665" y="34548"/>
                        <a:pt x="2895" y="37468"/>
                      </a:cubicBezTo>
                      <a:cubicBezTo>
                        <a:pt x="3548" y="39082"/>
                        <a:pt x="4739" y="40426"/>
                        <a:pt x="6621" y="40465"/>
                      </a:cubicBezTo>
                      <a:cubicBezTo>
                        <a:pt x="8389" y="40465"/>
                        <a:pt x="9580" y="39351"/>
                        <a:pt x="10117" y="37775"/>
                      </a:cubicBezTo>
                      <a:cubicBezTo>
                        <a:pt x="10810" y="35816"/>
                        <a:pt x="9272" y="34548"/>
                        <a:pt x="7620" y="34471"/>
                      </a:cubicBezTo>
                      <a:close/>
                    </a:path>
                  </a:pathLst>
                </a:cu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9" name="Google Shape;119;p4"/>
              <p:cNvSpPr/>
              <p:nvPr/>
            </p:nvSpPr>
            <p:spPr>
              <a:xfrm>
                <a:off x="9027363" y="1865812"/>
                <a:ext cx="133031" cy="89482"/>
              </a:xfrm>
              <a:custGeom>
                <a:avLst/>
                <a:gdLst/>
                <a:ahLst/>
                <a:cxnLst/>
                <a:rect l="l" t="t" r="r" b="b"/>
                <a:pathLst>
                  <a:path w="133031" h="89482" extrusionOk="0">
                    <a:moveTo>
                      <a:pt x="128304" y="71447"/>
                    </a:moveTo>
                    <a:cubicBezTo>
                      <a:pt x="109747" y="58576"/>
                      <a:pt x="91113" y="45667"/>
                      <a:pt x="71634" y="34218"/>
                    </a:cubicBezTo>
                    <a:cubicBezTo>
                      <a:pt x="62374" y="28762"/>
                      <a:pt x="52885" y="23806"/>
                      <a:pt x="43280" y="18965"/>
                    </a:cubicBezTo>
                    <a:cubicBezTo>
                      <a:pt x="33944" y="14240"/>
                      <a:pt x="24454" y="9399"/>
                      <a:pt x="16386" y="2713"/>
                    </a:cubicBezTo>
                    <a:cubicBezTo>
                      <a:pt x="12390" y="-591"/>
                      <a:pt x="6704" y="-1205"/>
                      <a:pt x="2785" y="2713"/>
                    </a:cubicBezTo>
                    <a:cubicBezTo>
                      <a:pt x="-634" y="6133"/>
                      <a:pt x="-1211" y="12972"/>
                      <a:pt x="2785" y="16314"/>
                    </a:cubicBezTo>
                    <a:cubicBezTo>
                      <a:pt x="19997" y="30645"/>
                      <a:pt x="41205" y="38752"/>
                      <a:pt x="60377" y="49970"/>
                    </a:cubicBezTo>
                    <a:cubicBezTo>
                      <a:pt x="80432" y="61650"/>
                      <a:pt x="99526" y="74905"/>
                      <a:pt x="118584" y="88122"/>
                    </a:cubicBezTo>
                    <a:cubicBezTo>
                      <a:pt x="122848" y="91080"/>
                      <a:pt x="129265" y="88890"/>
                      <a:pt x="131723" y="84664"/>
                    </a:cubicBezTo>
                    <a:cubicBezTo>
                      <a:pt x="134528" y="79900"/>
                      <a:pt x="132568" y="74482"/>
                      <a:pt x="128266" y="71524"/>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4"/>
              <p:cNvSpPr/>
              <p:nvPr/>
            </p:nvSpPr>
            <p:spPr>
              <a:xfrm>
                <a:off x="8998164" y="1907959"/>
                <a:ext cx="133030" cy="89481"/>
              </a:xfrm>
              <a:custGeom>
                <a:avLst/>
                <a:gdLst/>
                <a:ahLst/>
                <a:cxnLst/>
                <a:rect l="l" t="t" r="r" b="b"/>
                <a:pathLst>
                  <a:path w="133030" h="89481" extrusionOk="0">
                    <a:moveTo>
                      <a:pt x="128303" y="71486"/>
                    </a:moveTo>
                    <a:cubicBezTo>
                      <a:pt x="109746" y="58615"/>
                      <a:pt x="91113" y="45706"/>
                      <a:pt x="71634" y="34256"/>
                    </a:cubicBezTo>
                    <a:cubicBezTo>
                      <a:pt x="62375" y="28801"/>
                      <a:pt x="52884" y="23845"/>
                      <a:pt x="43279" y="18965"/>
                    </a:cubicBezTo>
                    <a:cubicBezTo>
                      <a:pt x="33943" y="14240"/>
                      <a:pt x="24454" y="9399"/>
                      <a:pt x="16385" y="2713"/>
                    </a:cubicBezTo>
                    <a:cubicBezTo>
                      <a:pt x="12390" y="-591"/>
                      <a:pt x="6704" y="-1205"/>
                      <a:pt x="2785" y="2713"/>
                    </a:cubicBezTo>
                    <a:cubicBezTo>
                      <a:pt x="-635" y="6133"/>
                      <a:pt x="-1211" y="12972"/>
                      <a:pt x="2785" y="16314"/>
                    </a:cubicBezTo>
                    <a:cubicBezTo>
                      <a:pt x="19997" y="30645"/>
                      <a:pt x="41205" y="38752"/>
                      <a:pt x="60377" y="49970"/>
                    </a:cubicBezTo>
                    <a:cubicBezTo>
                      <a:pt x="80432" y="61650"/>
                      <a:pt x="99527" y="74905"/>
                      <a:pt x="118583" y="88121"/>
                    </a:cubicBezTo>
                    <a:cubicBezTo>
                      <a:pt x="122848" y="91080"/>
                      <a:pt x="129264" y="88890"/>
                      <a:pt x="131722" y="84664"/>
                    </a:cubicBezTo>
                    <a:cubicBezTo>
                      <a:pt x="134527" y="79900"/>
                      <a:pt x="132568" y="74482"/>
                      <a:pt x="128265" y="71524"/>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4"/>
              <p:cNvSpPr/>
              <p:nvPr/>
            </p:nvSpPr>
            <p:spPr>
              <a:xfrm>
                <a:off x="8967850" y="1954486"/>
                <a:ext cx="133031" cy="89482"/>
              </a:xfrm>
              <a:custGeom>
                <a:avLst/>
                <a:gdLst/>
                <a:ahLst/>
                <a:cxnLst/>
                <a:rect l="l" t="t" r="r" b="b"/>
                <a:pathLst>
                  <a:path w="133031" h="89482" extrusionOk="0">
                    <a:moveTo>
                      <a:pt x="128303" y="71447"/>
                    </a:moveTo>
                    <a:cubicBezTo>
                      <a:pt x="109747" y="58577"/>
                      <a:pt x="91113" y="45667"/>
                      <a:pt x="71633" y="34218"/>
                    </a:cubicBezTo>
                    <a:cubicBezTo>
                      <a:pt x="62374" y="28762"/>
                      <a:pt x="52885" y="23806"/>
                      <a:pt x="43280" y="18965"/>
                    </a:cubicBezTo>
                    <a:cubicBezTo>
                      <a:pt x="33944" y="14239"/>
                      <a:pt x="24454" y="9399"/>
                      <a:pt x="16386" y="2714"/>
                    </a:cubicBezTo>
                    <a:cubicBezTo>
                      <a:pt x="12390" y="-591"/>
                      <a:pt x="6704" y="-1205"/>
                      <a:pt x="2785" y="2714"/>
                    </a:cubicBezTo>
                    <a:cubicBezTo>
                      <a:pt x="-634" y="6133"/>
                      <a:pt x="-1211" y="12972"/>
                      <a:pt x="2785" y="16314"/>
                    </a:cubicBezTo>
                    <a:cubicBezTo>
                      <a:pt x="19997" y="30645"/>
                      <a:pt x="41205" y="38752"/>
                      <a:pt x="60377" y="49970"/>
                    </a:cubicBezTo>
                    <a:cubicBezTo>
                      <a:pt x="80432" y="61650"/>
                      <a:pt x="99526" y="74905"/>
                      <a:pt x="118584" y="88122"/>
                    </a:cubicBezTo>
                    <a:cubicBezTo>
                      <a:pt x="122848" y="91080"/>
                      <a:pt x="129264" y="88890"/>
                      <a:pt x="131723" y="84664"/>
                    </a:cubicBezTo>
                    <a:cubicBezTo>
                      <a:pt x="134528" y="79900"/>
                      <a:pt x="132568" y="74482"/>
                      <a:pt x="128266" y="71524"/>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2" name="Google Shape;122;p4"/>
            <p:cNvGrpSpPr/>
            <p:nvPr/>
          </p:nvGrpSpPr>
          <p:grpSpPr>
            <a:xfrm>
              <a:off x="6406534" y="-475469"/>
              <a:ext cx="1772148" cy="1709374"/>
              <a:chOff x="11057780" y="1812912"/>
              <a:chExt cx="457600" cy="441368"/>
            </a:xfrm>
          </p:grpSpPr>
          <p:grpSp>
            <p:nvGrpSpPr>
              <p:cNvPr id="123" name="Google Shape;123;p4"/>
              <p:cNvGrpSpPr/>
              <p:nvPr/>
            </p:nvGrpSpPr>
            <p:grpSpPr>
              <a:xfrm>
                <a:off x="11057780" y="1812912"/>
                <a:ext cx="347255" cy="441368"/>
                <a:chOff x="11057780" y="1812912"/>
                <a:chExt cx="347255" cy="441368"/>
              </a:xfrm>
            </p:grpSpPr>
            <p:grpSp>
              <p:nvGrpSpPr>
                <p:cNvPr id="124" name="Google Shape;124;p4"/>
                <p:cNvGrpSpPr/>
                <p:nvPr/>
              </p:nvGrpSpPr>
              <p:grpSpPr>
                <a:xfrm>
                  <a:off x="11192765" y="1825380"/>
                  <a:ext cx="212271" cy="397479"/>
                  <a:chOff x="11192765" y="1825380"/>
                  <a:chExt cx="212271" cy="397479"/>
                </a:xfrm>
              </p:grpSpPr>
              <p:sp>
                <p:nvSpPr>
                  <p:cNvPr id="125" name="Google Shape;125;p4"/>
                  <p:cNvSpPr/>
                  <p:nvPr/>
                </p:nvSpPr>
                <p:spPr>
                  <a:xfrm rot="-1209253">
                    <a:off x="11258609" y="1830579"/>
                    <a:ext cx="63207" cy="393437"/>
                  </a:xfrm>
                  <a:custGeom>
                    <a:avLst/>
                    <a:gdLst/>
                    <a:ahLst/>
                    <a:cxnLst/>
                    <a:rect l="l" t="t" r="r" b="b"/>
                    <a:pathLst>
                      <a:path w="63124" h="392922" extrusionOk="0">
                        <a:moveTo>
                          <a:pt x="0" y="0"/>
                        </a:moveTo>
                        <a:lnTo>
                          <a:pt x="63124" y="0"/>
                        </a:lnTo>
                        <a:lnTo>
                          <a:pt x="63124" y="392923"/>
                        </a:lnTo>
                        <a:lnTo>
                          <a:pt x="0" y="39292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4"/>
                  <p:cNvSpPr/>
                  <p:nvPr/>
                </p:nvSpPr>
                <p:spPr>
                  <a:xfrm rot="-1209253">
                    <a:off x="11275985" y="1824224"/>
                    <a:ext cx="63207" cy="393437"/>
                  </a:xfrm>
                  <a:custGeom>
                    <a:avLst/>
                    <a:gdLst/>
                    <a:ahLst/>
                    <a:cxnLst/>
                    <a:rect l="l" t="t" r="r" b="b"/>
                    <a:pathLst>
                      <a:path w="63124" h="392922" extrusionOk="0">
                        <a:moveTo>
                          <a:pt x="0" y="0"/>
                        </a:moveTo>
                        <a:lnTo>
                          <a:pt x="63124" y="0"/>
                        </a:lnTo>
                        <a:lnTo>
                          <a:pt x="63124" y="392923"/>
                        </a:lnTo>
                        <a:lnTo>
                          <a:pt x="0" y="3929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7" name="Google Shape;127;p4"/>
                  <p:cNvGrpSpPr/>
                  <p:nvPr/>
                </p:nvGrpSpPr>
                <p:grpSpPr>
                  <a:xfrm>
                    <a:off x="11286142" y="1940295"/>
                    <a:ext cx="98739" cy="211387"/>
                    <a:chOff x="11286142" y="1940295"/>
                    <a:chExt cx="98739" cy="211387"/>
                  </a:xfrm>
                </p:grpSpPr>
                <p:sp>
                  <p:nvSpPr>
                    <p:cNvPr id="128" name="Google Shape;128;p4"/>
                    <p:cNvSpPr/>
                    <p:nvPr/>
                  </p:nvSpPr>
                  <p:spPr>
                    <a:xfrm>
                      <a:off x="11286142" y="1940295"/>
                      <a:ext cx="24550" cy="8990"/>
                    </a:xfrm>
                    <a:custGeom>
                      <a:avLst/>
                      <a:gdLst/>
                      <a:ahLst/>
                      <a:cxnLst/>
                      <a:rect l="l" t="t" r="r" b="b"/>
                      <a:pathLst>
                        <a:path w="24550" h="8990" extrusionOk="0">
                          <a:moveTo>
                            <a:pt x="0" y="8990"/>
                          </a:moveTo>
                          <a:lnTo>
                            <a:pt x="24551" y="0"/>
                          </a:lnTo>
                        </a:path>
                      </a:pathLst>
                    </a:custGeom>
                    <a:noFill/>
                    <a:ln w="9525" cap="rnd" cmpd="sng">
                      <a:solidFill>
                        <a:srgbClr val="22222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4"/>
                    <p:cNvSpPr/>
                    <p:nvPr/>
                  </p:nvSpPr>
                  <p:spPr>
                    <a:xfrm>
                      <a:off x="11310884" y="2007761"/>
                      <a:ext cx="24550" cy="8990"/>
                    </a:xfrm>
                    <a:custGeom>
                      <a:avLst/>
                      <a:gdLst/>
                      <a:ahLst/>
                      <a:cxnLst/>
                      <a:rect l="l" t="t" r="r" b="b"/>
                      <a:pathLst>
                        <a:path w="24550" h="8990" extrusionOk="0">
                          <a:moveTo>
                            <a:pt x="0" y="8990"/>
                          </a:moveTo>
                          <a:lnTo>
                            <a:pt x="2455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4"/>
                    <p:cNvSpPr/>
                    <p:nvPr/>
                  </p:nvSpPr>
                  <p:spPr>
                    <a:xfrm>
                      <a:off x="11335627" y="2075226"/>
                      <a:ext cx="24512" cy="8990"/>
                    </a:xfrm>
                    <a:custGeom>
                      <a:avLst/>
                      <a:gdLst/>
                      <a:ahLst/>
                      <a:cxnLst/>
                      <a:rect l="l" t="t" r="r" b="b"/>
                      <a:pathLst>
                        <a:path w="24512" h="8990" extrusionOk="0">
                          <a:moveTo>
                            <a:pt x="0" y="8990"/>
                          </a:moveTo>
                          <a:lnTo>
                            <a:pt x="24512"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4"/>
                    <p:cNvSpPr/>
                    <p:nvPr/>
                  </p:nvSpPr>
                  <p:spPr>
                    <a:xfrm>
                      <a:off x="11360331" y="2142692"/>
                      <a:ext cx="24550" cy="8990"/>
                    </a:xfrm>
                    <a:custGeom>
                      <a:avLst/>
                      <a:gdLst/>
                      <a:ahLst/>
                      <a:cxnLst/>
                      <a:rect l="l" t="t" r="r" b="b"/>
                      <a:pathLst>
                        <a:path w="24550" h="8990" extrusionOk="0">
                          <a:moveTo>
                            <a:pt x="0" y="8990"/>
                          </a:moveTo>
                          <a:lnTo>
                            <a:pt x="24551"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2" name="Google Shape;132;p4"/>
                  <p:cNvGrpSpPr/>
                  <p:nvPr/>
                </p:nvGrpSpPr>
                <p:grpSpPr>
                  <a:xfrm>
                    <a:off x="11286641" y="1907983"/>
                    <a:ext cx="87137" cy="207123"/>
                    <a:chOff x="11286641" y="1907983"/>
                    <a:chExt cx="87137" cy="207123"/>
                  </a:xfrm>
                </p:grpSpPr>
                <p:sp>
                  <p:nvSpPr>
                    <p:cNvPr id="133" name="Google Shape;133;p4"/>
                    <p:cNvSpPr/>
                    <p:nvPr/>
                  </p:nvSpPr>
                  <p:spPr>
                    <a:xfrm>
                      <a:off x="11286641" y="1907983"/>
                      <a:ext cx="12909" cy="4725"/>
                    </a:xfrm>
                    <a:custGeom>
                      <a:avLst/>
                      <a:gdLst/>
                      <a:ahLst/>
                      <a:cxnLst/>
                      <a:rect l="l" t="t" r="r" b="b"/>
                      <a:pathLst>
                        <a:path w="12909" h="4725" extrusionOk="0">
                          <a:moveTo>
                            <a:pt x="0" y="4726"/>
                          </a:moveTo>
                          <a:lnTo>
                            <a:pt x="12909" y="0"/>
                          </a:lnTo>
                        </a:path>
                      </a:pathLst>
                    </a:custGeom>
                    <a:noFill/>
                    <a:ln w="9525" cap="rnd" cmpd="sng">
                      <a:solidFill>
                        <a:srgbClr val="22222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4"/>
                    <p:cNvSpPr/>
                    <p:nvPr/>
                  </p:nvSpPr>
                  <p:spPr>
                    <a:xfrm>
                      <a:off x="11311384" y="1975449"/>
                      <a:ext cx="12909" cy="4725"/>
                    </a:xfrm>
                    <a:custGeom>
                      <a:avLst/>
                      <a:gdLst/>
                      <a:ahLst/>
                      <a:cxnLst/>
                      <a:rect l="l" t="t" r="r" b="b"/>
                      <a:pathLst>
                        <a:path w="12909" h="4725" extrusionOk="0">
                          <a:moveTo>
                            <a:pt x="0" y="4726"/>
                          </a:moveTo>
                          <a:lnTo>
                            <a:pt x="12909" y="0"/>
                          </a:lnTo>
                        </a:path>
                      </a:pathLst>
                    </a:custGeom>
                    <a:noFill/>
                    <a:ln w="9525" cap="rnd" cmpd="sng">
                      <a:solidFill>
                        <a:srgbClr val="22222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4"/>
                    <p:cNvSpPr/>
                    <p:nvPr/>
                  </p:nvSpPr>
                  <p:spPr>
                    <a:xfrm>
                      <a:off x="11336126" y="2042915"/>
                      <a:ext cx="12909" cy="4725"/>
                    </a:xfrm>
                    <a:custGeom>
                      <a:avLst/>
                      <a:gdLst/>
                      <a:ahLst/>
                      <a:cxnLst/>
                      <a:rect l="l" t="t" r="r" b="b"/>
                      <a:pathLst>
                        <a:path w="12909" h="4725" extrusionOk="0">
                          <a:moveTo>
                            <a:pt x="0" y="4726"/>
                          </a:moveTo>
                          <a:lnTo>
                            <a:pt x="1290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4"/>
                    <p:cNvSpPr/>
                    <p:nvPr/>
                  </p:nvSpPr>
                  <p:spPr>
                    <a:xfrm>
                      <a:off x="11360869" y="2110381"/>
                      <a:ext cx="12909" cy="4725"/>
                    </a:xfrm>
                    <a:custGeom>
                      <a:avLst/>
                      <a:gdLst/>
                      <a:ahLst/>
                      <a:cxnLst/>
                      <a:rect l="l" t="t" r="r" b="b"/>
                      <a:pathLst>
                        <a:path w="12909" h="4725" extrusionOk="0">
                          <a:moveTo>
                            <a:pt x="0" y="4726"/>
                          </a:moveTo>
                          <a:lnTo>
                            <a:pt x="1290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37" name="Google Shape;137;p4"/>
                <p:cNvGrpSpPr/>
                <p:nvPr/>
              </p:nvGrpSpPr>
              <p:grpSpPr>
                <a:xfrm>
                  <a:off x="11057780" y="1812912"/>
                  <a:ext cx="306975" cy="441368"/>
                  <a:chOff x="11057780" y="1812912"/>
                  <a:chExt cx="306975" cy="441368"/>
                </a:xfrm>
              </p:grpSpPr>
              <p:sp>
                <p:nvSpPr>
                  <p:cNvPr id="138" name="Google Shape;138;p4"/>
                  <p:cNvSpPr/>
                  <p:nvPr/>
                </p:nvSpPr>
                <p:spPr>
                  <a:xfrm>
                    <a:off x="11057780" y="1812912"/>
                    <a:ext cx="306975" cy="441368"/>
                  </a:xfrm>
                  <a:custGeom>
                    <a:avLst/>
                    <a:gdLst/>
                    <a:ahLst/>
                    <a:cxnLst/>
                    <a:rect l="l" t="t" r="r" b="b"/>
                    <a:pathLst>
                      <a:path w="306975" h="441368" extrusionOk="0">
                        <a:moveTo>
                          <a:pt x="300937" y="866"/>
                        </a:moveTo>
                        <a:lnTo>
                          <a:pt x="1414" y="239032"/>
                        </a:lnTo>
                        <a:cubicBezTo>
                          <a:pt x="-201" y="240300"/>
                          <a:pt x="-469" y="242682"/>
                          <a:pt x="798" y="244296"/>
                        </a:cubicBezTo>
                        <a:lnTo>
                          <a:pt x="156400" y="439970"/>
                        </a:lnTo>
                        <a:cubicBezTo>
                          <a:pt x="158244" y="442275"/>
                          <a:pt x="161933" y="441622"/>
                          <a:pt x="162855" y="438817"/>
                        </a:cubicBezTo>
                        <a:lnTo>
                          <a:pt x="306777" y="4938"/>
                        </a:lnTo>
                        <a:cubicBezTo>
                          <a:pt x="307930" y="1404"/>
                          <a:pt x="303819" y="-1478"/>
                          <a:pt x="300899" y="827"/>
                        </a:cubicBezTo>
                        <a:close/>
                        <a:moveTo>
                          <a:pt x="102958" y="240915"/>
                        </a:moveTo>
                        <a:lnTo>
                          <a:pt x="200392" y="163460"/>
                        </a:lnTo>
                        <a:cubicBezTo>
                          <a:pt x="202581" y="161693"/>
                          <a:pt x="205693" y="163959"/>
                          <a:pt x="204733" y="166610"/>
                        </a:cubicBezTo>
                        <a:lnTo>
                          <a:pt x="154211" y="303040"/>
                        </a:lnTo>
                        <a:cubicBezTo>
                          <a:pt x="153441" y="305077"/>
                          <a:pt x="150791" y="305499"/>
                          <a:pt x="149447" y="303809"/>
                        </a:cubicBezTo>
                        <a:lnTo>
                          <a:pt x="102573" y="244872"/>
                        </a:lnTo>
                        <a:cubicBezTo>
                          <a:pt x="101613" y="243681"/>
                          <a:pt x="101805" y="241914"/>
                          <a:pt x="103035" y="24095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9" name="Google Shape;139;p4"/>
                  <p:cNvGrpSpPr/>
                  <p:nvPr/>
                </p:nvGrpSpPr>
                <p:grpSpPr>
                  <a:xfrm>
                    <a:off x="11095424" y="1858383"/>
                    <a:ext cx="224104" cy="186030"/>
                    <a:chOff x="11095424" y="1858383"/>
                    <a:chExt cx="224104" cy="186030"/>
                  </a:xfrm>
                </p:grpSpPr>
                <p:sp>
                  <p:nvSpPr>
                    <p:cNvPr id="140" name="Google Shape;140;p4"/>
                    <p:cNvSpPr/>
                    <p:nvPr/>
                  </p:nvSpPr>
                  <p:spPr>
                    <a:xfrm>
                      <a:off x="11302662" y="1858383"/>
                      <a:ext cx="16866" cy="21246"/>
                    </a:xfrm>
                    <a:custGeom>
                      <a:avLst/>
                      <a:gdLst/>
                      <a:ahLst/>
                      <a:cxnLst/>
                      <a:rect l="l" t="t" r="r" b="b"/>
                      <a:pathLst>
                        <a:path w="16866" h="21246" extrusionOk="0">
                          <a:moveTo>
                            <a:pt x="16867" y="21246"/>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4"/>
                    <p:cNvSpPr/>
                    <p:nvPr/>
                  </p:nvSpPr>
                  <p:spPr>
                    <a:xfrm>
                      <a:off x="11268122" y="1885853"/>
                      <a:ext cx="16904" cy="21207"/>
                    </a:xfrm>
                    <a:custGeom>
                      <a:avLst/>
                      <a:gdLst/>
                      <a:ahLst/>
                      <a:cxnLst/>
                      <a:rect l="l" t="t" r="r" b="b"/>
                      <a:pathLst>
                        <a:path w="16904" h="21207" extrusionOk="0">
                          <a:moveTo>
                            <a:pt x="16905" y="21208"/>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4"/>
                    <p:cNvSpPr/>
                    <p:nvPr/>
                  </p:nvSpPr>
                  <p:spPr>
                    <a:xfrm>
                      <a:off x="11233583" y="1913324"/>
                      <a:ext cx="16904" cy="21207"/>
                    </a:xfrm>
                    <a:custGeom>
                      <a:avLst/>
                      <a:gdLst/>
                      <a:ahLst/>
                      <a:cxnLst/>
                      <a:rect l="l" t="t" r="r" b="b"/>
                      <a:pathLst>
                        <a:path w="16904" h="21207" extrusionOk="0">
                          <a:moveTo>
                            <a:pt x="16905" y="21208"/>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4"/>
                    <p:cNvSpPr/>
                    <p:nvPr/>
                  </p:nvSpPr>
                  <p:spPr>
                    <a:xfrm>
                      <a:off x="11199043" y="1940756"/>
                      <a:ext cx="16904" cy="21246"/>
                    </a:xfrm>
                    <a:custGeom>
                      <a:avLst/>
                      <a:gdLst/>
                      <a:ahLst/>
                      <a:cxnLst/>
                      <a:rect l="l" t="t" r="r" b="b"/>
                      <a:pathLst>
                        <a:path w="16904" h="21246" extrusionOk="0">
                          <a:moveTo>
                            <a:pt x="16905" y="21246"/>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4"/>
                    <p:cNvSpPr/>
                    <p:nvPr/>
                  </p:nvSpPr>
                  <p:spPr>
                    <a:xfrm>
                      <a:off x="11164503" y="1968226"/>
                      <a:ext cx="16904" cy="21246"/>
                    </a:xfrm>
                    <a:custGeom>
                      <a:avLst/>
                      <a:gdLst/>
                      <a:ahLst/>
                      <a:cxnLst/>
                      <a:rect l="l" t="t" r="r" b="b"/>
                      <a:pathLst>
                        <a:path w="16904" h="21246" extrusionOk="0">
                          <a:moveTo>
                            <a:pt x="16904" y="21246"/>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4"/>
                    <p:cNvSpPr/>
                    <p:nvPr/>
                  </p:nvSpPr>
                  <p:spPr>
                    <a:xfrm>
                      <a:off x="11129964" y="1995697"/>
                      <a:ext cx="16904" cy="21246"/>
                    </a:xfrm>
                    <a:custGeom>
                      <a:avLst/>
                      <a:gdLst/>
                      <a:ahLst/>
                      <a:cxnLst/>
                      <a:rect l="l" t="t" r="r" b="b"/>
                      <a:pathLst>
                        <a:path w="16904" h="21246" extrusionOk="0">
                          <a:moveTo>
                            <a:pt x="16904" y="21246"/>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4"/>
                    <p:cNvSpPr/>
                    <p:nvPr/>
                  </p:nvSpPr>
                  <p:spPr>
                    <a:xfrm>
                      <a:off x="11095424" y="2023167"/>
                      <a:ext cx="16904" cy="21246"/>
                    </a:xfrm>
                    <a:custGeom>
                      <a:avLst/>
                      <a:gdLst/>
                      <a:ahLst/>
                      <a:cxnLst/>
                      <a:rect l="l" t="t" r="r" b="b"/>
                      <a:pathLst>
                        <a:path w="16904" h="21246" extrusionOk="0">
                          <a:moveTo>
                            <a:pt x="16904" y="21246"/>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7" name="Google Shape;147;p4"/>
                  <p:cNvGrpSpPr/>
                  <p:nvPr/>
                </p:nvGrpSpPr>
                <p:grpSpPr>
                  <a:xfrm>
                    <a:off x="11078365" y="2060473"/>
                    <a:ext cx="130859" cy="155179"/>
                    <a:chOff x="11078365" y="2060473"/>
                    <a:chExt cx="130859" cy="155179"/>
                  </a:xfrm>
                </p:grpSpPr>
                <p:sp>
                  <p:nvSpPr>
                    <p:cNvPr id="148" name="Google Shape;148;p4"/>
                    <p:cNvSpPr/>
                    <p:nvPr/>
                  </p:nvSpPr>
                  <p:spPr>
                    <a:xfrm>
                      <a:off x="11187978" y="2198824"/>
                      <a:ext cx="21246" cy="16828"/>
                    </a:xfrm>
                    <a:custGeom>
                      <a:avLst/>
                      <a:gdLst/>
                      <a:ahLst/>
                      <a:cxnLst/>
                      <a:rect l="l" t="t" r="r" b="b"/>
                      <a:pathLst>
                        <a:path w="21246" h="16828" extrusionOk="0">
                          <a:moveTo>
                            <a:pt x="0" y="16828"/>
                          </a:moveTo>
                          <a:lnTo>
                            <a:pt x="21247"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4"/>
                    <p:cNvSpPr/>
                    <p:nvPr/>
                  </p:nvSpPr>
                  <p:spPr>
                    <a:xfrm>
                      <a:off x="11160546" y="2164208"/>
                      <a:ext cx="21284" cy="16866"/>
                    </a:xfrm>
                    <a:custGeom>
                      <a:avLst/>
                      <a:gdLst/>
                      <a:ahLst/>
                      <a:cxnLst/>
                      <a:rect l="l" t="t" r="r" b="b"/>
                      <a:pathLst>
                        <a:path w="21284" h="16866" extrusionOk="0">
                          <a:moveTo>
                            <a:pt x="0" y="16866"/>
                          </a:moveTo>
                          <a:lnTo>
                            <a:pt x="21285"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4"/>
                    <p:cNvSpPr/>
                    <p:nvPr/>
                  </p:nvSpPr>
                  <p:spPr>
                    <a:xfrm>
                      <a:off x="11133152" y="2129629"/>
                      <a:ext cx="21284" cy="16866"/>
                    </a:xfrm>
                    <a:custGeom>
                      <a:avLst/>
                      <a:gdLst/>
                      <a:ahLst/>
                      <a:cxnLst/>
                      <a:rect l="l" t="t" r="r" b="b"/>
                      <a:pathLst>
                        <a:path w="21284" h="16866" extrusionOk="0">
                          <a:moveTo>
                            <a:pt x="0" y="16866"/>
                          </a:moveTo>
                          <a:lnTo>
                            <a:pt x="21285"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4"/>
                    <p:cNvSpPr/>
                    <p:nvPr/>
                  </p:nvSpPr>
                  <p:spPr>
                    <a:xfrm>
                      <a:off x="11105759" y="2095051"/>
                      <a:ext cx="21284" cy="16828"/>
                    </a:xfrm>
                    <a:custGeom>
                      <a:avLst/>
                      <a:gdLst/>
                      <a:ahLst/>
                      <a:cxnLst/>
                      <a:rect l="l" t="t" r="r" b="b"/>
                      <a:pathLst>
                        <a:path w="21284" h="16828" extrusionOk="0">
                          <a:moveTo>
                            <a:pt x="0" y="16828"/>
                          </a:moveTo>
                          <a:lnTo>
                            <a:pt x="21285"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4"/>
                    <p:cNvSpPr/>
                    <p:nvPr/>
                  </p:nvSpPr>
                  <p:spPr>
                    <a:xfrm>
                      <a:off x="11078365" y="2060473"/>
                      <a:ext cx="21284" cy="16828"/>
                    </a:xfrm>
                    <a:custGeom>
                      <a:avLst/>
                      <a:gdLst/>
                      <a:ahLst/>
                      <a:cxnLst/>
                      <a:rect l="l" t="t" r="r" b="b"/>
                      <a:pathLst>
                        <a:path w="21284" h="16828" extrusionOk="0">
                          <a:moveTo>
                            <a:pt x="0" y="16828"/>
                          </a:moveTo>
                          <a:lnTo>
                            <a:pt x="21285"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53" name="Google Shape;153;p4"/>
                <p:cNvSpPr/>
                <p:nvPr/>
              </p:nvSpPr>
              <p:spPr>
                <a:xfrm>
                  <a:off x="11220674" y="1817888"/>
                  <a:ext cx="143921" cy="433878"/>
                </a:xfrm>
                <a:custGeom>
                  <a:avLst/>
                  <a:gdLst/>
                  <a:ahLst/>
                  <a:cxnLst/>
                  <a:rect l="l" t="t" r="r" b="b"/>
                  <a:pathLst>
                    <a:path w="143921" h="433878" extrusionOk="0">
                      <a:moveTo>
                        <a:pt x="0" y="433879"/>
                      </a:moveTo>
                      <a:lnTo>
                        <a:pt x="143922"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4" name="Google Shape;154;p4"/>
              <p:cNvGrpSpPr/>
              <p:nvPr/>
            </p:nvGrpSpPr>
            <p:grpSpPr>
              <a:xfrm>
                <a:off x="11401095" y="1882050"/>
                <a:ext cx="114285" cy="252940"/>
                <a:chOff x="11401095" y="1882050"/>
                <a:chExt cx="114285" cy="252940"/>
              </a:xfrm>
            </p:grpSpPr>
            <p:sp>
              <p:nvSpPr>
                <p:cNvPr id="155" name="Google Shape;155;p4"/>
                <p:cNvSpPr/>
                <p:nvPr/>
              </p:nvSpPr>
              <p:spPr>
                <a:xfrm>
                  <a:off x="11401095" y="1882050"/>
                  <a:ext cx="87981" cy="100443"/>
                </a:xfrm>
                <a:custGeom>
                  <a:avLst/>
                  <a:gdLst/>
                  <a:ahLst/>
                  <a:cxnLst/>
                  <a:rect l="l" t="t" r="r" b="b"/>
                  <a:pathLst>
                    <a:path w="87981" h="100443" extrusionOk="0">
                      <a:moveTo>
                        <a:pt x="33425" y="0"/>
                      </a:moveTo>
                      <a:lnTo>
                        <a:pt x="0" y="81566"/>
                      </a:lnTo>
                      <a:cubicBezTo>
                        <a:pt x="26471" y="109267"/>
                        <a:pt x="56208" y="107192"/>
                        <a:pt x="87982" y="70616"/>
                      </a:cubicBezTo>
                      <a:lnTo>
                        <a:pt x="33387" y="0"/>
                      </a:ln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4"/>
                <p:cNvSpPr/>
                <p:nvPr/>
              </p:nvSpPr>
              <p:spPr>
                <a:xfrm>
                  <a:off x="11401095" y="1953473"/>
                  <a:ext cx="114285" cy="181517"/>
                </a:xfrm>
                <a:custGeom>
                  <a:avLst/>
                  <a:gdLst/>
                  <a:ahLst/>
                  <a:cxnLst/>
                  <a:rect l="l" t="t" r="r" b="b"/>
                  <a:pathLst>
                    <a:path w="114285" h="181517" extrusionOk="0">
                      <a:moveTo>
                        <a:pt x="46449" y="14561"/>
                      </a:moveTo>
                      <a:cubicBezTo>
                        <a:pt x="33695" y="17366"/>
                        <a:pt x="12333" y="17712"/>
                        <a:pt x="0" y="10143"/>
                      </a:cubicBezTo>
                      <a:lnTo>
                        <a:pt x="25780" y="170701"/>
                      </a:lnTo>
                      <a:cubicBezTo>
                        <a:pt x="26240" y="173621"/>
                        <a:pt x="28277" y="176041"/>
                        <a:pt x="30928" y="176925"/>
                      </a:cubicBezTo>
                      <a:cubicBezTo>
                        <a:pt x="34155" y="178001"/>
                        <a:pt x="37383" y="178846"/>
                        <a:pt x="40609" y="179460"/>
                      </a:cubicBezTo>
                      <a:cubicBezTo>
                        <a:pt x="63163" y="183956"/>
                        <a:pt x="87866" y="180920"/>
                        <a:pt x="108729" y="171930"/>
                      </a:cubicBezTo>
                      <a:cubicBezTo>
                        <a:pt x="109190" y="171738"/>
                        <a:pt x="109690" y="171508"/>
                        <a:pt x="110150" y="171315"/>
                      </a:cubicBezTo>
                      <a:cubicBezTo>
                        <a:pt x="113070" y="170009"/>
                        <a:pt x="114722" y="166705"/>
                        <a:pt x="114185" y="163324"/>
                      </a:cubicBezTo>
                      <a:lnTo>
                        <a:pt x="88174" y="0"/>
                      </a:lnTo>
                      <a:cubicBezTo>
                        <a:pt x="73229" y="5648"/>
                        <a:pt x="62048" y="11180"/>
                        <a:pt x="46449" y="1460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4"/>
                <p:cNvSpPr/>
                <p:nvPr/>
              </p:nvSpPr>
              <p:spPr>
                <a:xfrm>
                  <a:off x="11417193" y="1882050"/>
                  <a:ext cx="45297" cy="44195"/>
                </a:xfrm>
                <a:custGeom>
                  <a:avLst/>
                  <a:gdLst/>
                  <a:ahLst/>
                  <a:cxnLst/>
                  <a:rect l="l" t="t" r="r" b="b"/>
                  <a:pathLst>
                    <a:path w="45297" h="44195" extrusionOk="0">
                      <a:moveTo>
                        <a:pt x="45298" y="35308"/>
                      </a:moveTo>
                      <a:lnTo>
                        <a:pt x="17328" y="0"/>
                      </a:lnTo>
                      <a:lnTo>
                        <a:pt x="0" y="42301"/>
                      </a:lnTo>
                      <a:cubicBezTo>
                        <a:pt x="16482" y="46412"/>
                        <a:pt x="31504" y="43722"/>
                        <a:pt x="45298" y="353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4"/>
                <p:cNvSpPr/>
                <p:nvPr/>
              </p:nvSpPr>
              <p:spPr>
                <a:xfrm>
                  <a:off x="11461837" y="1962924"/>
                  <a:ext cx="29084" cy="168702"/>
                </a:xfrm>
                <a:custGeom>
                  <a:avLst/>
                  <a:gdLst/>
                  <a:ahLst/>
                  <a:cxnLst/>
                  <a:rect l="l" t="t" r="r" b="b"/>
                  <a:pathLst>
                    <a:path w="29084" h="168702" extrusionOk="0">
                      <a:moveTo>
                        <a:pt x="0" y="0"/>
                      </a:moveTo>
                      <a:lnTo>
                        <a:pt x="29084" y="16870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4"/>
                <p:cNvSpPr/>
                <p:nvPr/>
              </p:nvSpPr>
              <p:spPr>
                <a:xfrm>
                  <a:off x="11427681" y="1968572"/>
                  <a:ext cx="26279" cy="166051"/>
                </a:xfrm>
                <a:custGeom>
                  <a:avLst/>
                  <a:gdLst/>
                  <a:ahLst/>
                  <a:cxnLst/>
                  <a:rect l="l" t="t" r="r" b="b"/>
                  <a:pathLst>
                    <a:path w="26279" h="166051" extrusionOk="0">
                      <a:moveTo>
                        <a:pt x="26280" y="166052"/>
                      </a:moveTo>
                      <a:cubicBezTo>
                        <a:pt x="18788" y="117489"/>
                        <a:pt x="7530" y="48563"/>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60" name="Google Shape;160;p4"/>
            <p:cNvSpPr/>
            <p:nvPr/>
          </p:nvSpPr>
          <p:spPr>
            <a:xfrm>
              <a:off x="408900" y="408763"/>
              <a:ext cx="6744300" cy="9871800"/>
            </a:xfrm>
            <a:prstGeom prst="roundRect">
              <a:avLst>
                <a:gd name="adj" fmla="val 3186"/>
              </a:avLst>
            </a:prstGeom>
            <a:solidFill>
              <a:schemeClr val="lt1"/>
            </a:solidFill>
            <a:ln>
              <a:noFill/>
            </a:ln>
            <a:effectLst>
              <a:outerShdw blurRad="85725" dist="57150" dir="3060000" algn="bl" rotWithShape="0">
                <a:schemeClr val="dk1">
                  <a:alpha val="1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nvGrpSpPr>
            <p:cNvPr id="161" name="Google Shape;161;p4"/>
            <p:cNvGrpSpPr/>
            <p:nvPr/>
          </p:nvGrpSpPr>
          <p:grpSpPr>
            <a:xfrm>
              <a:off x="-244528" y="10052301"/>
              <a:ext cx="1125210" cy="581690"/>
              <a:chOff x="7591042" y="2006888"/>
              <a:chExt cx="409450" cy="211662"/>
            </a:xfrm>
          </p:grpSpPr>
          <p:sp>
            <p:nvSpPr>
              <p:cNvPr id="162" name="Google Shape;162;p4"/>
              <p:cNvSpPr/>
              <p:nvPr/>
            </p:nvSpPr>
            <p:spPr>
              <a:xfrm>
                <a:off x="7689920" y="2006888"/>
                <a:ext cx="211652" cy="211662"/>
              </a:xfrm>
              <a:custGeom>
                <a:avLst/>
                <a:gdLst/>
                <a:ahLst/>
                <a:cxnLst/>
                <a:rect l="l" t="t" r="r" b="b"/>
                <a:pathLst>
                  <a:path w="211652" h="211662" extrusionOk="0">
                    <a:moveTo>
                      <a:pt x="209676" y="85551"/>
                    </a:moveTo>
                    <a:cubicBezTo>
                      <a:pt x="220856" y="142912"/>
                      <a:pt x="183473" y="198468"/>
                      <a:pt x="126112" y="209687"/>
                    </a:cubicBezTo>
                    <a:cubicBezTo>
                      <a:pt x="68751" y="220867"/>
                      <a:pt x="13195" y="183484"/>
                      <a:pt x="1976" y="126123"/>
                    </a:cubicBezTo>
                    <a:cubicBezTo>
                      <a:pt x="-9204" y="68761"/>
                      <a:pt x="28179" y="13206"/>
                      <a:pt x="85540" y="1987"/>
                    </a:cubicBezTo>
                    <a:cubicBezTo>
                      <a:pt x="142902" y="-9232"/>
                      <a:pt x="198457" y="28190"/>
                      <a:pt x="209676" y="8555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4"/>
              <p:cNvSpPr/>
              <p:nvPr/>
            </p:nvSpPr>
            <p:spPr>
              <a:xfrm>
                <a:off x="7591042" y="2061603"/>
                <a:ext cx="409450" cy="120569"/>
              </a:xfrm>
              <a:custGeom>
                <a:avLst/>
                <a:gdLst/>
                <a:ahLst/>
                <a:cxnLst/>
                <a:rect l="l" t="t" r="r" b="b"/>
                <a:pathLst>
                  <a:path w="409450" h="120569" extrusionOk="0">
                    <a:moveTo>
                      <a:pt x="372332" y="56116"/>
                    </a:moveTo>
                    <a:cubicBezTo>
                      <a:pt x="337024" y="74174"/>
                      <a:pt x="279624" y="92539"/>
                      <a:pt x="213541" y="105448"/>
                    </a:cubicBezTo>
                    <a:cubicBezTo>
                      <a:pt x="100586" y="127501"/>
                      <a:pt x="5073" y="125157"/>
                      <a:pt x="194" y="100223"/>
                    </a:cubicBezTo>
                    <a:cubicBezTo>
                      <a:pt x="-4685" y="75288"/>
                      <a:pt x="82951" y="37175"/>
                      <a:pt x="195906" y="15122"/>
                    </a:cubicBezTo>
                    <a:cubicBezTo>
                      <a:pt x="308862" y="-6931"/>
                      <a:pt x="404374" y="-4587"/>
                      <a:pt x="409254" y="20347"/>
                    </a:cubicBezTo>
                    <a:cubicBezTo>
                      <a:pt x="411290" y="30682"/>
                      <a:pt x="397382" y="43322"/>
                      <a:pt x="372332" y="56116"/>
                    </a:cubicBezTo>
                  </a:path>
                </a:pathLst>
              </a:custGeom>
              <a:noFill/>
              <a:ln w="15350" cap="rnd"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4"/>
              <p:cNvSpPr/>
              <p:nvPr/>
            </p:nvSpPr>
            <p:spPr>
              <a:xfrm>
                <a:off x="7689920" y="2006888"/>
                <a:ext cx="209675" cy="126122"/>
              </a:xfrm>
              <a:custGeom>
                <a:avLst/>
                <a:gdLst/>
                <a:ahLst/>
                <a:cxnLst/>
                <a:rect l="l" t="t" r="r" b="b"/>
                <a:pathLst>
                  <a:path w="209675" h="126122" extrusionOk="0">
                    <a:moveTo>
                      <a:pt x="1976" y="126123"/>
                    </a:moveTo>
                    <a:cubicBezTo>
                      <a:pt x="-9204" y="68761"/>
                      <a:pt x="28179" y="13206"/>
                      <a:pt x="85540" y="1987"/>
                    </a:cubicBezTo>
                    <a:cubicBezTo>
                      <a:pt x="142902" y="-9232"/>
                      <a:pt x="198457" y="28190"/>
                      <a:pt x="209676" y="85551"/>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4"/>
              <p:cNvSpPr/>
              <p:nvPr/>
            </p:nvSpPr>
            <p:spPr>
              <a:xfrm>
                <a:off x="7717633" y="2032119"/>
                <a:ext cx="53447" cy="85100"/>
              </a:xfrm>
              <a:custGeom>
                <a:avLst/>
                <a:gdLst/>
                <a:ahLst/>
                <a:cxnLst/>
                <a:rect l="l" t="t" r="r" b="b"/>
                <a:pathLst>
                  <a:path w="53447" h="85100" extrusionOk="0">
                    <a:moveTo>
                      <a:pt x="53448" y="0"/>
                    </a:moveTo>
                    <a:cubicBezTo>
                      <a:pt x="21405" y="15061"/>
                      <a:pt x="-379" y="49716"/>
                      <a:pt x="5" y="85101"/>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4"/>
              <p:cNvSpPr/>
              <p:nvPr/>
            </p:nvSpPr>
            <p:spPr>
              <a:xfrm>
                <a:off x="7720174" y="2139887"/>
                <a:ext cx="4725" cy="20324"/>
              </a:xfrm>
              <a:custGeom>
                <a:avLst/>
                <a:gdLst/>
                <a:ahLst/>
                <a:cxnLst/>
                <a:rect l="l" t="t" r="r" b="b"/>
                <a:pathLst>
                  <a:path w="4725" h="20324" extrusionOk="0">
                    <a:moveTo>
                      <a:pt x="0" y="0"/>
                    </a:moveTo>
                    <a:cubicBezTo>
                      <a:pt x="730" y="6954"/>
                      <a:pt x="2305" y="13793"/>
                      <a:pt x="4726" y="2032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4"/>
              <p:cNvSpPr/>
              <p:nvPr/>
            </p:nvSpPr>
            <p:spPr>
              <a:xfrm>
                <a:off x="7874277" y="2085523"/>
                <a:ext cx="6685" cy="28354"/>
              </a:xfrm>
              <a:custGeom>
                <a:avLst/>
                <a:gdLst/>
                <a:ahLst/>
                <a:cxnLst/>
                <a:rect l="l" t="t" r="r" b="b"/>
                <a:pathLst>
                  <a:path w="6685" h="28354" extrusionOk="0">
                    <a:moveTo>
                      <a:pt x="0" y="0"/>
                    </a:moveTo>
                    <a:cubicBezTo>
                      <a:pt x="4188" y="8837"/>
                      <a:pt x="6493" y="18557"/>
                      <a:pt x="6685" y="2835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8" name="Google Shape;168;p4"/>
            <p:cNvGrpSpPr/>
            <p:nvPr/>
          </p:nvGrpSpPr>
          <p:grpSpPr>
            <a:xfrm>
              <a:off x="6928456" y="9732448"/>
              <a:ext cx="921939" cy="1359762"/>
              <a:chOff x="-4307969" y="6558236"/>
              <a:chExt cx="921939" cy="1359762"/>
            </a:xfrm>
          </p:grpSpPr>
          <p:grpSp>
            <p:nvGrpSpPr>
              <p:cNvPr id="169" name="Google Shape;169;p4"/>
              <p:cNvGrpSpPr/>
              <p:nvPr/>
            </p:nvGrpSpPr>
            <p:grpSpPr>
              <a:xfrm>
                <a:off x="-4307969" y="6558236"/>
                <a:ext cx="744677" cy="916658"/>
                <a:chOff x="8457083" y="3082642"/>
                <a:chExt cx="277347" cy="341387"/>
              </a:xfrm>
            </p:grpSpPr>
            <p:sp>
              <p:nvSpPr>
                <p:cNvPr id="170" name="Google Shape;170;p4"/>
                <p:cNvSpPr/>
                <p:nvPr/>
              </p:nvSpPr>
              <p:spPr>
                <a:xfrm>
                  <a:off x="8538908" y="3082642"/>
                  <a:ext cx="186705" cy="139426"/>
                </a:xfrm>
                <a:custGeom>
                  <a:avLst/>
                  <a:gdLst/>
                  <a:ahLst/>
                  <a:cxnLst/>
                  <a:rect l="l" t="t" r="r" b="b"/>
                  <a:pathLst>
                    <a:path w="186705" h="139426" extrusionOk="0">
                      <a:moveTo>
                        <a:pt x="0" y="11795"/>
                      </a:moveTo>
                      <a:cubicBezTo>
                        <a:pt x="33847" y="5302"/>
                        <a:pt x="49216" y="11987"/>
                        <a:pt x="93514" y="7415"/>
                      </a:cubicBezTo>
                      <a:cubicBezTo>
                        <a:pt x="125365" y="4111"/>
                        <a:pt x="153872" y="3919"/>
                        <a:pt x="185722" y="0"/>
                      </a:cubicBezTo>
                      <a:cubicBezTo>
                        <a:pt x="188374" y="14408"/>
                        <a:pt x="185185" y="29199"/>
                        <a:pt x="181804" y="43453"/>
                      </a:cubicBezTo>
                      <a:cubicBezTo>
                        <a:pt x="174120" y="75726"/>
                        <a:pt x="165398" y="107730"/>
                        <a:pt x="155640" y="139427"/>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4"/>
                <p:cNvSpPr/>
                <p:nvPr/>
              </p:nvSpPr>
              <p:spPr>
                <a:xfrm>
                  <a:off x="8457083" y="3090346"/>
                  <a:ext cx="277347" cy="333683"/>
                </a:xfrm>
                <a:custGeom>
                  <a:avLst/>
                  <a:gdLst/>
                  <a:ahLst/>
                  <a:cxnLst/>
                  <a:rect l="l" t="t" r="r" b="b"/>
                  <a:pathLst>
                    <a:path w="277347" h="333683" extrusionOk="0">
                      <a:moveTo>
                        <a:pt x="80172" y="248"/>
                      </a:moveTo>
                      <a:cubicBezTo>
                        <a:pt x="77598" y="-443"/>
                        <a:pt x="74793" y="325"/>
                        <a:pt x="73103" y="2361"/>
                      </a:cubicBezTo>
                      <a:cubicBezTo>
                        <a:pt x="70337" y="5704"/>
                        <a:pt x="64842" y="29870"/>
                        <a:pt x="63460" y="35172"/>
                      </a:cubicBezTo>
                      <a:cubicBezTo>
                        <a:pt x="41522" y="118698"/>
                        <a:pt x="23733" y="183782"/>
                        <a:pt x="297" y="266884"/>
                      </a:cubicBezTo>
                      <a:cubicBezTo>
                        <a:pt x="-702" y="270457"/>
                        <a:pt x="873" y="274338"/>
                        <a:pt x="4215" y="276028"/>
                      </a:cubicBezTo>
                      <a:cubicBezTo>
                        <a:pt x="32300" y="290090"/>
                        <a:pt x="67071" y="298350"/>
                        <a:pt x="96654" y="309031"/>
                      </a:cubicBezTo>
                      <a:cubicBezTo>
                        <a:pt x="121858" y="318099"/>
                        <a:pt x="173879" y="328895"/>
                        <a:pt x="196893" y="333467"/>
                      </a:cubicBezTo>
                      <a:cubicBezTo>
                        <a:pt x="203116" y="334696"/>
                        <a:pt x="209110" y="330585"/>
                        <a:pt x="210263" y="324361"/>
                      </a:cubicBezTo>
                      <a:cubicBezTo>
                        <a:pt x="214873" y="299042"/>
                        <a:pt x="226514" y="237186"/>
                        <a:pt x="236926" y="200418"/>
                      </a:cubicBezTo>
                      <a:cubicBezTo>
                        <a:pt x="249836" y="154774"/>
                        <a:pt x="264436" y="109515"/>
                        <a:pt x="277037" y="63757"/>
                      </a:cubicBezTo>
                      <a:cubicBezTo>
                        <a:pt x="278305" y="59146"/>
                        <a:pt x="275577" y="54344"/>
                        <a:pt x="270967" y="53038"/>
                      </a:cubicBezTo>
                      <a:cubicBezTo>
                        <a:pt x="213913" y="37247"/>
                        <a:pt x="156821" y="21418"/>
                        <a:pt x="99728" y="5627"/>
                      </a:cubicBezTo>
                      <a:cubicBezTo>
                        <a:pt x="92812" y="3706"/>
                        <a:pt x="84744" y="1555"/>
                        <a:pt x="80172" y="3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4"/>
                <p:cNvSpPr/>
                <p:nvPr/>
              </p:nvSpPr>
              <p:spPr>
                <a:xfrm>
                  <a:off x="8527573" y="3145728"/>
                  <a:ext cx="171912" cy="79260"/>
                </a:xfrm>
                <a:custGeom>
                  <a:avLst/>
                  <a:gdLst/>
                  <a:ahLst/>
                  <a:cxnLst/>
                  <a:rect l="l" t="t" r="r" b="b"/>
                  <a:pathLst>
                    <a:path w="171912" h="79260" extrusionOk="0">
                      <a:moveTo>
                        <a:pt x="10259" y="0"/>
                      </a:moveTo>
                      <a:lnTo>
                        <a:pt x="0" y="33579"/>
                      </a:lnTo>
                      <a:lnTo>
                        <a:pt x="160712" y="79261"/>
                      </a:lnTo>
                      <a:cubicBezTo>
                        <a:pt x="160712" y="79261"/>
                        <a:pt x="172469" y="46911"/>
                        <a:pt x="171892" y="45144"/>
                      </a:cubicBezTo>
                      <a:cubicBezTo>
                        <a:pt x="171316" y="43376"/>
                        <a:pt x="10259" y="0"/>
                        <a:pt x="10259"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4"/>
                <p:cNvSpPr/>
                <p:nvPr/>
              </p:nvSpPr>
              <p:spPr>
                <a:xfrm>
                  <a:off x="8544627" y="3157715"/>
                  <a:ext cx="133246" cy="49580"/>
                </a:xfrm>
                <a:custGeom>
                  <a:avLst/>
                  <a:gdLst/>
                  <a:ahLst/>
                  <a:cxnLst/>
                  <a:rect l="l" t="t" r="r" b="b"/>
                  <a:pathLst>
                    <a:path w="133246" h="49580" extrusionOk="0">
                      <a:moveTo>
                        <a:pt x="350" y="0"/>
                      </a:moveTo>
                      <a:cubicBezTo>
                        <a:pt x="-1340" y="6339"/>
                        <a:pt x="3309" y="13140"/>
                        <a:pt x="9457" y="15483"/>
                      </a:cubicBezTo>
                      <a:cubicBezTo>
                        <a:pt x="15565" y="17827"/>
                        <a:pt x="22557" y="16559"/>
                        <a:pt x="28551" y="13908"/>
                      </a:cubicBezTo>
                      <a:cubicBezTo>
                        <a:pt x="30626" y="20939"/>
                        <a:pt x="38002" y="25626"/>
                        <a:pt x="45340" y="25818"/>
                      </a:cubicBezTo>
                      <a:cubicBezTo>
                        <a:pt x="52679" y="26010"/>
                        <a:pt x="59710" y="22168"/>
                        <a:pt x="64704" y="16828"/>
                      </a:cubicBezTo>
                      <a:cubicBezTo>
                        <a:pt x="65549" y="24896"/>
                        <a:pt x="70967" y="32350"/>
                        <a:pt x="78382" y="35615"/>
                      </a:cubicBezTo>
                      <a:cubicBezTo>
                        <a:pt x="85835" y="38881"/>
                        <a:pt x="94980" y="37844"/>
                        <a:pt x="101473" y="32964"/>
                      </a:cubicBezTo>
                      <a:cubicBezTo>
                        <a:pt x="101127" y="41071"/>
                        <a:pt x="107927" y="48794"/>
                        <a:pt x="115996" y="49524"/>
                      </a:cubicBezTo>
                      <a:cubicBezTo>
                        <a:pt x="124064" y="50253"/>
                        <a:pt x="132132" y="43876"/>
                        <a:pt x="133246" y="3584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4" name="Google Shape;174;p4"/>
              <p:cNvGrpSpPr/>
              <p:nvPr/>
            </p:nvGrpSpPr>
            <p:grpSpPr>
              <a:xfrm>
                <a:off x="-3796383" y="7452186"/>
                <a:ext cx="410353" cy="465812"/>
                <a:chOff x="9116572" y="4423776"/>
                <a:chExt cx="196107" cy="222610"/>
              </a:xfrm>
            </p:grpSpPr>
            <p:sp>
              <p:nvSpPr>
                <p:cNvPr id="175" name="Google Shape;175;p4"/>
                <p:cNvSpPr/>
                <p:nvPr/>
              </p:nvSpPr>
              <p:spPr>
                <a:xfrm rot="-2420236">
                  <a:off x="9190572" y="4431271"/>
                  <a:ext cx="56535" cy="223372"/>
                </a:xfrm>
                <a:custGeom>
                  <a:avLst/>
                  <a:gdLst/>
                  <a:ahLst/>
                  <a:cxnLst/>
                  <a:rect l="l" t="t" r="r" b="b"/>
                  <a:pathLst>
                    <a:path w="56516" h="223298" extrusionOk="0">
                      <a:moveTo>
                        <a:pt x="52904" y="0"/>
                      </a:moveTo>
                      <a:cubicBezTo>
                        <a:pt x="54899" y="0"/>
                        <a:pt x="56516" y="1617"/>
                        <a:pt x="56516" y="3612"/>
                      </a:cubicBezTo>
                      <a:lnTo>
                        <a:pt x="56516" y="219687"/>
                      </a:lnTo>
                      <a:cubicBezTo>
                        <a:pt x="56516" y="221681"/>
                        <a:pt x="54899" y="223298"/>
                        <a:pt x="52904" y="223298"/>
                      </a:cubicBezTo>
                      <a:lnTo>
                        <a:pt x="3611" y="223298"/>
                      </a:lnTo>
                      <a:cubicBezTo>
                        <a:pt x="1617" y="223298"/>
                        <a:pt x="0" y="221681"/>
                        <a:pt x="0" y="219687"/>
                      </a:cubicBezTo>
                      <a:lnTo>
                        <a:pt x="0" y="3612"/>
                      </a:lnTo>
                      <a:cubicBezTo>
                        <a:pt x="0" y="1617"/>
                        <a:pt x="1617" y="0"/>
                        <a:pt x="3611"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4"/>
                <p:cNvSpPr/>
                <p:nvPr/>
              </p:nvSpPr>
              <p:spPr>
                <a:xfrm rot="-2420236">
                  <a:off x="9189620" y="4446078"/>
                  <a:ext cx="56535" cy="191472"/>
                </a:xfrm>
                <a:custGeom>
                  <a:avLst/>
                  <a:gdLst/>
                  <a:ahLst/>
                  <a:cxnLst/>
                  <a:rect l="l" t="t" r="r" b="b"/>
                  <a:pathLst>
                    <a:path w="56516" h="191409" extrusionOk="0">
                      <a:moveTo>
                        <a:pt x="0" y="0"/>
                      </a:moveTo>
                      <a:lnTo>
                        <a:pt x="56516" y="0"/>
                      </a:lnTo>
                      <a:lnTo>
                        <a:pt x="56516" y="191409"/>
                      </a:lnTo>
                      <a:lnTo>
                        <a:pt x="0" y="19140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4"/>
                <p:cNvSpPr/>
                <p:nvPr/>
              </p:nvSpPr>
              <p:spPr>
                <a:xfrm>
                  <a:off x="9116572" y="4423776"/>
                  <a:ext cx="44242" cy="45833"/>
                </a:xfrm>
                <a:custGeom>
                  <a:avLst/>
                  <a:gdLst/>
                  <a:ahLst/>
                  <a:cxnLst/>
                  <a:rect l="l" t="t" r="r" b="b"/>
                  <a:pathLst>
                    <a:path w="44242" h="45833" extrusionOk="0">
                      <a:moveTo>
                        <a:pt x="44243" y="21475"/>
                      </a:moveTo>
                      <a:lnTo>
                        <a:pt x="15505" y="45834"/>
                      </a:lnTo>
                      <a:lnTo>
                        <a:pt x="214" y="9680"/>
                      </a:lnTo>
                      <a:cubicBezTo>
                        <a:pt x="-439" y="8144"/>
                        <a:pt x="444" y="5877"/>
                        <a:pt x="2327" y="4263"/>
                      </a:cubicBezTo>
                      <a:lnTo>
                        <a:pt x="5401" y="1650"/>
                      </a:lnTo>
                      <a:cubicBezTo>
                        <a:pt x="7283" y="37"/>
                        <a:pt x="9665" y="-462"/>
                        <a:pt x="11087" y="460"/>
                      </a:cubicBezTo>
                      <a:lnTo>
                        <a:pt x="44243" y="2147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4"/>
                <p:cNvSpPr/>
                <p:nvPr/>
              </p:nvSpPr>
              <p:spPr>
                <a:xfrm rot="-2420236">
                  <a:off x="9138868" y="4478559"/>
                  <a:ext cx="56535" cy="6956"/>
                </a:xfrm>
                <a:custGeom>
                  <a:avLst/>
                  <a:gdLst/>
                  <a:ahLst/>
                  <a:cxnLst/>
                  <a:rect l="l" t="t" r="r" b="b"/>
                  <a:pathLst>
                    <a:path w="56516" h="6954" extrusionOk="0">
                      <a:moveTo>
                        <a:pt x="0" y="0"/>
                      </a:moveTo>
                      <a:lnTo>
                        <a:pt x="56516" y="0"/>
                      </a:lnTo>
                      <a:lnTo>
                        <a:pt x="56516" y="6954"/>
                      </a:lnTo>
                      <a:lnTo>
                        <a:pt x="0" y="695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4"/>
                <p:cNvSpPr/>
                <p:nvPr/>
              </p:nvSpPr>
              <p:spPr>
                <a:xfrm rot="-2420236">
                  <a:off x="9148728" y="4490202"/>
                  <a:ext cx="56535" cy="6917"/>
                </a:xfrm>
                <a:custGeom>
                  <a:avLst/>
                  <a:gdLst/>
                  <a:ahLst/>
                  <a:cxnLst/>
                  <a:rect l="l" t="t" r="r" b="b"/>
                  <a:pathLst>
                    <a:path w="56516" h="6915" extrusionOk="0">
                      <a:moveTo>
                        <a:pt x="0" y="0"/>
                      </a:moveTo>
                      <a:lnTo>
                        <a:pt x="56516" y="0"/>
                      </a:lnTo>
                      <a:lnTo>
                        <a:pt x="56516" y="6916"/>
                      </a:lnTo>
                      <a:lnTo>
                        <a:pt x="0" y="691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
        <p:nvSpPr>
          <p:cNvPr id="180" name="Google Shape;180;p4"/>
          <p:cNvSpPr txBox="1">
            <a:spLocks noGrp="1"/>
          </p:cNvSpPr>
          <p:nvPr>
            <p:ph type="title"/>
          </p:nvPr>
        </p:nvSpPr>
        <p:spPr>
          <a:xfrm>
            <a:off x="512075" y="685800"/>
            <a:ext cx="6537900" cy="548100"/>
          </a:xfrm>
          <a:prstGeom prst="rect">
            <a:avLst/>
          </a:prstGeom>
        </p:spPr>
        <p:txBody>
          <a:bodyPr spcFirstLastPara="1" wrap="square" lIns="85500" tIns="85500" rIns="85500" bIns="85500" anchor="t" anchorCtr="0">
            <a:noAutofit/>
          </a:bodyPr>
          <a:lstStyle>
            <a:lvl1pPr lvl="0" algn="ctr"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1" name="Google Shape;181;p4"/>
          <p:cNvSpPr txBox="1">
            <a:spLocks noGrp="1"/>
          </p:cNvSpPr>
          <p:nvPr>
            <p:ph type="body" idx="1"/>
          </p:nvPr>
        </p:nvSpPr>
        <p:spPr>
          <a:xfrm>
            <a:off x="975450" y="1624983"/>
            <a:ext cx="5611200" cy="730500"/>
          </a:xfrm>
          <a:prstGeom prst="rect">
            <a:avLst/>
          </a:prstGeom>
        </p:spPr>
        <p:txBody>
          <a:bodyPr spcFirstLastPara="1" wrap="square" lIns="85500" tIns="85500" rIns="85500" bIns="85500" anchor="t" anchorCtr="0">
            <a:noAutofit/>
          </a:bodyPr>
          <a:lstStyle>
            <a:lvl1pPr marL="457200" lvl="0" indent="-317500" algn="ctr" rtl="0">
              <a:lnSpc>
                <a:spcPct val="115000"/>
              </a:lnSpc>
              <a:spcBef>
                <a:spcPts val="0"/>
              </a:spcBef>
              <a:spcAft>
                <a:spcPts val="0"/>
              </a:spcAft>
              <a:buClr>
                <a:srgbClr val="434343"/>
              </a:buClr>
              <a:buSzPts val="1400"/>
              <a:buChar char="●"/>
              <a:defRPr sz="1600"/>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2"/>
        <p:cNvGrpSpPr/>
        <p:nvPr/>
      </p:nvGrpSpPr>
      <p:grpSpPr>
        <a:xfrm>
          <a:off x="0" y="0"/>
          <a:ext cx="0" cy="0"/>
          <a:chOff x="0" y="0"/>
          <a:chExt cx="0" cy="0"/>
        </a:xfrm>
      </p:grpSpPr>
      <p:grpSp>
        <p:nvGrpSpPr>
          <p:cNvPr id="183" name="Google Shape;183;p5"/>
          <p:cNvGrpSpPr/>
          <p:nvPr/>
        </p:nvGrpSpPr>
        <p:grpSpPr>
          <a:xfrm>
            <a:off x="-218247" y="-44900"/>
            <a:ext cx="8026017" cy="10902407"/>
            <a:chOff x="-218247" y="-44900"/>
            <a:chExt cx="8026017" cy="10902407"/>
          </a:xfrm>
        </p:grpSpPr>
        <p:pic>
          <p:nvPicPr>
            <p:cNvPr id="184" name="Google Shape;184;p5"/>
            <p:cNvPicPr preferRelativeResize="0"/>
            <p:nvPr/>
          </p:nvPicPr>
          <p:blipFill>
            <a:blip r:embed="rId2">
              <a:alphaModFix/>
            </a:blip>
            <a:stretch>
              <a:fillRect/>
            </a:stretch>
          </p:blipFill>
          <p:spPr>
            <a:xfrm>
              <a:off x="-13509" y="-14825"/>
              <a:ext cx="7589119" cy="10718976"/>
            </a:xfrm>
            <a:prstGeom prst="rect">
              <a:avLst/>
            </a:prstGeom>
            <a:noFill/>
            <a:ln>
              <a:noFill/>
            </a:ln>
          </p:spPr>
        </p:pic>
        <p:grpSp>
          <p:nvGrpSpPr>
            <p:cNvPr id="185" name="Google Shape;185;p5"/>
            <p:cNvGrpSpPr/>
            <p:nvPr/>
          </p:nvGrpSpPr>
          <p:grpSpPr>
            <a:xfrm>
              <a:off x="-218247" y="-44900"/>
              <a:ext cx="8026017" cy="10902407"/>
              <a:chOff x="-218247" y="-44900"/>
              <a:chExt cx="8026017" cy="10902407"/>
            </a:xfrm>
          </p:grpSpPr>
          <p:grpSp>
            <p:nvGrpSpPr>
              <p:cNvPr id="186" name="Google Shape;186;p5"/>
              <p:cNvGrpSpPr/>
              <p:nvPr/>
            </p:nvGrpSpPr>
            <p:grpSpPr>
              <a:xfrm rot="-1734631">
                <a:off x="21551" y="9354898"/>
                <a:ext cx="1183973" cy="1297252"/>
                <a:chOff x="7252044" y="1357265"/>
                <a:chExt cx="335021" cy="367075"/>
              </a:xfrm>
            </p:grpSpPr>
            <p:sp>
              <p:nvSpPr>
                <p:cNvPr id="187" name="Google Shape;187;p5"/>
                <p:cNvSpPr/>
                <p:nvPr/>
              </p:nvSpPr>
              <p:spPr>
                <a:xfrm>
                  <a:off x="7320412" y="1358498"/>
                  <a:ext cx="131645" cy="71466"/>
                </a:xfrm>
                <a:custGeom>
                  <a:avLst/>
                  <a:gdLst/>
                  <a:ahLst/>
                  <a:cxnLst/>
                  <a:rect l="l" t="t" r="r" b="b"/>
                  <a:pathLst>
                    <a:path w="131645" h="71466" extrusionOk="0">
                      <a:moveTo>
                        <a:pt x="100738" y="68503"/>
                      </a:moveTo>
                      <a:cubicBezTo>
                        <a:pt x="108461" y="62702"/>
                        <a:pt x="116797" y="57938"/>
                        <a:pt x="125480" y="53788"/>
                      </a:cubicBezTo>
                      <a:cubicBezTo>
                        <a:pt x="133395" y="50023"/>
                        <a:pt x="132896" y="41455"/>
                        <a:pt x="128439" y="36269"/>
                      </a:cubicBezTo>
                      <a:cubicBezTo>
                        <a:pt x="127248" y="33925"/>
                        <a:pt x="125096" y="31966"/>
                        <a:pt x="121869" y="30890"/>
                      </a:cubicBezTo>
                      <a:cubicBezTo>
                        <a:pt x="83295" y="18250"/>
                        <a:pt x="44107" y="7953"/>
                        <a:pt x="4304" y="77"/>
                      </a:cubicBezTo>
                      <a:cubicBezTo>
                        <a:pt x="4073" y="38"/>
                        <a:pt x="3880" y="38"/>
                        <a:pt x="3689" y="0"/>
                      </a:cubicBezTo>
                      <a:cubicBezTo>
                        <a:pt x="2536" y="2728"/>
                        <a:pt x="1422" y="5456"/>
                        <a:pt x="692" y="8299"/>
                      </a:cubicBezTo>
                      <a:cubicBezTo>
                        <a:pt x="385" y="9528"/>
                        <a:pt x="192" y="10758"/>
                        <a:pt x="0" y="11987"/>
                      </a:cubicBezTo>
                      <a:cubicBezTo>
                        <a:pt x="6301" y="15368"/>
                        <a:pt x="11988" y="19902"/>
                        <a:pt x="15445" y="26049"/>
                      </a:cubicBezTo>
                      <a:cubicBezTo>
                        <a:pt x="41456" y="31697"/>
                        <a:pt x="67235" y="38305"/>
                        <a:pt x="92746" y="45989"/>
                      </a:cubicBezTo>
                      <a:cubicBezTo>
                        <a:pt x="90096" y="47795"/>
                        <a:pt x="87444" y="49639"/>
                        <a:pt x="84870" y="51598"/>
                      </a:cubicBezTo>
                      <a:cubicBezTo>
                        <a:pt x="79876" y="55363"/>
                        <a:pt x="80414" y="63739"/>
                        <a:pt x="84333" y="67927"/>
                      </a:cubicBezTo>
                      <a:cubicBezTo>
                        <a:pt x="88981" y="72883"/>
                        <a:pt x="95666" y="72230"/>
                        <a:pt x="100661" y="684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5"/>
                <p:cNvSpPr/>
                <p:nvPr/>
              </p:nvSpPr>
              <p:spPr>
                <a:xfrm>
                  <a:off x="7444780" y="1652653"/>
                  <a:ext cx="142285" cy="71687"/>
                </a:xfrm>
                <a:custGeom>
                  <a:avLst/>
                  <a:gdLst/>
                  <a:ahLst/>
                  <a:cxnLst/>
                  <a:rect l="l" t="t" r="r" b="b"/>
                  <a:pathLst>
                    <a:path w="142285" h="71687" extrusionOk="0">
                      <a:moveTo>
                        <a:pt x="111378" y="68685"/>
                      </a:moveTo>
                      <a:cubicBezTo>
                        <a:pt x="119100" y="62884"/>
                        <a:pt x="127437" y="58120"/>
                        <a:pt x="136120" y="53970"/>
                      </a:cubicBezTo>
                      <a:cubicBezTo>
                        <a:pt x="144035" y="50205"/>
                        <a:pt x="143536" y="41637"/>
                        <a:pt x="139079" y="36451"/>
                      </a:cubicBezTo>
                      <a:cubicBezTo>
                        <a:pt x="137887" y="34107"/>
                        <a:pt x="135736" y="32148"/>
                        <a:pt x="132509" y="31072"/>
                      </a:cubicBezTo>
                      <a:cubicBezTo>
                        <a:pt x="93935" y="18432"/>
                        <a:pt x="54747" y="8135"/>
                        <a:pt x="14943" y="259"/>
                      </a:cubicBezTo>
                      <a:cubicBezTo>
                        <a:pt x="459" y="-2623"/>
                        <a:pt x="-6534" y="19431"/>
                        <a:pt x="8066" y="22351"/>
                      </a:cubicBezTo>
                      <a:cubicBezTo>
                        <a:pt x="40262" y="28728"/>
                        <a:pt x="72036" y="36720"/>
                        <a:pt x="103425" y="46209"/>
                      </a:cubicBezTo>
                      <a:cubicBezTo>
                        <a:pt x="100774" y="48015"/>
                        <a:pt x="98123" y="49859"/>
                        <a:pt x="95549" y="51819"/>
                      </a:cubicBezTo>
                      <a:cubicBezTo>
                        <a:pt x="90554" y="55584"/>
                        <a:pt x="91092" y="63960"/>
                        <a:pt x="95011" y="68147"/>
                      </a:cubicBezTo>
                      <a:cubicBezTo>
                        <a:pt x="99660" y="73104"/>
                        <a:pt x="106345" y="72451"/>
                        <a:pt x="111339" y="6868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5"/>
                <p:cNvSpPr/>
                <p:nvPr/>
              </p:nvSpPr>
              <p:spPr>
                <a:xfrm>
                  <a:off x="7252044" y="1357265"/>
                  <a:ext cx="230890" cy="328512"/>
                </a:xfrm>
                <a:custGeom>
                  <a:avLst/>
                  <a:gdLst/>
                  <a:ahLst/>
                  <a:cxnLst/>
                  <a:rect l="l" t="t" r="r" b="b"/>
                  <a:pathLst>
                    <a:path w="230890" h="328512" extrusionOk="0">
                      <a:moveTo>
                        <a:pt x="227274" y="289615"/>
                      </a:moveTo>
                      <a:cubicBezTo>
                        <a:pt x="234958" y="272864"/>
                        <a:pt x="229195" y="256036"/>
                        <a:pt x="221203" y="240245"/>
                      </a:cubicBezTo>
                      <a:cubicBezTo>
                        <a:pt x="212136" y="222303"/>
                        <a:pt x="202339" y="198213"/>
                        <a:pt x="185050" y="185727"/>
                      </a:cubicBezTo>
                      <a:cubicBezTo>
                        <a:pt x="182667" y="181769"/>
                        <a:pt x="172525" y="179272"/>
                        <a:pt x="168222" y="178542"/>
                      </a:cubicBezTo>
                      <a:cubicBezTo>
                        <a:pt x="159001" y="176929"/>
                        <a:pt x="148820" y="177697"/>
                        <a:pt x="138946" y="180386"/>
                      </a:cubicBezTo>
                      <a:cubicBezTo>
                        <a:pt x="137409" y="180809"/>
                        <a:pt x="135910" y="181270"/>
                        <a:pt x="134412" y="181769"/>
                      </a:cubicBezTo>
                      <a:cubicBezTo>
                        <a:pt x="129033" y="166286"/>
                        <a:pt x="122233" y="151533"/>
                        <a:pt x="113703" y="137471"/>
                      </a:cubicBezTo>
                      <a:cubicBezTo>
                        <a:pt x="114318" y="136972"/>
                        <a:pt x="114971" y="136472"/>
                        <a:pt x="115586" y="135934"/>
                      </a:cubicBezTo>
                      <a:cubicBezTo>
                        <a:pt x="123347" y="129326"/>
                        <a:pt x="129725" y="121373"/>
                        <a:pt x="133567" y="112844"/>
                      </a:cubicBezTo>
                      <a:cubicBezTo>
                        <a:pt x="135372" y="108848"/>
                        <a:pt x="138946" y="99089"/>
                        <a:pt x="136986" y="94863"/>
                      </a:cubicBezTo>
                      <a:cubicBezTo>
                        <a:pt x="136256" y="73463"/>
                        <a:pt x="121618" y="51640"/>
                        <a:pt x="111706" y="33929"/>
                      </a:cubicBezTo>
                      <a:cubicBezTo>
                        <a:pt x="102984" y="18330"/>
                        <a:pt x="92150" y="3961"/>
                        <a:pt x="73823" y="734"/>
                      </a:cubicBezTo>
                      <a:cubicBezTo>
                        <a:pt x="57226" y="-2186"/>
                        <a:pt x="38746" y="3961"/>
                        <a:pt x="24261" y="12951"/>
                      </a:cubicBezTo>
                      <a:cubicBezTo>
                        <a:pt x="9546" y="22057"/>
                        <a:pt x="-865" y="35927"/>
                        <a:pt x="57" y="53984"/>
                      </a:cubicBezTo>
                      <a:cubicBezTo>
                        <a:pt x="1094" y="74846"/>
                        <a:pt x="14310" y="94786"/>
                        <a:pt x="22993" y="112690"/>
                      </a:cubicBezTo>
                      <a:cubicBezTo>
                        <a:pt x="31676" y="130632"/>
                        <a:pt x="38976" y="149497"/>
                        <a:pt x="59954" y="153838"/>
                      </a:cubicBezTo>
                      <a:cubicBezTo>
                        <a:pt x="70596" y="156028"/>
                        <a:pt x="82583" y="154069"/>
                        <a:pt x="93917" y="149304"/>
                      </a:cubicBezTo>
                      <a:cubicBezTo>
                        <a:pt x="102062" y="162828"/>
                        <a:pt x="108632" y="177005"/>
                        <a:pt x="113550" y="192028"/>
                      </a:cubicBezTo>
                      <a:cubicBezTo>
                        <a:pt x="104137" y="198444"/>
                        <a:pt x="96568" y="206666"/>
                        <a:pt x="92649" y="215887"/>
                      </a:cubicBezTo>
                      <a:cubicBezTo>
                        <a:pt x="84350" y="235442"/>
                        <a:pt x="95838" y="251886"/>
                        <a:pt x="105789" y="268945"/>
                      </a:cubicBezTo>
                      <a:cubicBezTo>
                        <a:pt x="115701" y="285965"/>
                        <a:pt x="124730" y="307826"/>
                        <a:pt x="141404" y="320313"/>
                      </a:cubicBezTo>
                      <a:cubicBezTo>
                        <a:pt x="155850" y="331109"/>
                        <a:pt x="173216" y="330302"/>
                        <a:pt x="189084" y="323348"/>
                      </a:cubicBezTo>
                      <a:cubicBezTo>
                        <a:pt x="204721" y="316509"/>
                        <a:pt x="220281" y="304868"/>
                        <a:pt x="227235" y="289692"/>
                      </a:cubicBezTo>
                      <a:close/>
                      <a:moveTo>
                        <a:pt x="70788" y="127904"/>
                      </a:moveTo>
                      <a:cubicBezTo>
                        <a:pt x="57956" y="126982"/>
                        <a:pt x="51386" y="118184"/>
                        <a:pt x="45700" y="106466"/>
                      </a:cubicBezTo>
                      <a:cubicBezTo>
                        <a:pt x="39745" y="94133"/>
                        <a:pt x="33444" y="81915"/>
                        <a:pt x="27834" y="69390"/>
                      </a:cubicBezTo>
                      <a:cubicBezTo>
                        <a:pt x="22648" y="57826"/>
                        <a:pt x="18959" y="45455"/>
                        <a:pt x="30639" y="36119"/>
                      </a:cubicBezTo>
                      <a:cubicBezTo>
                        <a:pt x="38746" y="29587"/>
                        <a:pt x="50502" y="24708"/>
                        <a:pt x="60530" y="23594"/>
                      </a:cubicBezTo>
                      <a:cubicBezTo>
                        <a:pt x="73362" y="22172"/>
                        <a:pt x="81546" y="28857"/>
                        <a:pt x="88192" y="39384"/>
                      </a:cubicBezTo>
                      <a:cubicBezTo>
                        <a:pt x="98335" y="55406"/>
                        <a:pt x="115163" y="76959"/>
                        <a:pt x="110438" y="98090"/>
                      </a:cubicBezTo>
                      <a:cubicBezTo>
                        <a:pt x="104982" y="122641"/>
                        <a:pt x="87616" y="129134"/>
                        <a:pt x="70788" y="127943"/>
                      </a:cubicBezTo>
                      <a:close/>
                      <a:moveTo>
                        <a:pt x="173485" y="305213"/>
                      </a:moveTo>
                      <a:cubicBezTo>
                        <a:pt x="159116" y="309517"/>
                        <a:pt x="151009" y="299643"/>
                        <a:pt x="144363" y="289000"/>
                      </a:cubicBezTo>
                      <a:cubicBezTo>
                        <a:pt x="137178" y="277474"/>
                        <a:pt x="130608" y="265525"/>
                        <a:pt x="123769" y="253807"/>
                      </a:cubicBezTo>
                      <a:cubicBezTo>
                        <a:pt x="117277" y="242627"/>
                        <a:pt x="113703" y="232369"/>
                        <a:pt x="120197" y="221381"/>
                      </a:cubicBezTo>
                      <a:cubicBezTo>
                        <a:pt x="128726" y="206973"/>
                        <a:pt x="143940" y="196408"/>
                        <a:pt x="167338" y="205590"/>
                      </a:cubicBezTo>
                      <a:cubicBezTo>
                        <a:pt x="187508" y="213505"/>
                        <a:pt x="195807" y="239246"/>
                        <a:pt x="203338" y="256420"/>
                      </a:cubicBezTo>
                      <a:cubicBezTo>
                        <a:pt x="208294" y="267677"/>
                        <a:pt x="209177" y="278127"/>
                        <a:pt x="200764" y="287809"/>
                      </a:cubicBezTo>
                      <a:cubicBezTo>
                        <a:pt x="194156" y="295378"/>
                        <a:pt x="183475" y="302255"/>
                        <a:pt x="173485" y="3052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5"/>
                <p:cNvSpPr/>
                <p:nvPr/>
              </p:nvSpPr>
              <p:spPr>
                <a:xfrm>
                  <a:off x="7374469" y="1536823"/>
                  <a:ext cx="19325" cy="4746"/>
                </a:xfrm>
                <a:custGeom>
                  <a:avLst/>
                  <a:gdLst/>
                  <a:ahLst/>
                  <a:cxnLst/>
                  <a:rect l="l" t="t" r="r" b="b"/>
                  <a:pathLst>
                    <a:path w="19325" h="4746" extrusionOk="0">
                      <a:moveTo>
                        <a:pt x="19325" y="98"/>
                      </a:moveTo>
                      <a:cubicBezTo>
                        <a:pt x="12602" y="-440"/>
                        <a:pt x="5763" y="1251"/>
                        <a:pt x="0" y="4747"/>
                      </a:cubicBezTo>
                    </a:path>
                  </a:pathLst>
                </a:custGeom>
                <a:noFill/>
                <a:ln w="9525"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5"/>
                <p:cNvSpPr/>
                <p:nvPr/>
              </p:nvSpPr>
              <p:spPr>
                <a:xfrm>
                  <a:off x="7380045" y="1574266"/>
                  <a:ext cx="21394" cy="26279"/>
                </a:xfrm>
                <a:custGeom>
                  <a:avLst/>
                  <a:gdLst/>
                  <a:ahLst/>
                  <a:cxnLst/>
                  <a:rect l="l" t="t" r="r" b="b"/>
                  <a:pathLst>
                    <a:path w="21394" h="26279" extrusionOk="0">
                      <a:moveTo>
                        <a:pt x="21395" y="0"/>
                      </a:moveTo>
                      <a:cubicBezTo>
                        <a:pt x="15017" y="231"/>
                        <a:pt x="8793" y="3343"/>
                        <a:pt x="4835" y="8299"/>
                      </a:cubicBezTo>
                      <a:cubicBezTo>
                        <a:pt x="840" y="13293"/>
                        <a:pt x="-812" y="20017"/>
                        <a:pt x="379" y="26279"/>
                      </a:cubicBezTo>
                    </a:path>
                  </a:pathLst>
                </a:custGeom>
                <a:noFill/>
                <a:ln w="9525"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5"/>
                <p:cNvSpPr/>
                <p:nvPr/>
              </p:nvSpPr>
              <p:spPr>
                <a:xfrm>
                  <a:off x="7295605" y="1393768"/>
                  <a:ext cx="23424" cy="14830"/>
                </a:xfrm>
                <a:custGeom>
                  <a:avLst/>
                  <a:gdLst/>
                  <a:ahLst/>
                  <a:cxnLst/>
                  <a:rect l="l" t="t" r="r" b="b"/>
                  <a:pathLst>
                    <a:path w="23424" h="14830" extrusionOk="0">
                      <a:moveTo>
                        <a:pt x="23424" y="0"/>
                      </a:moveTo>
                      <a:cubicBezTo>
                        <a:pt x="18237" y="231"/>
                        <a:pt x="12897" y="461"/>
                        <a:pt x="8210" y="2689"/>
                      </a:cubicBezTo>
                      <a:cubicBezTo>
                        <a:pt x="3523" y="4918"/>
                        <a:pt x="-358" y="9644"/>
                        <a:pt x="26" y="14830"/>
                      </a:cubicBezTo>
                    </a:path>
                  </a:pathLst>
                </a:custGeom>
                <a:noFill/>
                <a:ln w="9525"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5"/>
                <p:cNvSpPr/>
                <p:nvPr/>
              </p:nvSpPr>
              <p:spPr>
                <a:xfrm>
                  <a:off x="7327520" y="1358575"/>
                  <a:ext cx="36729" cy="34539"/>
                </a:xfrm>
                <a:custGeom>
                  <a:avLst/>
                  <a:gdLst/>
                  <a:ahLst/>
                  <a:cxnLst/>
                  <a:rect l="l" t="t" r="r" b="b"/>
                  <a:pathLst>
                    <a:path w="36729" h="34539" extrusionOk="0">
                      <a:moveTo>
                        <a:pt x="36729" y="34540"/>
                      </a:moveTo>
                      <a:cubicBezTo>
                        <a:pt x="32081" y="27278"/>
                        <a:pt x="27394" y="19979"/>
                        <a:pt x="21515" y="13716"/>
                      </a:cubicBezTo>
                      <a:cubicBezTo>
                        <a:pt x="15598" y="7454"/>
                        <a:pt x="8337" y="2190"/>
                        <a:pt x="0" y="0"/>
                      </a:cubicBezTo>
                    </a:path>
                  </a:pathLst>
                </a:custGeom>
                <a:noFill/>
                <a:ln w="9525"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5"/>
                <p:cNvSpPr/>
                <p:nvPr/>
              </p:nvSpPr>
              <p:spPr>
                <a:xfrm>
                  <a:off x="7309462" y="1379033"/>
                  <a:ext cx="19286" cy="5245"/>
                </a:xfrm>
                <a:custGeom>
                  <a:avLst/>
                  <a:gdLst/>
                  <a:ahLst/>
                  <a:cxnLst/>
                  <a:rect l="l" t="t" r="r" b="b"/>
                  <a:pathLst>
                    <a:path w="19286" h="5245" extrusionOk="0">
                      <a:moveTo>
                        <a:pt x="19287" y="5245"/>
                      </a:moveTo>
                      <a:cubicBezTo>
                        <a:pt x="14216" y="597"/>
                        <a:pt x="6609" y="-1171"/>
                        <a:pt x="0" y="789"/>
                      </a:cubicBezTo>
                    </a:path>
                  </a:pathLst>
                </a:custGeom>
                <a:noFill/>
                <a:ln w="9525"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5" name="Google Shape;195;p5"/>
              <p:cNvGrpSpPr/>
              <p:nvPr/>
            </p:nvGrpSpPr>
            <p:grpSpPr>
              <a:xfrm rot="-2162361">
                <a:off x="6338388" y="9693662"/>
                <a:ext cx="1423276" cy="619718"/>
                <a:chOff x="6951714" y="2161364"/>
                <a:chExt cx="392671" cy="170969"/>
              </a:xfrm>
            </p:grpSpPr>
            <p:sp>
              <p:nvSpPr>
                <p:cNvPr id="196" name="Google Shape;196;p5"/>
                <p:cNvSpPr/>
                <p:nvPr/>
              </p:nvSpPr>
              <p:spPr>
                <a:xfrm>
                  <a:off x="6951714" y="2161364"/>
                  <a:ext cx="320096" cy="170969"/>
                </a:xfrm>
                <a:custGeom>
                  <a:avLst/>
                  <a:gdLst/>
                  <a:ahLst/>
                  <a:cxnLst/>
                  <a:rect l="l" t="t" r="r" b="b"/>
                  <a:pathLst>
                    <a:path w="320096" h="170969" extrusionOk="0">
                      <a:moveTo>
                        <a:pt x="441" y="97741"/>
                      </a:moveTo>
                      <a:cubicBezTo>
                        <a:pt x="-97" y="103312"/>
                        <a:pt x="-136" y="108960"/>
                        <a:pt x="287" y="114531"/>
                      </a:cubicBezTo>
                      <a:cubicBezTo>
                        <a:pt x="1939" y="135739"/>
                        <a:pt x="9931" y="158829"/>
                        <a:pt x="28411" y="170970"/>
                      </a:cubicBezTo>
                      <a:lnTo>
                        <a:pt x="320097" y="98893"/>
                      </a:lnTo>
                      <a:lnTo>
                        <a:pt x="295662" y="0"/>
                      </a:lnTo>
                      <a:cubicBezTo>
                        <a:pt x="295662" y="0"/>
                        <a:pt x="10353" y="70501"/>
                        <a:pt x="10315" y="70501"/>
                      </a:cubicBezTo>
                      <a:cubicBezTo>
                        <a:pt x="7741" y="71154"/>
                        <a:pt x="5051" y="77686"/>
                        <a:pt x="4168" y="79875"/>
                      </a:cubicBezTo>
                      <a:cubicBezTo>
                        <a:pt x="2746" y="83333"/>
                        <a:pt x="2054" y="87098"/>
                        <a:pt x="1440" y="90748"/>
                      </a:cubicBezTo>
                      <a:cubicBezTo>
                        <a:pt x="1055" y="93054"/>
                        <a:pt x="710" y="95397"/>
                        <a:pt x="479" y="977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5"/>
                <p:cNvSpPr/>
                <p:nvPr/>
              </p:nvSpPr>
              <p:spPr>
                <a:xfrm>
                  <a:off x="7232083" y="2161513"/>
                  <a:ext cx="112226" cy="99287"/>
                </a:xfrm>
                <a:custGeom>
                  <a:avLst/>
                  <a:gdLst/>
                  <a:ahLst/>
                  <a:cxnLst/>
                  <a:rect l="l" t="t" r="r" b="b"/>
                  <a:pathLst>
                    <a:path w="112226" h="99287" extrusionOk="0">
                      <a:moveTo>
                        <a:pt x="7493" y="34583"/>
                      </a:moveTo>
                      <a:cubicBezTo>
                        <a:pt x="-268" y="46071"/>
                        <a:pt x="-307" y="62822"/>
                        <a:pt x="12372" y="71236"/>
                      </a:cubicBezTo>
                      <a:cubicBezTo>
                        <a:pt x="14370" y="72581"/>
                        <a:pt x="16560" y="73580"/>
                        <a:pt x="18827" y="74310"/>
                      </a:cubicBezTo>
                      <a:cubicBezTo>
                        <a:pt x="18788" y="74463"/>
                        <a:pt x="18750" y="74617"/>
                        <a:pt x="18711" y="74771"/>
                      </a:cubicBezTo>
                      <a:cubicBezTo>
                        <a:pt x="17943" y="77038"/>
                        <a:pt x="17751" y="79304"/>
                        <a:pt x="18135" y="81648"/>
                      </a:cubicBezTo>
                      <a:cubicBezTo>
                        <a:pt x="18135" y="83953"/>
                        <a:pt x="18750" y="86182"/>
                        <a:pt x="19902" y="88256"/>
                      </a:cubicBezTo>
                      <a:cubicBezTo>
                        <a:pt x="20940" y="90485"/>
                        <a:pt x="22438" y="92252"/>
                        <a:pt x="24359" y="93635"/>
                      </a:cubicBezTo>
                      <a:cubicBezTo>
                        <a:pt x="26856" y="95402"/>
                        <a:pt x="28585" y="96440"/>
                        <a:pt x="31505" y="97362"/>
                      </a:cubicBezTo>
                      <a:cubicBezTo>
                        <a:pt x="33772" y="98092"/>
                        <a:pt x="36116" y="99744"/>
                        <a:pt x="38575" y="99167"/>
                      </a:cubicBezTo>
                      <a:cubicBezTo>
                        <a:pt x="40573" y="98706"/>
                        <a:pt x="42263" y="97362"/>
                        <a:pt x="43838" y="96017"/>
                      </a:cubicBezTo>
                      <a:cubicBezTo>
                        <a:pt x="50370" y="90446"/>
                        <a:pt x="55326" y="83876"/>
                        <a:pt x="61434" y="78036"/>
                      </a:cubicBezTo>
                      <a:cubicBezTo>
                        <a:pt x="66007" y="73695"/>
                        <a:pt x="70617" y="69315"/>
                        <a:pt x="75189" y="64974"/>
                      </a:cubicBezTo>
                      <a:lnTo>
                        <a:pt x="104158" y="37465"/>
                      </a:lnTo>
                      <a:cubicBezTo>
                        <a:pt x="104888" y="36773"/>
                        <a:pt x="111304" y="29512"/>
                        <a:pt x="112226" y="29781"/>
                      </a:cubicBezTo>
                      <a:cubicBezTo>
                        <a:pt x="111112" y="29435"/>
                        <a:pt x="110036" y="29089"/>
                        <a:pt x="108922" y="28782"/>
                      </a:cubicBezTo>
                      <a:lnTo>
                        <a:pt x="50639" y="10763"/>
                      </a:lnTo>
                      <a:cubicBezTo>
                        <a:pt x="41264" y="7881"/>
                        <a:pt x="31928" y="4961"/>
                        <a:pt x="22553" y="2080"/>
                      </a:cubicBezTo>
                      <a:cubicBezTo>
                        <a:pt x="20556" y="1465"/>
                        <a:pt x="17943" y="82"/>
                        <a:pt x="15830" y="5"/>
                      </a:cubicBezTo>
                      <a:cubicBezTo>
                        <a:pt x="8492" y="-264"/>
                        <a:pt x="2037" y="10570"/>
                        <a:pt x="539" y="16641"/>
                      </a:cubicBezTo>
                      <a:cubicBezTo>
                        <a:pt x="-268" y="19830"/>
                        <a:pt x="-191" y="23249"/>
                        <a:pt x="923" y="26361"/>
                      </a:cubicBezTo>
                      <a:cubicBezTo>
                        <a:pt x="1230" y="27245"/>
                        <a:pt x="6724" y="35505"/>
                        <a:pt x="7377" y="34506"/>
                      </a:cubicBezTo>
                      <a:close/>
                    </a:path>
                  </a:pathLst>
                </a:custGeom>
                <a:solidFill>
                  <a:srgbClr val="F7AB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5"/>
                <p:cNvSpPr/>
                <p:nvPr/>
              </p:nvSpPr>
              <p:spPr>
                <a:xfrm>
                  <a:off x="7292097" y="2175772"/>
                  <a:ext cx="52288" cy="51290"/>
                </a:xfrm>
                <a:custGeom>
                  <a:avLst/>
                  <a:gdLst/>
                  <a:ahLst/>
                  <a:cxnLst/>
                  <a:rect l="l" t="t" r="r" b="b"/>
                  <a:pathLst>
                    <a:path w="52288" h="51290" extrusionOk="0">
                      <a:moveTo>
                        <a:pt x="14637" y="51291"/>
                      </a:moveTo>
                      <a:lnTo>
                        <a:pt x="52289" y="15560"/>
                      </a:lnTo>
                      <a:lnTo>
                        <a:pt x="1958" y="0"/>
                      </a:lnTo>
                      <a:cubicBezTo>
                        <a:pt x="-3267" y="17712"/>
                        <a:pt x="2304" y="34694"/>
                        <a:pt x="14637" y="512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5"/>
                <p:cNvSpPr/>
                <p:nvPr/>
              </p:nvSpPr>
              <p:spPr>
                <a:xfrm>
                  <a:off x="6960684" y="2236322"/>
                  <a:ext cx="290110" cy="70539"/>
                </a:xfrm>
                <a:custGeom>
                  <a:avLst/>
                  <a:gdLst/>
                  <a:ahLst/>
                  <a:cxnLst/>
                  <a:rect l="l" t="t" r="r" b="b"/>
                  <a:pathLst>
                    <a:path w="290110" h="70539" extrusionOk="0">
                      <a:moveTo>
                        <a:pt x="290110" y="0"/>
                      </a:moveTo>
                      <a:cubicBezTo>
                        <a:pt x="192254" y="20977"/>
                        <a:pt x="99469" y="53596"/>
                        <a:pt x="0" y="70539"/>
                      </a:cubicBezTo>
                    </a:path>
                  </a:pathLst>
                </a:custGeom>
                <a:noFill/>
                <a:ln w="19050"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5"/>
                <p:cNvSpPr/>
                <p:nvPr/>
              </p:nvSpPr>
              <p:spPr>
                <a:xfrm>
                  <a:off x="6953423" y="2196096"/>
                  <a:ext cx="286191" cy="68195"/>
                </a:xfrm>
                <a:custGeom>
                  <a:avLst/>
                  <a:gdLst/>
                  <a:ahLst/>
                  <a:cxnLst/>
                  <a:rect l="l" t="t" r="r" b="b"/>
                  <a:pathLst>
                    <a:path w="286191" h="68195" extrusionOk="0">
                      <a:moveTo>
                        <a:pt x="0" y="68196"/>
                      </a:moveTo>
                      <a:cubicBezTo>
                        <a:pt x="96319" y="46873"/>
                        <a:pt x="186299" y="20478"/>
                        <a:pt x="286192" y="0"/>
                      </a:cubicBezTo>
                    </a:path>
                  </a:pathLst>
                </a:custGeom>
                <a:noFill/>
                <a:ln w="19050"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1" name="Google Shape;201;p5"/>
              <p:cNvGrpSpPr/>
              <p:nvPr/>
            </p:nvGrpSpPr>
            <p:grpSpPr>
              <a:xfrm flipH="1">
                <a:off x="2" y="123791"/>
                <a:ext cx="1227076" cy="1672108"/>
                <a:chOff x="8282052" y="4155479"/>
                <a:chExt cx="1227076" cy="1672108"/>
              </a:xfrm>
            </p:grpSpPr>
            <p:sp>
              <p:nvSpPr>
                <p:cNvPr id="202" name="Google Shape;202;p5"/>
                <p:cNvSpPr/>
                <p:nvPr/>
              </p:nvSpPr>
              <p:spPr>
                <a:xfrm>
                  <a:off x="8282052" y="4155479"/>
                  <a:ext cx="1227076" cy="1672108"/>
                </a:xfrm>
                <a:custGeom>
                  <a:avLst/>
                  <a:gdLst/>
                  <a:ahLst/>
                  <a:cxnLst/>
                  <a:rect l="l" t="t" r="r" b="b"/>
                  <a:pathLst>
                    <a:path w="347122" h="473015" extrusionOk="0">
                      <a:moveTo>
                        <a:pt x="1540" y="472774"/>
                      </a:moveTo>
                      <a:lnTo>
                        <a:pt x="345516" y="212631"/>
                      </a:lnTo>
                      <a:cubicBezTo>
                        <a:pt x="347360" y="211248"/>
                        <a:pt x="347668" y="208712"/>
                        <a:pt x="346169" y="207022"/>
                      </a:cubicBezTo>
                      <a:lnTo>
                        <a:pt x="164673" y="1436"/>
                      </a:lnTo>
                      <a:cubicBezTo>
                        <a:pt x="162521" y="-985"/>
                        <a:pt x="158256" y="-217"/>
                        <a:pt x="157219" y="2780"/>
                      </a:cubicBezTo>
                      <a:lnTo>
                        <a:pt x="2386" y="453372"/>
                      </a:lnTo>
                      <a:cubicBezTo>
                        <a:pt x="1079" y="457137"/>
                        <a:pt x="-1764" y="475310"/>
                        <a:pt x="1540" y="472774"/>
                      </a:cubicBezTo>
                      <a:close/>
                      <a:moveTo>
                        <a:pt x="231524" y="212785"/>
                      </a:moveTo>
                      <a:lnTo>
                        <a:pt x="116455" y="299845"/>
                      </a:lnTo>
                      <a:cubicBezTo>
                        <a:pt x="113843" y="301804"/>
                        <a:pt x="110154" y="299422"/>
                        <a:pt x="111269" y="296502"/>
                      </a:cubicBezTo>
                      <a:lnTo>
                        <a:pt x="170090" y="145742"/>
                      </a:lnTo>
                      <a:cubicBezTo>
                        <a:pt x="170974" y="143513"/>
                        <a:pt x="174162" y="142975"/>
                        <a:pt x="175776" y="144820"/>
                      </a:cubicBezTo>
                      <a:lnTo>
                        <a:pt x="232023" y="208520"/>
                      </a:lnTo>
                      <a:cubicBezTo>
                        <a:pt x="233176" y="209826"/>
                        <a:pt x="232945" y="211747"/>
                        <a:pt x="231524" y="21282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5"/>
                <p:cNvSpPr/>
                <p:nvPr/>
              </p:nvSpPr>
              <p:spPr>
                <a:xfrm>
                  <a:off x="8426532" y="5620697"/>
                  <a:ext cx="52424" cy="59487"/>
                </a:xfrm>
                <a:custGeom>
                  <a:avLst/>
                  <a:gdLst/>
                  <a:ahLst/>
                  <a:cxnLst/>
                  <a:rect l="l" t="t" r="r" b="b"/>
                  <a:pathLst>
                    <a:path w="14830" h="16828" extrusionOk="0">
                      <a:moveTo>
                        <a:pt x="0" y="0"/>
                      </a:moveTo>
                      <a:lnTo>
                        <a:pt x="14830" y="168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5"/>
                <p:cNvSpPr/>
                <p:nvPr/>
              </p:nvSpPr>
              <p:spPr>
                <a:xfrm>
                  <a:off x="8566652" y="5514655"/>
                  <a:ext cx="52558" cy="59487"/>
                </a:xfrm>
                <a:custGeom>
                  <a:avLst/>
                  <a:gdLst/>
                  <a:ahLst/>
                  <a:cxnLst/>
                  <a:rect l="l" t="t" r="r" b="b"/>
                  <a:pathLst>
                    <a:path w="14868" h="16828" extrusionOk="0">
                      <a:moveTo>
                        <a:pt x="0" y="0"/>
                      </a:moveTo>
                      <a:lnTo>
                        <a:pt x="14869" y="168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5"/>
                <p:cNvSpPr/>
                <p:nvPr/>
              </p:nvSpPr>
              <p:spPr>
                <a:xfrm>
                  <a:off x="8706775" y="5408614"/>
                  <a:ext cx="52558" cy="59487"/>
                </a:xfrm>
                <a:custGeom>
                  <a:avLst/>
                  <a:gdLst/>
                  <a:ahLst/>
                  <a:cxnLst/>
                  <a:rect l="l" t="t" r="r" b="b"/>
                  <a:pathLst>
                    <a:path w="14868" h="16828" extrusionOk="0">
                      <a:moveTo>
                        <a:pt x="0" y="0"/>
                      </a:moveTo>
                      <a:lnTo>
                        <a:pt x="14868" y="168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5"/>
                <p:cNvSpPr/>
                <p:nvPr/>
              </p:nvSpPr>
              <p:spPr>
                <a:xfrm>
                  <a:off x="8847032" y="5302573"/>
                  <a:ext cx="52424" cy="59621"/>
                </a:xfrm>
                <a:custGeom>
                  <a:avLst/>
                  <a:gdLst/>
                  <a:ahLst/>
                  <a:cxnLst/>
                  <a:rect l="l" t="t" r="r" b="b"/>
                  <a:pathLst>
                    <a:path w="14830" h="16866" extrusionOk="0">
                      <a:moveTo>
                        <a:pt x="0" y="0"/>
                      </a:moveTo>
                      <a:lnTo>
                        <a:pt x="14830" y="1686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5"/>
                <p:cNvSpPr/>
                <p:nvPr/>
              </p:nvSpPr>
              <p:spPr>
                <a:xfrm>
                  <a:off x="8987152" y="5196666"/>
                  <a:ext cx="52558" cy="59487"/>
                </a:xfrm>
                <a:custGeom>
                  <a:avLst/>
                  <a:gdLst/>
                  <a:ahLst/>
                  <a:cxnLst/>
                  <a:rect l="l" t="t" r="r" b="b"/>
                  <a:pathLst>
                    <a:path w="14868" h="16828" extrusionOk="0">
                      <a:moveTo>
                        <a:pt x="0" y="0"/>
                      </a:moveTo>
                      <a:lnTo>
                        <a:pt x="14869" y="168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5"/>
                <p:cNvSpPr/>
                <p:nvPr/>
              </p:nvSpPr>
              <p:spPr>
                <a:xfrm>
                  <a:off x="9127275" y="5090625"/>
                  <a:ext cx="52558" cy="59487"/>
                </a:xfrm>
                <a:custGeom>
                  <a:avLst/>
                  <a:gdLst/>
                  <a:ahLst/>
                  <a:cxnLst/>
                  <a:rect l="l" t="t" r="r" b="b"/>
                  <a:pathLst>
                    <a:path w="14868" h="16828" extrusionOk="0">
                      <a:moveTo>
                        <a:pt x="0" y="0"/>
                      </a:moveTo>
                      <a:lnTo>
                        <a:pt x="14868" y="168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5"/>
                <p:cNvSpPr/>
                <p:nvPr/>
              </p:nvSpPr>
              <p:spPr>
                <a:xfrm>
                  <a:off x="9267398" y="4984584"/>
                  <a:ext cx="52558" cy="59487"/>
                </a:xfrm>
                <a:custGeom>
                  <a:avLst/>
                  <a:gdLst/>
                  <a:ahLst/>
                  <a:cxnLst/>
                  <a:rect l="l" t="t" r="r" b="b"/>
                  <a:pathLst>
                    <a:path w="14868" h="16828" extrusionOk="0">
                      <a:moveTo>
                        <a:pt x="0" y="0"/>
                      </a:moveTo>
                      <a:lnTo>
                        <a:pt x="14869" y="168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5"/>
                <p:cNvSpPr/>
                <p:nvPr/>
              </p:nvSpPr>
              <p:spPr>
                <a:xfrm>
                  <a:off x="8919674" y="4346569"/>
                  <a:ext cx="74560" cy="56362"/>
                </a:xfrm>
                <a:custGeom>
                  <a:avLst/>
                  <a:gdLst/>
                  <a:ahLst/>
                  <a:cxnLst/>
                  <a:rect l="l" t="t" r="r" b="b"/>
                  <a:pathLst>
                    <a:path w="21092" h="15944" extrusionOk="0">
                      <a:moveTo>
                        <a:pt x="0" y="15944"/>
                      </a:moveTo>
                      <a:lnTo>
                        <a:pt x="21093"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5"/>
                <p:cNvSpPr/>
                <p:nvPr/>
              </p:nvSpPr>
              <p:spPr>
                <a:xfrm>
                  <a:off x="9051103" y="4495379"/>
                  <a:ext cx="74560" cy="56362"/>
                </a:xfrm>
                <a:custGeom>
                  <a:avLst/>
                  <a:gdLst/>
                  <a:ahLst/>
                  <a:cxnLst/>
                  <a:rect l="l" t="t" r="r" b="b"/>
                  <a:pathLst>
                    <a:path w="21092" h="15944" extrusionOk="0">
                      <a:moveTo>
                        <a:pt x="0" y="15944"/>
                      </a:moveTo>
                      <a:lnTo>
                        <a:pt x="21092"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5"/>
                <p:cNvSpPr/>
                <p:nvPr/>
              </p:nvSpPr>
              <p:spPr>
                <a:xfrm>
                  <a:off x="9182536" y="4644192"/>
                  <a:ext cx="74560" cy="56496"/>
                </a:xfrm>
                <a:custGeom>
                  <a:avLst/>
                  <a:gdLst/>
                  <a:ahLst/>
                  <a:cxnLst/>
                  <a:rect l="l" t="t" r="r" b="b"/>
                  <a:pathLst>
                    <a:path w="21092" h="15982" extrusionOk="0">
                      <a:moveTo>
                        <a:pt x="0" y="15983"/>
                      </a:moveTo>
                      <a:lnTo>
                        <a:pt x="21093"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5"/>
                <p:cNvSpPr/>
                <p:nvPr/>
              </p:nvSpPr>
              <p:spPr>
                <a:xfrm>
                  <a:off x="9313969" y="4793140"/>
                  <a:ext cx="74426" cy="56362"/>
                </a:xfrm>
                <a:custGeom>
                  <a:avLst/>
                  <a:gdLst/>
                  <a:ahLst/>
                  <a:cxnLst/>
                  <a:rect l="l" t="t" r="r" b="b"/>
                  <a:pathLst>
                    <a:path w="21054" h="15944" extrusionOk="0">
                      <a:moveTo>
                        <a:pt x="0" y="15944"/>
                      </a:moveTo>
                      <a:lnTo>
                        <a:pt x="21054"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4" name="Google Shape;214;p5"/>
              <p:cNvSpPr/>
              <p:nvPr/>
            </p:nvSpPr>
            <p:spPr>
              <a:xfrm rot="1540717">
                <a:off x="6693614" y="743244"/>
                <a:ext cx="527525" cy="227176"/>
              </a:xfrm>
              <a:custGeom>
                <a:avLst/>
                <a:gdLst/>
                <a:ahLst/>
                <a:cxnLst/>
                <a:rect l="l" t="t" r="r" b="b"/>
                <a:pathLst>
                  <a:path w="145689" h="62739" extrusionOk="0">
                    <a:moveTo>
                      <a:pt x="0" y="0"/>
                    </a:moveTo>
                    <a:lnTo>
                      <a:pt x="145690" y="0"/>
                    </a:lnTo>
                    <a:lnTo>
                      <a:pt x="145690" y="55517"/>
                    </a:lnTo>
                    <a:cubicBezTo>
                      <a:pt x="145690" y="59513"/>
                      <a:pt x="142462" y="62740"/>
                      <a:pt x="138467" y="62740"/>
                    </a:cubicBezTo>
                    <a:lnTo>
                      <a:pt x="7224" y="62740"/>
                    </a:lnTo>
                    <a:cubicBezTo>
                      <a:pt x="3228" y="62740"/>
                      <a:pt x="0" y="59513"/>
                      <a:pt x="0" y="55517"/>
                    </a:cubicBezTo>
                    <a:lnTo>
                      <a:pt x="0"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5"/>
              <p:cNvSpPr/>
              <p:nvPr/>
            </p:nvSpPr>
            <p:spPr>
              <a:xfrm rot="328470">
                <a:off x="6827882" y="780179"/>
                <a:ext cx="235271" cy="177764"/>
              </a:xfrm>
              <a:custGeom>
                <a:avLst/>
                <a:gdLst/>
                <a:ahLst/>
                <a:cxnLst/>
                <a:rect l="l" t="t" r="r" b="b"/>
                <a:pathLst>
                  <a:path w="64909" h="49042" extrusionOk="0">
                    <a:moveTo>
                      <a:pt x="63902" y="36128"/>
                    </a:moveTo>
                    <a:cubicBezTo>
                      <a:pt x="59521" y="48038"/>
                      <a:pt x="41849" y="52534"/>
                      <a:pt x="24483" y="46117"/>
                    </a:cubicBezTo>
                    <a:cubicBezTo>
                      <a:pt x="7117" y="39701"/>
                      <a:pt x="-3411" y="24871"/>
                      <a:pt x="1007" y="12922"/>
                    </a:cubicBezTo>
                    <a:cubicBezTo>
                      <a:pt x="5426" y="974"/>
                      <a:pt x="23061" y="-3483"/>
                      <a:pt x="40427" y="2933"/>
                    </a:cubicBezTo>
                    <a:cubicBezTo>
                      <a:pt x="57793" y="9349"/>
                      <a:pt x="68320" y="24179"/>
                      <a:pt x="63902" y="361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5"/>
              <p:cNvSpPr/>
              <p:nvPr/>
            </p:nvSpPr>
            <p:spPr>
              <a:xfrm rot="328470">
                <a:off x="6786600" y="-11220"/>
                <a:ext cx="748171" cy="880991"/>
              </a:xfrm>
              <a:custGeom>
                <a:avLst/>
                <a:gdLst/>
                <a:ahLst/>
                <a:cxnLst/>
                <a:rect l="l" t="t" r="r" b="b"/>
                <a:pathLst>
                  <a:path w="206413" h="243050" extrusionOk="0">
                    <a:moveTo>
                      <a:pt x="136698" y="243050"/>
                    </a:moveTo>
                    <a:lnTo>
                      <a:pt x="0" y="192643"/>
                    </a:lnTo>
                    <a:lnTo>
                      <a:pt x="57015" y="71735"/>
                    </a:lnTo>
                    <a:lnTo>
                      <a:pt x="70616" y="3462"/>
                    </a:lnTo>
                    <a:cubicBezTo>
                      <a:pt x="71115" y="850"/>
                      <a:pt x="73843" y="-649"/>
                      <a:pt x="76340" y="273"/>
                    </a:cubicBezTo>
                    <a:lnTo>
                      <a:pt x="203588" y="47184"/>
                    </a:lnTo>
                    <a:cubicBezTo>
                      <a:pt x="206085" y="48106"/>
                      <a:pt x="207161" y="51026"/>
                      <a:pt x="205855" y="53332"/>
                    </a:cubicBezTo>
                    <a:lnTo>
                      <a:pt x="171276" y="115611"/>
                    </a:lnTo>
                    <a:lnTo>
                      <a:pt x="136698" y="24305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5"/>
              <p:cNvSpPr/>
              <p:nvPr/>
            </p:nvSpPr>
            <p:spPr>
              <a:xfrm rot="1540717">
                <a:off x="7103440" y="75750"/>
                <a:ext cx="225365" cy="749149"/>
              </a:xfrm>
              <a:custGeom>
                <a:avLst/>
                <a:gdLst/>
                <a:ahLst/>
                <a:cxnLst/>
                <a:rect l="l" t="t" r="r" b="b"/>
                <a:pathLst>
                  <a:path w="62240" h="206892" extrusionOk="0">
                    <a:moveTo>
                      <a:pt x="0" y="0"/>
                    </a:moveTo>
                    <a:lnTo>
                      <a:pt x="62240" y="0"/>
                    </a:lnTo>
                    <a:lnTo>
                      <a:pt x="62240" y="206892"/>
                    </a:lnTo>
                    <a:lnTo>
                      <a:pt x="0" y="20689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5"/>
              <p:cNvSpPr/>
              <p:nvPr/>
            </p:nvSpPr>
            <p:spPr>
              <a:xfrm rot="1540717">
                <a:off x="7132131" y="84983"/>
                <a:ext cx="206583" cy="749149"/>
              </a:xfrm>
              <a:custGeom>
                <a:avLst/>
                <a:gdLst/>
                <a:ahLst/>
                <a:cxnLst/>
                <a:rect l="l" t="t" r="r" b="b"/>
                <a:pathLst>
                  <a:path w="57053" h="206892" extrusionOk="0">
                    <a:moveTo>
                      <a:pt x="0" y="0"/>
                    </a:moveTo>
                    <a:lnTo>
                      <a:pt x="57055" y="0"/>
                    </a:lnTo>
                    <a:lnTo>
                      <a:pt x="57055" y="206892"/>
                    </a:lnTo>
                    <a:lnTo>
                      <a:pt x="0" y="206892"/>
                    </a:lnTo>
                    <a:close/>
                  </a:path>
                </a:pathLst>
              </a:custGeom>
              <a:solidFill>
                <a:srgbClr val="8A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9" name="Google Shape;219;p5"/>
              <p:cNvGrpSpPr/>
              <p:nvPr/>
            </p:nvGrpSpPr>
            <p:grpSpPr>
              <a:xfrm rot="328470">
                <a:off x="7251375" y="240060"/>
                <a:ext cx="128029" cy="128725"/>
                <a:chOff x="10096841" y="4422943"/>
                <a:chExt cx="35322" cy="35513"/>
              </a:xfrm>
            </p:grpSpPr>
            <p:sp>
              <p:nvSpPr>
                <p:cNvPr id="220" name="Google Shape;220;p5"/>
                <p:cNvSpPr/>
                <p:nvPr/>
              </p:nvSpPr>
              <p:spPr>
                <a:xfrm>
                  <a:off x="10096841" y="4422943"/>
                  <a:ext cx="35322" cy="35513"/>
                </a:xfrm>
                <a:custGeom>
                  <a:avLst/>
                  <a:gdLst/>
                  <a:ahLst/>
                  <a:cxnLst/>
                  <a:rect l="l" t="t" r="r" b="b"/>
                  <a:pathLst>
                    <a:path w="35322" h="35513" extrusionOk="0">
                      <a:moveTo>
                        <a:pt x="35236" y="18889"/>
                      </a:moveTo>
                      <a:cubicBezTo>
                        <a:pt x="33738" y="38445"/>
                        <a:pt x="2309" y="44477"/>
                        <a:pt x="43" y="16276"/>
                      </a:cubicBezTo>
                      <a:cubicBezTo>
                        <a:pt x="-72" y="15085"/>
                        <a:pt x="43" y="13818"/>
                        <a:pt x="388" y="12665"/>
                      </a:cubicBezTo>
                      <a:cubicBezTo>
                        <a:pt x="3731" y="1677"/>
                        <a:pt x="16486" y="-3510"/>
                        <a:pt x="26745" y="2599"/>
                      </a:cubicBezTo>
                      <a:cubicBezTo>
                        <a:pt x="32354" y="5941"/>
                        <a:pt x="35773" y="12396"/>
                        <a:pt x="35274" y="188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1" name="Google Shape;221;p5"/>
                <p:cNvGrpSpPr/>
                <p:nvPr/>
              </p:nvGrpSpPr>
              <p:grpSpPr>
                <a:xfrm>
                  <a:off x="10104260" y="4430690"/>
                  <a:ext cx="20016" cy="20016"/>
                  <a:chOff x="10104260" y="4430690"/>
                  <a:chExt cx="20016" cy="20016"/>
                </a:xfrm>
              </p:grpSpPr>
              <p:sp>
                <p:nvSpPr>
                  <p:cNvPr id="222" name="Google Shape;222;p5"/>
                  <p:cNvSpPr/>
                  <p:nvPr/>
                </p:nvSpPr>
                <p:spPr>
                  <a:xfrm>
                    <a:off x="10110561" y="4430690"/>
                    <a:ext cx="7376" cy="20016"/>
                  </a:xfrm>
                  <a:custGeom>
                    <a:avLst/>
                    <a:gdLst/>
                    <a:ahLst/>
                    <a:cxnLst/>
                    <a:rect l="l" t="t" r="r" b="b"/>
                    <a:pathLst>
                      <a:path w="7376" h="20016" extrusionOk="0">
                        <a:moveTo>
                          <a:pt x="7377" y="0"/>
                        </a:moveTo>
                        <a:lnTo>
                          <a:pt x="0" y="2001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5"/>
                  <p:cNvSpPr/>
                  <p:nvPr/>
                </p:nvSpPr>
                <p:spPr>
                  <a:xfrm>
                    <a:off x="10104260" y="4437029"/>
                    <a:ext cx="20016" cy="7376"/>
                  </a:xfrm>
                  <a:custGeom>
                    <a:avLst/>
                    <a:gdLst/>
                    <a:ahLst/>
                    <a:cxnLst/>
                    <a:rect l="l" t="t" r="r" b="b"/>
                    <a:pathLst>
                      <a:path w="20016" h="7376" extrusionOk="0">
                        <a:moveTo>
                          <a:pt x="0" y="0"/>
                        </a:moveTo>
                        <a:lnTo>
                          <a:pt x="20017" y="737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24" name="Google Shape;224;p5"/>
              <p:cNvSpPr/>
              <p:nvPr/>
            </p:nvSpPr>
            <p:spPr>
              <a:xfrm rot="328470">
                <a:off x="7129054" y="829351"/>
                <a:ext cx="72971" cy="20331"/>
              </a:xfrm>
              <a:custGeom>
                <a:avLst/>
                <a:gdLst/>
                <a:ahLst/>
                <a:cxnLst/>
                <a:rect l="l" t="t" r="r" b="b"/>
                <a:pathLst>
                  <a:path w="20132" h="5609" extrusionOk="0">
                    <a:moveTo>
                      <a:pt x="20132" y="5609"/>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5"/>
              <p:cNvSpPr/>
              <p:nvPr/>
            </p:nvSpPr>
            <p:spPr>
              <a:xfrm rot="328470">
                <a:off x="6834671" y="697288"/>
                <a:ext cx="232281" cy="88570"/>
              </a:xfrm>
              <a:custGeom>
                <a:avLst/>
                <a:gdLst/>
                <a:ahLst/>
                <a:cxnLst/>
                <a:rect l="l" t="t" r="r" b="b"/>
                <a:pathLst>
                  <a:path w="64084" h="24435" extrusionOk="0">
                    <a:moveTo>
                      <a:pt x="64085" y="24435"/>
                    </a:moveTo>
                    <a:cubicBezTo>
                      <a:pt x="42723" y="16290"/>
                      <a:pt x="21362" y="8145"/>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5"/>
              <p:cNvSpPr/>
              <p:nvPr/>
            </p:nvSpPr>
            <p:spPr>
              <a:xfrm rot="328470">
                <a:off x="7011049" y="233163"/>
                <a:ext cx="41915" cy="18660"/>
              </a:xfrm>
              <a:custGeom>
                <a:avLst/>
                <a:gdLst/>
                <a:ahLst/>
                <a:cxnLst/>
                <a:rect l="l" t="t" r="r" b="b"/>
                <a:pathLst>
                  <a:path w="11564" h="5148" extrusionOk="0">
                    <a:moveTo>
                      <a:pt x="0" y="0"/>
                    </a:moveTo>
                    <a:cubicBezTo>
                      <a:pt x="3419" y="2535"/>
                      <a:pt x="7415" y="4303"/>
                      <a:pt x="11565" y="514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5"/>
              <p:cNvSpPr/>
              <p:nvPr/>
            </p:nvSpPr>
            <p:spPr>
              <a:xfrm rot="328470">
                <a:off x="7043657" y="-27575"/>
                <a:ext cx="35786" cy="203880"/>
              </a:xfrm>
              <a:custGeom>
                <a:avLst/>
                <a:gdLst/>
                <a:ahLst/>
                <a:cxnLst/>
                <a:rect l="l" t="t" r="r" b="b"/>
                <a:pathLst>
                  <a:path w="9873" h="56247" extrusionOk="0">
                    <a:moveTo>
                      <a:pt x="9874" y="0"/>
                    </a:moveTo>
                    <a:lnTo>
                      <a:pt x="0" y="5624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5"/>
              <p:cNvSpPr/>
              <p:nvPr/>
            </p:nvSpPr>
            <p:spPr>
              <a:xfrm rot="328470">
                <a:off x="6796478" y="317732"/>
                <a:ext cx="149143" cy="309440"/>
              </a:xfrm>
              <a:custGeom>
                <a:avLst/>
                <a:gdLst/>
                <a:ahLst/>
                <a:cxnLst/>
                <a:rect l="l" t="t" r="r" b="b"/>
                <a:pathLst>
                  <a:path w="41147" h="85369" extrusionOk="0">
                    <a:moveTo>
                      <a:pt x="41148" y="0"/>
                    </a:moveTo>
                    <a:cubicBezTo>
                      <a:pt x="35231" y="15522"/>
                      <a:pt x="0" y="85370"/>
                      <a:pt x="0" y="853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9" name="Google Shape;229;p5"/>
            <p:cNvSpPr/>
            <p:nvPr/>
          </p:nvSpPr>
          <p:spPr>
            <a:xfrm>
              <a:off x="408900" y="408763"/>
              <a:ext cx="6744300" cy="9871800"/>
            </a:xfrm>
            <a:prstGeom prst="roundRect">
              <a:avLst>
                <a:gd name="adj" fmla="val 3186"/>
              </a:avLst>
            </a:prstGeom>
            <a:solidFill>
              <a:schemeClr val="lt1"/>
            </a:solidFill>
            <a:ln>
              <a:noFill/>
            </a:ln>
            <a:effectLst>
              <a:outerShdw blurRad="85725" dist="57150" dir="3060000" algn="bl" rotWithShape="0">
                <a:schemeClr val="dk1">
                  <a:alpha val="1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sp>
        <p:nvSpPr>
          <p:cNvPr id="230" name="Google Shape;230;p5"/>
          <p:cNvSpPr txBox="1">
            <a:spLocks noGrp="1"/>
          </p:cNvSpPr>
          <p:nvPr>
            <p:ph type="subTitle" idx="1"/>
          </p:nvPr>
        </p:nvSpPr>
        <p:spPr>
          <a:xfrm>
            <a:off x="1510963" y="3581775"/>
            <a:ext cx="4540200" cy="1484100"/>
          </a:xfrm>
          <a:prstGeom prst="rect">
            <a:avLst/>
          </a:prstGeom>
        </p:spPr>
        <p:txBody>
          <a:bodyPr spcFirstLastPara="1" wrap="square" lIns="85500" tIns="85500" rIns="85500" bIns="85500" anchor="b" anchorCtr="0">
            <a:noAutofit/>
          </a:bodyPr>
          <a:lstStyle>
            <a:lvl1pPr lvl="0" algn="ctr">
              <a:lnSpc>
                <a:spcPct val="100000"/>
              </a:lnSpc>
              <a:spcBef>
                <a:spcPts val="0"/>
              </a:spcBef>
              <a:spcAft>
                <a:spcPts val="0"/>
              </a:spcAft>
              <a:buClr>
                <a:schemeClr val="dk1"/>
              </a:buClr>
              <a:buSzPts val="2900"/>
              <a:buFont typeface="Nunito ExtraBold"/>
              <a:buNone/>
              <a:defRPr sz="2900">
                <a:solidFill>
                  <a:schemeClr val="dk1"/>
                </a:solidFill>
                <a:latin typeface="Nunito ExtraBold"/>
                <a:ea typeface="Nunito ExtraBold"/>
                <a:cs typeface="Nunito ExtraBold"/>
                <a:sym typeface="Nunito ExtraBold"/>
              </a:defRPr>
            </a:lvl1pPr>
            <a:lvl2pPr lvl="1" algn="ctr">
              <a:lnSpc>
                <a:spcPct val="100000"/>
              </a:lnSpc>
              <a:spcBef>
                <a:spcPts val="0"/>
              </a:spcBef>
              <a:spcAft>
                <a:spcPts val="0"/>
              </a:spcAft>
              <a:buClr>
                <a:schemeClr val="dk1"/>
              </a:buClr>
              <a:buSzPts val="2900"/>
              <a:buFont typeface="Nunito ExtraBold"/>
              <a:buNone/>
              <a:defRPr sz="2900">
                <a:solidFill>
                  <a:schemeClr val="dk1"/>
                </a:solidFill>
                <a:latin typeface="Nunito ExtraBold"/>
                <a:ea typeface="Nunito ExtraBold"/>
                <a:cs typeface="Nunito ExtraBold"/>
                <a:sym typeface="Nunito ExtraBold"/>
              </a:defRPr>
            </a:lvl2pPr>
            <a:lvl3pPr lvl="2" algn="ctr">
              <a:lnSpc>
                <a:spcPct val="100000"/>
              </a:lnSpc>
              <a:spcBef>
                <a:spcPts val="0"/>
              </a:spcBef>
              <a:spcAft>
                <a:spcPts val="0"/>
              </a:spcAft>
              <a:buClr>
                <a:schemeClr val="dk1"/>
              </a:buClr>
              <a:buSzPts val="2900"/>
              <a:buFont typeface="Nunito ExtraBold"/>
              <a:buNone/>
              <a:defRPr sz="2900">
                <a:solidFill>
                  <a:schemeClr val="dk1"/>
                </a:solidFill>
                <a:latin typeface="Nunito ExtraBold"/>
                <a:ea typeface="Nunito ExtraBold"/>
                <a:cs typeface="Nunito ExtraBold"/>
                <a:sym typeface="Nunito ExtraBold"/>
              </a:defRPr>
            </a:lvl3pPr>
            <a:lvl4pPr lvl="3" algn="ctr">
              <a:lnSpc>
                <a:spcPct val="100000"/>
              </a:lnSpc>
              <a:spcBef>
                <a:spcPts val="0"/>
              </a:spcBef>
              <a:spcAft>
                <a:spcPts val="0"/>
              </a:spcAft>
              <a:buClr>
                <a:schemeClr val="dk1"/>
              </a:buClr>
              <a:buSzPts val="2900"/>
              <a:buFont typeface="Nunito ExtraBold"/>
              <a:buNone/>
              <a:defRPr sz="2900">
                <a:solidFill>
                  <a:schemeClr val="dk1"/>
                </a:solidFill>
                <a:latin typeface="Nunito ExtraBold"/>
                <a:ea typeface="Nunito ExtraBold"/>
                <a:cs typeface="Nunito ExtraBold"/>
                <a:sym typeface="Nunito ExtraBold"/>
              </a:defRPr>
            </a:lvl4pPr>
            <a:lvl5pPr lvl="4" algn="ctr">
              <a:lnSpc>
                <a:spcPct val="100000"/>
              </a:lnSpc>
              <a:spcBef>
                <a:spcPts val="0"/>
              </a:spcBef>
              <a:spcAft>
                <a:spcPts val="0"/>
              </a:spcAft>
              <a:buClr>
                <a:schemeClr val="dk1"/>
              </a:buClr>
              <a:buSzPts val="2900"/>
              <a:buFont typeface="Nunito ExtraBold"/>
              <a:buNone/>
              <a:defRPr sz="2900">
                <a:solidFill>
                  <a:schemeClr val="dk1"/>
                </a:solidFill>
                <a:latin typeface="Nunito ExtraBold"/>
                <a:ea typeface="Nunito ExtraBold"/>
                <a:cs typeface="Nunito ExtraBold"/>
                <a:sym typeface="Nunito ExtraBold"/>
              </a:defRPr>
            </a:lvl5pPr>
            <a:lvl6pPr lvl="5" algn="ctr">
              <a:lnSpc>
                <a:spcPct val="100000"/>
              </a:lnSpc>
              <a:spcBef>
                <a:spcPts val="0"/>
              </a:spcBef>
              <a:spcAft>
                <a:spcPts val="0"/>
              </a:spcAft>
              <a:buClr>
                <a:schemeClr val="dk1"/>
              </a:buClr>
              <a:buSzPts val="2900"/>
              <a:buFont typeface="Nunito ExtraBold"/>
              <a:buNone/>
              <a:defRPr sz="2900">
                <a:solidFill>
                  <a:schemeClr val="dk1"/>
                </a:solidFill>
                <a:latin typeface="Nunito ExtraBold"/>
                <a:ea typeface="Nunito ExtraBold"/>
                <a:cs typeface="Nunito ExtraBold"/>
                <a:sym typeface="Nunito ExtraBold"/>
              </a:defRPr>
            </a:lvl6pPr>
            <a:lvl7pPr lvl="6" algn="ctr">
              <a:lnSpc>
                <a:spcPct val="100000"/>
              </a:lnSpc>
              <a:spcBef>
                <a:spcPts val="0"/>
              </a:spcBef>
              <a:spcAft>
                <a:spcPts val="0"/>
              </a:spcAft>
              <a:buClr>
                <a:schemeClr val="dk1"/>
              </a:buClr>
              <a:buSzPts val="2900"/>
              <a:buFont typeface="Nunito ExtraBold"/>
              <a:buNone/>
              <a:defRPr sz="2900">
                <a:solidFill>
                  <a:schemeClr val="dk1"/>
                </a:solidFill>
                <a:latin typeface="Nunito ExtraBold"/>
                <a:ea typeface="Nunito ExtraBold"/>
                <a:cs typeface="Nunito ExtraBold"/>
                <a:sym typeface="Nunito ExtraBold"/>
              </a:defRPr>
            </a:lvl7pPr>
            <a:lvl8pPr lvl="7" algn="ctr">
              <a:lnSpc>
                <a:spcPct val="100000"/>
              </a:lnSpc>
              <a:spcBef>
                <a:spcPts val="0"/>
              </a:spcBef>
              <a:spcAft>
                <a:spcPts val="0"/>
              </a:spcAft>
              <a:buClr>
                <a:schemeClr val="dk1"/>
              </a:buClr>
              <a:buSzPts val="2900"/>
              <a:buFont typeface="Nunito ExtraBold"/>
              <a:buNone/>
              <a:defRPr sz="2900">
                <a:solidFill>
                  <a:schemeClr val="dk1"/>
                </a:solidFill>
                <a:latin typeface="Nunito ExtraBold"/>
                <a:ea typeface="Nunito ExtraBold"/>
                <a:cs typeface="Nunito ExtraBold"/>
                <a:sym typeface="Nunito ExtraBold"/>
              </a:defRPr>
            </a:lvl8pPr>
            <a:lvl9pPr lvl="8" algn="ctr">
              <a:lnSpc>
                <a:spcPct val="100000"/>
              </a:lnSpc>
              <a:spcBef>
                <a:spcPts val="0"/>
              </a:spcBef>
              <a:spcAft>
                <a:spcPts val="0"/>
              </a:spcAft>
              <a:buClr>
                <a:schemeClr val="dk1"/>
              </a:buClr>
              <a:buSzPts val="2900"/>
              <a:buFont typeface="Nunito ExtraBold"/>
              <a:buNone/>
              <a:defRPr sz="2900">
                <a:solidFill>
                  <a:schemeClr val="dk1"/>
                </a:solidFill>
                <a:latin typeface="Nunito ExtraBold"/>
                <a:ea typeface="Nunito ExtraBold"/>
                <a:cs typeface="Nunito ExtraBold"/>
                <a:sym typeface="Nunito ExtraBold"/>
              </a:defRPr>
            </a:lvl9pPr>
          </a:lstStyle>
          <a:p>
            <a:endParaRPr/>
          </a:p>
        </p:txBody>
      </p:sp>
      <p:sp>
        <p:nvSpPr>
          <p:cNvPr id="231" name="Google Shape;231;p5"/>
          <p:cNvSpPr txBox="1">
            <a:spLocks noGrp="1"/>
          </p:cNvSpPr>
          <p:nvPr>
            <p:ph type="subTitle" idx="2"/>
          </p:nvPr>
        </p:nvSpPr>
        <p:spPr>
          <a:xfrm>
            <a:off x="1510963" y="5824149"/>
            <a:ext cx="4540200" cy="1484100"/>
          </a:xfrm>
          <a:prstGeom prst="rect">
            <a:avLst/>
          </a:prstGeom>
        </p:spPr>
        <p:txBody>
          <a:bodyPr spcFirstLastPara="1" wrap="square" lIns="85500" tIns="85500" rIns="85500" bIns="85500" anchor="b" anchorCtr="0">
            <a:noAutofit/>
          </a:bodyPr>
          <a:lstStyle>
            <a:lvl1pPr lvl="0" algn="ctr" rtl="0">
              <a:lnSpc>
                <a:spcPct val="100000"/>
              </a:lnSpc>
              <a:spcBef>
                <a:spcPts val="0"/>
              </a:spcBef>
              <a:spcAft>
                <a:spcPts val="0"/>
              </a:spcAft>
              <a:buClr>
                <a:schemeClr val="dk1"/>
              </a:buClr>
              <a:buSzPts val="2900"/>
              <a:buFont typeface="Nunito ExtraBold"/>
              <a:buNone/>
              <a:defRPr sz="2900">
                <a:solidFill>
                  <a:schemeClr val="dk1"/>
                </a:solidFill>
                <a:latin typeface="Nunito ExtraBold"/>
                <a:ea typeface="Nunito ExtraBold"/>
                <a:cs typeface="Nunito ExtraBold"/>
                <a:sym typeface="Nunito ExtraBold"/>
              </a:defRPr>
            </a:lvl1pPr>
            <a:lvl2pPr lvl="1" algn="ctr" rtl="0">
              <a:lnSpc>
                <a:spcPct val="100000"/>
              </a:lnSpc>
              <a:spcBef>
                <a:spcPts val="0"/>
              </a:spcBef>
              <a:spcAft>
                <a:spcPts val="0"/>
              </a:spcAft>
              <a:buClr>
                <a:schemeClr val="dk1"/>
              </a:buClr>
              <a:buSzPts val="2900"/>
              <a:buFont typeface="Nunito ExtraBold"/>
              <a:buNone/>
              <a:defRPr sz="2900">
                <a:solidFill>
                  <a:schemeClr val="dk1"/>
                </a:solidFill>
                <a:latin typeface="Nunito ExtraBold"/>
                <a:ea typeface="Nunito ExtraBold"/>
                <a:cs typeface="Nunito ExtraBold"/>
                <a:sym typeface="Nunito ExtraBold"/>
              </a:defRPr>
            </a:lvl2pPr>
            <a:lvl3pPr lvl="2" algn="ctr" rtl="0">
              <a:lnSpc>
                <a:spcPct val="100000"/>
              </a:lnSpc>
              <a:spcBef>
                <a:spcPts val="0"/>
              </a:spcBef>
              <a:spcAft>
                <a:spcPts val="0"/>
              </a:spcAft>
              <a:buClr>
                <a:schemeClr val="dk1"/>
              </a:buClr>
              <a:buSzPts val="2900"/>
              <a:buFont typeface="Nunito ExtraBold"/>
              <a:buNone/>
              <a:defRPr sz="2900">
                <a:solidFill>
                  <a:schemeClr val="dk1"/>
                </a:solidFill>
                <a:latin typeface="Nunito ExtraBold"/>
                <a:ea typeface="Nunito ExtraBold"/>
                <a:cs typeface="Nunito ExtraBold"/>
                <a:sym typeface="Nunito ExtraBold"/>
              </a:defRPr>
            </a:lvl3pPr>
            <a:lvl4pPr lvl="3" algn="ctr" rtl="0">
              <a:lnSpc>
                <a:spcPct val="100000"/>
              </a:lnSpc>
              <a:spcBef>
                <a:spcPts val="0"/>
              </a:spcBef>
              <a:spcAft>
                <a:spcPts val="0"/>
              </a:spcAft>
              <a:buClr>
                <a:schemeClr val="dk1"/>
              </a:buClr>
              <a:buSzPts val="2900"/>
              <a:buFont typeface="Nunito ExtraBold"/>
              <a:buNone/>
              <a:defRPr sz="2900">
                <a:solidFill>
                  <a:schemeClr val="dk1"/>
                </a:solidFill>
                <a:latin typeface="Nunito ExtraBold"/>
                <a:ea typeface="Nunito ExtraBold"/>
                <a:cs typeface="Nunito ExtraBold"/>
                <a:sym typeface="Nunito ExtraBold"/>
              </a:defRPr>
            </a:lvl4pPr>
            <a:lvl5pPr lvl="4" algn="ctr" rtl="0">
              <a:lnSpc>
                <a:spcPct val="100000"/>
              </a:lnSpc>
              <a:spcBef>
                <a:spcPts val="0"/>
              </a:spcBef>
              <a:spcAft>
                <a:spcPts val="0"/>
              </a:spcAft>
              <a:buClr>
                <a:schemeClr val="dk1"/>
              </a:buClr>
              <a:buSzPts val="2900"/>
              <a:buFont typeface="Nunito ExtraBold"/>
              <a:buNone/>
              <a:defRPr sz="2900">
                <a:solidFill>
                  <a:schemeClr val="dk1"/>
                </a:solidFill>
                <a:latin typeface="Nunito ExtraBold"/>
                <a:ea typeface="Nunito ExtraBold"/>
                <a:cs typeface="Nunito ExtraBold"/>
                <a:sym typeface="Nunito ExtraBold"/>
              </a:defRPr>
            </a:lvl5pPr>
            <a:lvl6pPr lvl="5" algn="ctr" rtl="0">
              <a:lnSpc>
                <a:spcPct val="100000"/>
              </a:lnSpc>
              <a:spcBef>
                <a:spcPts val="0"/>
              </a:spcBef>
              <a:spcAft>
                <a:spcPts val="0"/>
              </a:spcAft>
              <a:buClr>
                <a:schemeClr val="dk1"/>
              </a:buClr>
              <a:buSzPts val="2900"/>
              <a:buFont typeface="Nunito ExtraBold"/>
              <a:buNone/>
              <a:defRPr sz="2900">
                <a:solidFill>
                  <a:schemeClr val="dk1"/>
                </a:solidFill>
                <a:latin typeface="Nunito ExtraBold"/>
                <a:ea typeface="Nunito ExtraBold"/>
                <a:cs typeface="Nunito ExtraBold"/>
                <a:sym typeface="Nunito ExtraBold"/>
              </a:defRPr>
            </a:lvl6pPr>
            <a:lvl7pPr lvl="6" algn="ctr" rtl="0">
              <a:lnSpc>
                <a:spcPct val="100000"/>
              </a:lnSpc>
              <a:spcBef>
                <a:spcPts val="0"/>
              </a:spcBef>
              <a:spcAft>
                <a:spcPts val="0"/>
              </a:spcAft>
              <a:buClr>
                <a:schemeClr val="dk1"/>
              </a:buClr>
              <a:buSzPts val="2900"/>
              <a:buFont typeface="Nunito ExtraBold"/>
              <a:buNone/>
              <a:defRPr sz="2900">
                <a:solidFill>
                  <a:schemeClr val="dk1"/>
                </a:solidFill>
                <a:latin typeface="Nunito ExtraBold"/>
                <a:ea typeface="Nunito ExtraBold"/>
                <a:cs typeface="Nunito ExtraBold"/>
                <a:sym typeface="Nunito ExtraBold"/>
              </a:defRPr>
            </a:lvl7pPr>
            <a:lvl8pPr lvl="7" algn="ctr" rtl="0">
              <a:lnSpc>
                <a:spcPct val="100000"/>
              </a:lnSpc>
              <a:spcBef>
                <a:spcPts val="0"/>
              </a:spcBef>
              <a:spcAft>
                <a:spcPts val="0"/>
              </a:spcAft>
              <a:buClr>
                <a:schemeClr val="dk1"/>
              </a:buClr>
              <a:buSzPts val="2900"/>
              <a:buFont typeface="Nunito ExtraBold"/>
              <a:buNone/>
              <a:defRPr sz="2900">
                <a:solidFill>
                  <a:schemeClr val="dk1"/>
                </a:solidFill>
                <a:latin typeface="Nunito ExtraBold"/>
                <a:ea typeface="Nunito ExtraBold"/>
                <a:cs typeface="Nunito ExtraBold"/>
                <a:sym typeface="Nunito ExtraBold"/>
              </a:defRPr>
            </a:lvl8pPr>
            <a:lvl9pPr lvl="8" algn="ctr" rtl="0">
              <a:lnSpc>
                <a:spcPct val="100000"/>
              </a:lnSpc>
              <a:spcBef>
                <a:spcPts val="0"/>
              </a:spcBef>
              <a:spcAft>
                <a:spcPts val="0"/>
              </a:spcAft>
              <a:buClr>
                <a:schemeClr val="dk1"/>
              </a:buClr>
              <a:buSzPts val="2900"/>
              <a:buFont typeface="Nunito ExtraBold"/>
              <a:buNone/>
              <a:defRPr sz="2900">
                <a:solidFill>
                  <a:schemeClr val="dk1"/>
                </a:solidFill>
                <a:latin typeface="Nunito ExtraBold"/>
                <a:ea typeface="Nunito ExtraBold"/>
                <a:cs typeface="Nunito ExtraBold"/>
                <a:sym typeface="Nunito ExtraBold"/>
              </a:defRPr>
            </a:lvl9pPr>
          </a:lstStyle>
          <a:p>
            <a:endParaRPr/>
          </a:p>
        </p:txBody>
      </p:sp>
      <p:sp>
        <p:nvSpPr>
          <p:cNvPr id="232" name="Google Shape;232;p5"/>
          <p:cNvSpPr txBox="1">
            <a:spLocks noGrp="1"/>
          </p:cNvSpPr>
          <p:nvPr>
            <p:ph type="subTitle" idx="3"/>
          </p:nvPr>
        </p:nvSpPr>
        <p:spPr>
          <a:xfrm>
            <a:off x="1510963" y="4857851"/>
            <a:ext cx="4540200" cy="966300"/>
          </a:xfrm>
          <a:prstGeom prst="rect">
            <a:avLst/>
          </a:prstGeom>
        </p:spPr>
        <p:txBody>
          <a:bodyPr spcFirstLastPara="1" wrap="square" lIns="85500" tIns="85500" rIns="85500" bIns="85500"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33" name="Google Shape;233;p5"/>
          <p:cNvSpPr txBox="1">
            <a:spLocks noGrp="1"/>
          </p:cNvSpPr>
          <p:nvPr>
            <p:ph type="subTitle" idx="4"/>
          </p:nvPr>
        </p:nvSpPr>
        <p:spPr>
          <a:xfrm>
            <a:off x="1510963" y="7100225"/>
            <a:ext cx="4540200" cy="966300"/>
          </a:xfrm>
          <a:prstGeom prst="rect">
            <a:avLst/>
          </a:prstGeom>
        </p:spPr>
        <p:txBody>
          <a:bodyPr spcFirstLastPara="1" wrap="square" lIns="85500" tIns="85500" rIns="85500" bIns="85500"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34" name="Google Shape;234;p5"/>
          <p:cNvSpPr txBox="1">
            <a:spLocks noGrp="1"/>
          </p:cNvSpPr>
          <p:nvPr>
            <p:ph type="title"/>
          </p:nvPr>
        </p:nvSpPr>
        <p:spPr>
          <a:xfrm>
            <a:off x="716000" y="685800"/>
            <a:ext cx="6130200" cy="548100"/>
          </a:xfrm>
          <a:prstGeom prst="rect">
            <a:avLst/>
          </a:prstGeom>
        </p:spPr>
        <p:txBody>
          <a:bodyPr spcFirstLastPara="1" wrap="square" lIns="85500" tIns="85500" rIns="85500" bIns="85500" anchor="t" anchorCtr="0">
            <a:noAutofit/>
          </a:bodyPr>
          <a:lstStyle>
            <a:lvl1pPr lvl="0" algn="ctr"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9"/>
        <p:cNvGrpSpPr/>
        <p:nvPr/>
      </p:nvGrpSpPr>
      <p:grpSpPr>
        <a:xfrm>
          <a:off x="0" y="0"/>
          <a:ext cx="0" cy="0"/>
          <a:chOff x="0" y="0"/>
          <a:chExt cx="0" cy="0"/>
        </a:xfrm>
      </p:grpSpPr>
      <p:grpSp>
        <p:nvGrpSpPr>
          <p:cNvPr id="330" name="Google Shape;330;p8"/>
          <p:cNvGrpSpPr/>
          <p:nvPr/>
        </p:nvGrpSpPr>
        <p:grpSpPr>
          <a:xfrm>
            <a:off x="-351207" y="-304823"/>
            <a:ext cx="8014773" cy="11124697"/>
            <a:chOff x="-351207" y="-304823"/>
            <a:chExt cx="8014773" cy="11124697"/>
          </a:xfrm>
        </p:grpSpPr>
        <p:pic>
          <p:nvPicPr>
            <p:cNvPr id="331" name="Google Shape;331;p8"/>
            <p:cNvPicPr preferRelativeResize="0"/>
            <p:nvPr/>
          </p:nvPicPr>
          <p:blipFill>
            <a:blip r:embed="rId2">
              <a:alphaModFix/>
            </a:blip>
            <a:stretch>
              <a:fillRect/>
            </a:stretch>
          </p:blipFill>
          <p:spPr>
            <a:xfrm>
              <a:off x="-13509" y="-29650"/>
              <a:ext cx="7589119" cy="10718976"/>
            </a:xfrm>
            <a:prstGeom prst="rect">
              <a:avLst/>
            </a:prstGeom>
            <a:noFill/>
            <a:ln>
              <a:noFill/>
            </a:ln>
          </p:spPr>
        </p:pic>
        <p:grpSp>
          <p:nvGrpSpPr>
            <p:cNvPr id="332" name="Google Shape;332;p8"/>
            <p:cNvGrpSpPr/>
            <p:nvPr/>
          </p:nvGrpSpPr>
          <p:grpSpPr>
            <a:xfrm rot="7390799">
              <a:off x="-101717" y="-29112"/>
              <a:ext cx="1387236" cy="1346574"/>
              <a:chOff x="-761508" y="6064309"/>
              <a:chExt cx="1387162" cy="1346503"/>
            </a:xfrm>
          </p:grpSpPr>
          <p:sp>
            <p:nvSpPr>
              <p:cNvPr id="333" name="Google Shape;333;p8"/>
              <p:cNvSpPr/>
              <p:nvPr/>
            </p:nvSpPr>
            <p:spPr>
              <a:xfrm>
                <a:off x="-761508" y="6064309"/>
                <a:ext cx="1387162" cy="1346503"/>
              </a:xfrm>
              <a:custGeom>
                <a:avLst/>
                <a:gdLst/>
                <a:ahLst/>
                <a:cxnLst/>
                <a:rect l="l" t="t" r="r" b="b"/>
                <a:pathLst>
                  <a:path w="392408" h="380906" extrusionOk="0">
                    <a:moveTo>
                      <a:pt x="392370" y="79692"/>
                    </a:moveTo>
                    <a:lnTo>
                      <a:pt x="66605" y="380907"/>
                    </a:lnTo>
                    <a:lnTo>
                      <a:pt x="44398" y="351477"/>
                    </a:lnTo>
                    <a:cubicBezTo>
                      <a:pt x="-23683" y="261305"/>
                      <a:pt x="-12349" y="135363"/>
                      <a:pt x="70716" y="58561"/>
                    </a:cubicBezTo>
                    <a:cubicBezTo>
                      <a:pt x="153780" y="-18241"/>
                      <a:pt x="280182" y="-19662"/>
                      <a:pt x="364784" y="55257"/>
                    </a:cubicBezTo>
                    <a:lnTo>
                      <a:pt x="392408" y="79731"/>
                    </a:lnTo>
                    <a:close/>
                    <a:moveTo>
                      <a:pt x="87390" y="262534"/>
                    </a:moveTo>
                    <a:lnTo>
                      <a:pt x="272729" y="91142"/>
                    </a:lnTo>
                    <a:cubicBezTo>
                      <a:pt x="223628" y="65631"/>
                      <a:pt x="162578" y="72662"/>
                      <a:pt x="120086" y="111965"/>
                    </a:cubicBezTo>
                    <a:cubicBezTo>
                      <a:pt x="77593" y="151269"/>
                      <a:pt x="65760" y="211550"/>
                      <a:pt x="87390" y="26249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4" name="Google Shape;334;p8"/>
              <p:cNvGrpSpPr/>
              <p:nvPr/>
            </p:nvGrpSpPr>
            <p:grpSpPr>
              <a:xfrm>
                <a:off x="-534409" y="6388712"/>
                <a:ext cx="1038976" cy="943809"/>
                <a:chOff x="-534409" y="6388712"/>
                <a:chExt cx="1038976" cy="943809"/>
              </a:xfrm>
            </p:grpSpPr>
            <p:sp>
              <p:nvSpPr>
                <p:cNvPr id="335" name="Google Shape;335;p8"/>
                <p:cNvSpPr/>
                <p:nvPr/>
              </p:nvSpPr>
              <p:spPr>
                <a:xfrm>
                  <a:off x="-534409" y="7240710"/>
                  <a:ext cx="84882" cy="91811"/>
                </a:xfrm>
                <a:custGeom>
                  <a:avLst/>
                  <a:gdLst/>
                  <a:ahLst/>
                  <a:cxnLst/>
                  <a:rect l="l" t="t" r="r" b="b"/>
                  <a:pathLst>
                    <a:path w="24012" h="25972" extrusionOk="0">
                      <a:moveTo>
                        <a:pt x="0" y="0"/>
                      </a:moveTo>
                      <a:lnTo>
                        <a:pt x="24013" y="25972"/>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8"/>
                <p:cNvSpPr/>
                <p:nvPr/>
              </p:nvSpPr>
              <p:spPr>
                <a:xfrm>
                  <a:off x="-385190" y="7102761"/>
                  <a:ext cx="84882" cy="91811"/>
                </a:xfrm>
                <a:custGeom>
                  <a:avLst/>
                  <a:gdLst/>
                  <a:ahLst/>
                  <a:cxnLst/>
                  <a:rect l="l" t="t" r="r" b="b"/>
                  <a:pathLst>
                    <a:path w="24012" h="25972" extrusionOk="0">
                      <a:moveTo>
                        <a:pt x="0" y="0"/>
                      </a:moveTo>
                      <a:lnTo>
                        <a:pt x="24013" y="25972"/>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8"/>
                <p:cNvSpPr/>
                <p:nvPr/>
              </p:nvSpPr>
              <p:spPr>
                <a:xfrm>
                  <a:off x="-235836" y="6964811"/>
                  <a:ext cx="84882" cy="91811"/>
                </a:xfrm>
                <a:custGeom>
                  <a:avLst/>
                  <a:gdLst/>
                  <a:ahLst/>
                  <a:cxnLst/>
                  <a:rect l="l" t="t" r="r" b="b"/>
                  <a:pathLst>
                    <a:path w="24012" h="25972" extrusionOk="0">
                      <a:moveTo>
                        <a:pt x="0" y="0"/>
                      </a:moveTo>
                      <a:lnTo>
                        <a:pt x="24013" y="25972"/>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8"/>
                <p:cNvSpPr/>
                <p:nvPr/>
              </p:nvSpPr>
              <p:spPr>
                <a:xfrm>
                  <a:off x="-86616" y="6826865"/>
                  <a:ext cx="84882" cy="91811"/>
                </a:xfrm>
                <a:custGeom>
                  <a:avLst/>
                  <a:gdLst/>
                  <a:ahLst/>
                  <a:cxnLst/>
                  <a:rect l="l" t="t" r="r" b="b"/>
                  <a:pathLst>
                    <a:path w="24012" h="25972" extrusionOk="0">
                      <a:moveTo>
                        <a:pt x="0" y="0"/>
                      </a:moveTo>
                      <a:lnTo>
                        <a:pt x="24013" y="25972"/>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8"/>
                <p:cNvSpPr/>
                <p:nvPr/>
              </p:nvSpPr>
              <p:spPr>
                <a:xfrm>
                  <a:off x="62738" y="6688915"/>
                  <a:ext cx="84882" cy="91811"/>
                </a:xfrm>
                <a:custGeom>
                  <a:avLst/>
                  <a:gdLst/>
                  <a:ahLst/>
                  <a:cxnLst/>
                  <a:rect l="l" t="t" r="r" b="b"/>
                  <a:pathLst>
                    <a:path w="24012" h="25972" extrusionOk="0">
                      <a:moveTo>
                        <a:pt x="0" y="0"/>
                      </a:moveTo>
                      <a:lnTo>
                        <a:pt x="24013" y="25972"/>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8"/>
                <p:cNvSpPr/>
                <p:nvPr/>
              </p:nvSpPr>
              <p:spPr>
                <a:xfrm>
                  <a:off x="211957" y="6550965"/>
                  <a:ext cx="84882" cy="91811"/>
                </a:xfrm>
                <a:custGeom>
                  <a:avLst/>
                  <a:gdLst/>
                  <a:ahLst/>
                  <a:cxnLst/>
                  <a:rect l="l" t="t" r="r" b="b"/>
                  <a:pathLst>
                    <a:path w="24012" h="25972" extrusionOk="0">
                      <a:moveTo>
                        <a:pt x="0" y="0"/>
                      </a:moveTo>
                      <a:lnTo>
                        <a:pt x="24013" y="25972"/>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8"/>
                <p:cNvSpPr/>
                <p:nvPr/>
              </p:nvSpPr>
              <p:spPr>
                <a:xfrm>
                  <a:off x="361311" y="6413016"/>
                  <a:ext cx="84882" cy="91811"/>
                </a:xfrm>
                <a:custGeom>
                  <a:avLst/>
                  <a:gdLst/>
                  <a:ahLst/>
                  <a:cxnLst/>
                  <a:rect l="l" t="t" r="r" b="b"/>
                  <a:pathLst>
                    <a:path w="24012" h="25972" extrusionOk="0">
                      <a:moveTo>
                        <a:pt x="0" y="0"/>
                      </a:moveTo>
                      <a:lnTo>
                        <a:pt x="24013" y="25972"/>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8"/>
                <p:cNvSpPr/>
                <p:nvPr/>
              </p:nvSpPr>
              <p:spPr>
                <a:xfrm>
                  <a:off x="-433528" y="7216407"/>
                  <a:ext cx="42374" cy="45906"/>
                </a:xfrm>
                <a:custGeom>
                  <a:avLst/>
                  <a:gdLst/>
                  <a:ahLst/>
                  <a:cxnLst/>
                  <a:rect l="l" t="t" r="r" b="b"/>
                  <a:pathLst>
                    <a:path w="11987" h="12986" extrusionOk="0">
                      <a:moveTo>
                        <a:pt x="0" y="0"/>
                      </a:moveTo>
                      <a:lnTo>
                        <a:pt x="11987" y="12986"/>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8"/>
                <p:cNvSpPr/>
                <p:nvPr/>
              </p:nvSpPr>
              <p:spPr>
                <a:xfrm>
                  <a:off x="-284308" y="7078457"/>
                  <a:ext cx="42508" cy="45906"/>
                </a:xfrm>
                <a:custGeom>
                  <a:avLst/>
                  <a:gdLst/>
                  <a:ahLst/>
                  <a:cxnLst/>
                  <a:rect l="l" t="t" r="r" b="b"/>
                  <a:pathLst>
                    <a:path w="12025" h="12986" extrusionOk="0">
                      <a:moveTo>
                        <a:pt x="0" y="0"/>
                      </a:moveTo>
                      <a:lnTo>
                        <a:pt x="12025" y="12986"/>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8"/>
                <p:cNvSpPr/>
                <p:nvPr/>
              </p:nvSpPr>
              <p:spPr>
                <a:xfrm>
                  <a:off x="-134954" y="6940508"/>
                  <a:ext cx="42374" cy="45906"/>
                </a:xfrm>
                <a:custGeom>
                  <a:avLst/>
                  <a:gdLst/>
                  <a:ahLst/>
                  <a:cxnLst/>
                  <a:rect l="l" t="t" r="r" b="b"/>
                  <a:pathLst>
                    <a:path w="11987" h="12986" extrusionOk="0">
                      <a:moveTo>
                        <a:pt x="0" y="0"/>
                      </a:moveTo>
                      <a:lnTo>
                        <a:pt x="11987" y="12986"/>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8"/>
                <p:cNvSpPr/>
                <p:nvPr/>
              </p:nvSpPr>
              <p:spPr>
                <a:xfrm>
                  <a:off x="14265" y="6802558"/>
                  <a:ext cx="42508" cy="45906"/>
                </a:xfrm>
                <a:custGeom>
                  <a:avLst/>
                  <a:gdLst/>
                  <a:ahLst/>
                  <a:cxnLst/>
                  <a:rect l="l" t="t" r="r" b="b"/>
                  <a:pathLst>
                    <a:path w="12025" h="12986" extrusionOk="0">
                      <a:moveTo>
                        <a:pt x="0" y="0"/>
                      </a:moveTo>
                      <a:lnTo>
                        <a:pt x="12026" y="12986"/>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8"/>
                <p:cNvSpPr/>
                <p:nvPr/>
              </p:nvSpPr>
              <p:spPr>
                <a:xfrm>
                  <a:off x="163619" y="6664612"/>
                  <a:ext cx="42374" cy="45906"/>
                </a:xfrm>
                <a:custGeom>
                  <a:avLst/>
                  <a:gdLst/>
                  <a:ahLst/>
                  <a:cxnLst/>
                  <a:rect l="l" t="t" r="r" b="b"/>
                  <a:pathLst>
                    <a:path w="11987" h="12986" extrusionOk="0">
                      <a:moveTo>
                        <a:pt x="0" y="0"/>
                      </a:moveTo>
                      <a:lnTo>
                        <a:pt x="11987" y="12986"/>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8"/>
                <p:cNvSpPr/>
                <p:nvPr/>
              </p:nvSpPr>
              <p:spPr>
                <a:xfrm>
                  <a:off x="312839" y="6526662"/>
                  <a:ext cx="42508" cy="45906"/>
                </a:xfrm>
                <a:custGeom>
                  <a:avLst/>
                  <a:gdLst/>
                  <a:ahLst/>
                  <a:cxnLst/>
                  <a:rect l="l" t="t" r="r" b="b"/>
                  <a:pathLst>
                    <a:path w="12025" h="12986" extrusionOk="0">
                      <a:moveTo>
                        <a:pt x="0" y="0"/>
                      </a:moveTo>
                      <a:lnTo>
                        <a:pt x="12026" y="12986"/>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348;p8"/>
                <p:cNvSpPr/>
                <p:nvPr/>
              </p:nvSpPr>
              <p:spPr>
                <a:xfrm>
                  <a:off x="462193" y="6388712"/>
                  <a:ext cx="42374" cy="45906"/>
                </a:xfrm>
                <a:custGeom>
                  <a:avLst/>
                  <a:gdLst/>
                  <a:ahLst/>
                  <a:cxnLst/>
                  <a:rect l="l" t="t" r="r" b="b"/>
                  <a:pathLst>
                    <a:path w="11987" h="12986" extrusionOk="0">
                      <a:moveTo>
                        <a:pt x="0" y="0"/>
                      </a:moveTo>
                      <a:lnTo>
                        <a:pt x="11987" y="12986"/>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49" name="Google Shape;349;p8"/>
            <p:cNvGrpSpPr/>
            <p:nvPr/>
          </p:nvGrpSpPr>
          <p:grpSpPr>
            <a:xfrm>
              <a:off x="-137046" y="8927608"/>
              <a:ext cx="1298236" cy="1892266"/>
              <a:chOff x="6795242" y="144446"/>
              <a:chExt cx="1298236" cy="1892266"/>
            </a:xfrm>
          </p:grpSpPr>
          <p:sp>
            <p:nvSpPr>
              <p:cNvPr id="350" name="Google Shape;350;p8"/>
              <p:cNvSpPr/>
              <p:nvPr/>
            </p:nvSpPr>
            <p:spPr>
              <a:xfrm rot="-643732">
                <a:off x="6869843" y="243631"/>
                <a:ext cx="244428" cy="824417"/>
              </a:xfrm>
              <a:custGeom>
                <a:avLst/>
                <a:gdLst/>
                <a:ahLst/>
                <a:cxnLst/>
                <a:rect l="l" t="t" r="r" b="b"/>
                <a:pathLst>
                  <a:path w="67412" h="227370" extrusionOk="0">
                    <a:moveTo>
                      <a:pt x="55848" y="227332"/>
                    </a:moveTo>
                    <a:cubicBezTo>
                      <a:pt x="60035" y="187375"/>
                      <a:pt x="67105" y="148071"/>
                      <a:pt x="67412" y="107500"/>
                    </a:cubicBezTo>
                    <a:cubicBezTo>
                      <a:pt x="49854" y="72461"/>
                      <a:pt x="32373" y="37229"/>
                      <a:pt x="13777" y="2651"/>
                    </a:cubicBezTo>
                    <a:cubicBezTo>
                      <a:pt x="13048" y="1268"/>
                      <a:pt x="12471" y="346"/>
                      <a:pt x="11011" y="0"/>
                    </a:cubicBezTo>
                    <a:cubicBezTo>
                      <a:pt x="7707" y="3535"/>
                      <a:pt x="6785" y="9836"/>
                      <a:pt x="5709" y="14753"/>
                    </a:cubicBezTo>
                    <a:cubicBezTo>
                      <a:pt x="-7815" y="78838"/>
                      <a:pt x="2290" y="151913"/>
                      <a:pt x="40287" y="207738"/>
                    </a:cubicBezTo>
                    <a:cubicBezTo>
                      <a:pt x="44974" y="214654"/>
                      <a:pt x="50162" y="221300"/>
                      <a:pt x="55848" y="22737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8"/>
              <p:cNvSpPr/>
              <p:nvPr/>
            </p:nvSpPr>
            <p:spPr>
              <a:xfrm rot="-643732">
                <a:off x="7277633" y="914567"/>
                <a:ext cx="247967" cy="311431"/>
              </a:xfrm>
              <a:custGeom>
                <a:avLst/>
                <a:gdLst/>
                <a:ahLst/>
                <a:cxnLst/>
                <a:rect l="l" t="t" r="r" b="b"/>
                <a:pathLst>
                  <a:path w="68388" h="85891" extrusionOk="0">
                    <a:moveTo>
                      <a:pt x="35193" y="19710"/>
                    </a:moveTo>
                    <a:cubicBezTo>
                      <a:pt x="30775" y="9797"/>
                      <a:pt x="27432" y="2075"/>
                      <a:pt x="26548" y="0"/>
                    </a:cubicBezTo>
                    <a:cubicBezTo>
                      <a:pt x="16252" y="8568"/>
                      <a:pt x="7300" y="18672"/>
                      <a:pt x="0" y="29891"/>
                    </a:cubicBezTo>
                    <a:cubicBezTo>
                      <a:pt x="7569" y="36422"/>
                      <a:pt x="15752" y="42070"/>
                      <a:pt x="23206" y="48409"/>
                    </a:cubicBezTo>
                    <a:cubicBezTo>
                      <a:pt x="32158" y="56017"/>
                      <a:pt x="36038" y="69848"/>
                      <a:pt x="41878" y="79760"/>
                    </a:cubicBezTo>
                    <a:cubicBezTo>
                      <a:pt x="43453" y="82450"/>
                      <a:pt x="45490" y="85447"/>
                      <a:pt x="48602" y="85831"/>
                    </a:cubicBezTo>
                    <a:cubicBezTo>
                      <a:pt x="53788" y="86484"/>
                      <a:pt x="63240" y="81681"/>
                      <a:pt x="68388" y="79952"/>
                    </a:cubicBezTo>
                    <a:cubicBezTo>
                      <a:pt x="63701" y="81528"/>
                      <a:pt x="46104" y="44068"/>
                      <a:pt x="35231" y="197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8"/>
              <p:cNvSpPr/>
              <p:nvPr/>
            </p:nvSpPr>
            <p:spPr>
              <a:xfrm rot="-643732">
                <a:off x="7450975" y="1067006"/>
                <a:ext cx="582669" cy="697529"/>
              </a:xfrm>
              <a:custGeom>
                <a:avLst/>
                <a:gdLst/>
                <a:ahLst/>
                <a:cxnLst/>
                <a:rect l="l" t="t" r="r" b="b"/>
                <a:pathLst>
                  <a:path w="160697" h="192375" extrusionOk="0">
                    <a:moveTo>
                      <a:pt x="102" y="20569"/>
                    </a:moveTo>
                    <a:cubicBezTo>
                      <a:pt x="-1358" y="37705"/>
                      <a:pt x="13204" y="60219"/>
                      <a:pt x="19005" y="73397"/>
                    </a:cubicBezTo>
                    <a:cubicBezTo>
                      <a:pt x="30915" y="100406"/>
                      <a:pt x="42825" y="127416"/>
                      <a:pt x="54736" y="154425"/>
                    </a:cubicBezTo>
                    <a:cubicBezTo>
                      <a:pt x="55658" y="156500"/>
                      <a:pt x="56580" y="158575"/>
                      <a:pt x="57502" y="160649"/>
                    </a:cubicBezTo>
                    <a:cubicBezTo>
                      <a:pt x="69335" y="187505"/>
                      <a:pt x="100724" y="199684"/>
                      <a:pt x="127580" y="187851"/>
                    </a:cubicBezTo>
                    <a:lnTo>
                      <a:pt x="128925" y="187236"/>
                    </a:lnTo>
                    <a:cubicBezTo>
                      <a:pt x="155742" y="175403"/>
                      <a:pt x="168191" y="143706"/>
                      <a:pt x="156011" y="117042"/>
                    </a:cubicBezTo>
                    <a:cubicBezTo>
                      <a:pt x="155781" y="116581"/>
                      <a:pt x="155589" y="116120"/>
                      <a:pt x="155358" y="115659"/>
                    </a:cubicBezTo>
                    <a:cubicBezTo>
                      <a:pt x="145830" y="95373"/>
                      <a:pt x="128694" y="79890"/>
                      <a:pt x="108140" y="70938"/>
                    </a:cubicBezTo>
                    <a:cubicBezTo>
                      <a:pt x="104797" y="69478"/>
                      <a:pt x="101493" y="67826"/>
                      <a:pt x="98266" y="65944"/>
                    </a:cubicBezTo>
                    <a:cubicBezTo>
                      <a:pt x="83705" y="57376"/>
                      <a:pt x="70642" y="46503"/>
                      <a:pt x="59538" y="33786"/>
                    </a:cubicBezTo>
                    <a:cubicBezTo>
                      <a:pt x="53890" y="27293"/>
                      <a:pt x="49165" y="19647"/>
                      <a:pt x="43978" y="12693"/>
                    </a:cubicBezTo>
                    <a:cubicBezTo>
                      <a:pt x="41365" y="9159"/>
                      <a:pt x="38638" y="5586"/>
                      <a:pt x="34949" y="3165"/>
                    </a:cubicBezTo>
                    <a:cubicBezTo>
                      <a:pt x="28379" y="-1138"/>
                      <a:pt x="19428" y="-831"/>
                      <a:pt x="12435" y="2742"/>
                    </a:cubicBezTo>
                    <a:cubicBezTo>
                      <a:pt x="4175" y="6969"/>
                      <a:pt x="679" y="13270"/>
                      <a:pt x="64" y="20531"/>
                    </a:cubicBezTo>
                    <a:close/>
                    <a:moveTo>
                      <a:pt x="75674" y="142284"/>
                    </a:moveTo>
                    <a:cubicBezTo>
                      <a:pt x="75444" y="141939"/>
                      <a:pt x="75213" y="141554"/>
                      <a:pt x="74983" y="141209"/>
                    </a:cubicBezTo>
                    <a:cubicBezTo>
                      <a:pt x="71333" y="135638"/>
                      <a:pt x="67568" y="129644"/>
                      <a:pt x="67568" y="122959"/>
                    </a:cubicBezTo>
                    <a:cubicBezTo>
                      <a:pt x="67568" y="115928"/>
                      <a:pt x="71909" y="109474"/>
                      <a:pt x="77481" y="105209"/>
                    </a:cubicBezTo>
                    <a:cubicBezTo>
                      <a:pt x="83090" y="100944"/>
                      <a:pt x="89852" y="98601"/>
                      <a:pt x="96537" y="96449"/>
                    </a:cubicBezTo>
                    <a:cubicBezTo>
                      <a:pt x="104797" y="93798"/>
                      <a:pt x="109715" y="92684"/>
                      <a:pt x="115862" y="98178"/>
                    </a:cubicBezTo>
                    <a:cubicBezTo>
                      <a:pt x="122547" y="104210"/>
                      <a:pt x="128618" y="114391"/>
                      <a:pt x="131346" y="122882"/>
                    </a:cubicBezTo>
                    <a:cubicBezTo>
                      <a:pt x="134611" y="132987"/>
                      <a:pt x="133151" y="145396"/>
                      <a:pt x="125045" y="152274"/>
                    </a:cubicBezTo>
                    <a:cubicBezTo>
                      <a:pt x="121932" y="154925"/>
                      <a:pt x="118090" y="156538"/>
                      <a:pt x="114287" y="158037"/>
                    </a:cubicBezTo>
                    <a:cubicBezTo>
                      <a:pt x="109523" y="159919"/>
                      <a:pt x="104490" y="161648"/>
                      <a:pt x="99380" y="161226"/>
                    </a:cubicBezTo>
                    <a:cubicBezTo>
                      <a:pt x="88930" y="160380"/>
                      <a:pt x="81591" y="151083"/>
                      <a:pt x="75713" y="1422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8"/>
              <p:cNvSpPr/>
              <p:nvPr/>
            </p:nvSpPr>
            <p:spPr>
              <a:xfrm rot="-643732">
                <a:off x="7035800" y="165989"/>
                <a:ext cx="337189" cy="1126044"/>
              </a:xfrm>
              <a:custGeom>
                <a:avLst/>
                <a:gdLst/>
                <a:ahLst/>
                <a:cxnLst/>
                <a:rect l="l" t="t" r="r" b="b"/>
                <a:pathLst>
                  <a:path w="92995" h="310557" extrusionOk="0">
                    <a:moveTo>
                      <a:pt x="91570" y="185147"/>
                    </a:moveTo>
                    <a:cubicBezTo>
                      <a:pt x="93375" y="169933"/>
                      <a:pt x="93068" y="154411"/>
                      <a:pt x="92761" y="139043"/>
                    </a:cubicBezTo>
                    <a:cubicBezTo>
                      <a:pt x="92261" y="115875"/>
                      <a:pt x="86844" y="91786"/>
                      <a:pt x="81657" y="69233"/>
                    </a:cubicBezTo>
                    <a:cubicBezTo>
                      <a:pt x="77777" y="52444"/>
                      <a:pt x="72705" y="35654"/>
                      <a:pt x="64906" y="20248"/>
                    </a:cubicBezTo>
                    <a:cubicBezTo>
                      <a:pt x="61679" y="13908"/>
                      <a:pt x="57914" y="7723"/>
                      <a:pt x="53419" y="2152"/>
                    </a:cubicBezTo>
                    <a:cubicBezTo>
                      <a:pt x="50345" y="-1652"/>
                      <a:pt x="44198" y="-153"/>
                      <a:pt x="43122" y="4611"/>
                    </a:cubicBezTo>
                    <a:cubicBezTo>
                      <a:pt x="41662" y="11219"/>
                      <a:pt x="40240" y="17827"/>
                      <a:pt x="38896" y="24435"/>
                    </a:cubicBezTo>
                    <a:cubicBezTo>
                      <a:pt x="29982" y="68465"/>
                      <a:pt x="23950" y="113109"/>
                      <a:pt x="20800" y="157907"/>
                    </a:cubicBezTo>
                    <a:cubicBezTo>
                      <a:pt x="19109" y="182112"/>
                      <a:pt x="15460" y="206355"/>
                      <a:pt x="12309" y="230444"/>
                    </a:cubicBezTo>
                    <a:cubicBezTo>
                      <a:pt x="10196" y="246811"/>
                      <a:pt x="7967" y="263140"/>
                      <a:pt x="5355" y="279430"/>
                    </a:cubicBezTo>
                    <a:cubicBezTo>
                      <a:pt x="4356" y="285731"/>
                      <a:pt x="3664" y="292339"/>
                      <a:pt x="2013" y="298525"/>
                    </a:cubicBezTo>
                    <a:cubicBezTo>
                      <a:pt x="821" y="302943"/>
                      <a:pt x="-1638" y="305095"/>
                      <a:pt x="1628" y="307976"/>
                    </a:cubicBezTo>
                    <a:cubicBezTo>
                      <a:pt x="4241" y="310320"/>
                      <a:pt x="15498" y="309936"/>
                      <a:pt x="19109" y="310435"/>
                    </a:cubicBezTo>
                    <a:cubicBezTo>
                      <a:pt x="20108" y="310589"/>
                      <a:pt x="21261" y="310704"/>
                      <a:pt x="22106" y="310089"/>
                    </a:cubicBezTo>
                    <a:cubicBezTo>
                      <a:pt x="22836" y="309590"/>
                      <a:pt x="23144" y="308668"/>
                      <a:pt x="23412" y="307823"/>
                    </a:cubicBezTo>
                    <a:cubicBezTo>
                      <a:pt x="26332" y="298448"/>
                      <a:pt x="30290" y="288459"/>
                      <a:pt x="31788" y="278777"/>
                    </a:cubicBezTo>
                    <a:cubicBezTo>
                      <a:pt x="32902" y="271631"/>
                      <a:pt x="32595" y="266982"/>
                      <a:pt x="39126" y="261911"/>
                    </a:cubicBezTo>
                    <a:cubicBezTo>
                      <a:pt x="43391" y="258606"/>
                      <a:pt x="48501" y="256532"/>
                      <a:pt x="53188" y="253842"/>
                    </a:cubicBezTo>
                    <a:cubicBezTo>
                      <a:pt x="71668" y="243238"/>
                      <a:pt x="83309" y="223260"/>
                      <a:pt x="88496" y="202590"/>
                    </a:cubicBezTo>
                    <a:cubicBezTo>
                      <a:pt x="89956" y="196827"/>
                      <a:pt x="90955" y="190987"/>
                      <a:pt x="91647" y="18510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8"/>
              <p:cNvSpPr/>
              <p:nvPr/>
            </p:nvSpPr>
            <p:spPr>
              <a:xfrm rot="-643732">
                <a:off x="6914664" y="1236412"/>
                <a:ext cx="427992" cy="767168"/>
              </a:xfrm>
              <a:custGeom>
                <a:avLst/>
                <a:gdLst/>
                <a:ahLst/>
                <a:cxnLst/>
                <a:rect l="l" t="t" r="r" b="b"/>
                <a:pathLst>
                  <a:path w="118038" h="211581" extrusionOk="0">
                    <a:moveTo>
                      <a:pt x="73376" y="5816"/>
                    </a:moveTo>
                    <a:cubicBezTo>
                      <a:pt x="70878" y="7429"/>
                      <a:pt x="68804" y="9350"/>
                      <a:pt x="67651" y="11617"/>
                    </a:cubicBezTo>
                    <a:cubicBezTo>
                      <a:pt x="65461" y="15959"/>
                      <a:pt x="65231" y="20953"/>
                      <a:pt x="64001" y="25679"/>
                    </a:cubicBezTo>
                    <a:cubicBezTo>
                      <a:pt x="61504" y="35361"/>
                      <a:pt x="54511" y="43736"/>
                      <a:pt x="45482" y="47962"/>
                    </a:cubicBezTo>
                    <a:cubicBezTo>
                      <a:pt x="49594" y="58835"/>
                      <a:pt x="42486" y="72513"/>
                      <a:pt x="31229" y="75394"/>
                    </a:cubicBezTo>
                    <a:cubicBezTo>
                      <a:pt x="32343" y="81849"/>
                      <a:pt x="30729" y="88726"/>
                      <a:pt x="26887" y="94028"/>
                    </a:cubicBezTo>
                    <a:cubicBezTo>
                      <a:pt x="24006" y="97985"/>
                      <a:pt x="20048" y="101021"/>
                      <a:pt x="16706" y="104594"/>
                    </a:cubicBezTo>
                    <a:cubicBezTo>
                      <a:pt x="6140" y="116043"/>
                      <a:pt x="1568" y="138211"/>
                      <a:pt x="262" y="153387"/>
                    </a:cubicBezTo>
                    <a:cubicBezTo>
                      <a:pt x="223" y="153887"/>
                      <a:pt x="185" y="154425"/>
                      <a:pt x="146" y="154924"/>
                    </a:cubicBezTo>
                    <a:cubicBezTo>
                      <a:pt x="-2043" y="184162"/>
                      <a:pt x="20586" y="209596"/>
                      <a:pt x="49862" y="211402"/>
                    </a:cubicBezTo>
                    <a:lnTo>
                      <a:pt x="51322" y="211479"/>
                    </a:lnTo>
                    <a:cubicBezTo>
                      <a:pt x="80599" y="213284"/>
                      <a:pt x="105840" y="191001"/>
                      <a:pt x="107647" y="161725"/>
                    </a:cubicBezTo>
                    <a:cubicBezTo>
                      <a:pt x="110297" y="119078"/>
                      <a:pt x="117405" y="77584"/>
                      <a:pt x="118020" y="34784"/>
                    </a:cubicBezTo>
                    <a:cubicBezTo>
                      <a:pt x="118135" y="25756"/>
                      <a:pt x="117866" y="16035"/>
                      <a:pt x="112372" y="8889"/>
                    </a:cubicBezTo>
                    <a:cubicBezTo>
                      <a:pt x="107531" y="2627"/>
                      <a:pt x="99232" y="-447"/>
                      <a:pt x="91356" y="52"/>
                    </a:cubicBezTo>
                    <a:cubicBezTo>
                      <a:pt x="86285" y="398"/>
                      <a:pt x="78793" y="2319"/>
                      <a:pt x="73376" y="5777"/>
                    </a:cubicBezTo>
                    <a:close/>
                    <a:moveTo>
                      <a:pt x="52782" y="190040"/>
                    </a:moveTo>
                    <a:cubicBezTo>
                      <a:pt x="52244" y="190117"/>
                      <a:pt x="51707" y="190156"/>
                      <a:pt x="51130" y="190194"/>
                    </a:cubicBezTo>
                    <a:cubicBezTo>
                      <a:pt x="36415" y="191116"/>
                      <a:pt x="27156" y="173059"/>
                      <a:pt x="25082" y="160380"/>
                    </a:cubicBezTo>
                    <a:cubicBezTo>
                      <a:pt x="23084" y="148162"/>
                      <a:pt x="26465" y="135138"/>
                      <a:pt x="34187" y="125456"/>
                    </a:cubicBezTo>
                    <a:cubicBezTo>
                      <a:pt x="39066" y="119309"/>
                      <a:pt x="45752" y="114429"/>
                      <a:pt x="53359" y="112700"/>
                    </a:cubicBezTo>
                    <a:cubicBezTo>
                      <a:pt x="61004" y="110972"/>
                      <a:pt x="69572" y="112700"/>
                      <a:pt x="75258" y="118041"/>
                    </a:cubicBezTo>
                    <a:cubicBezTo>
                      <a:pt x="77986" y="120615"/>
                      <a:pt x="79984" y="123881"/>
                      <a:pt x="81559" y="127262"/>
                    </a:cubicBezTo>
                    <a:cubicBezTo>
                      <a:pt x="87437" y="139940"/>
                      <a:pt x="87514" y="155347"/>
                      <a:pt x="81098" y="167757"/>
                    </a:cubicBezTo>
                    <a:cubicBezTo>
                      <a:pt x="75796" y="178015"/>
                      <a:pt x="64616" y="188427"/>
                      <a:pt x="52705" y="1900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8"/>
              <p:cNvSpPr/>
              <p:nvPr/>
            </p:nvSpPr>
            <p:spPr>
              <a:xfrm rot="-643732">
                <a:off x="7083276" y="582685"/>
                <a:ext cx="54464" cy="446339"/>
              </a:xfrm>
              <a:custGeom>
                <a:avLst/>
                <a:gdLst/>
                <a:ahLst/>
                <a:cxnLst/>
                <a:rect l="l" t="t" r="r" b="b"/>
                <a:pathLst>
                  <a:path w="15021" h="123098" extrusionOk="0">
                    <a:moveTo>
                      <a:pt x="0" y="123098"/>
                    </a:moveTo>
                    <a:cubicBezTo>
                      <a:pt x="6800" y="82296"/>
                      <a:pt x="11833" y="41225"/>
                      <a:pt x="1502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8"/>
              <p:cNvSpPr/>
              <p:nvPr/>
            </p:nvSpPr>
            <p:spPr>
              <a:xfrm rot="-643732">
                <a:off x="7295282" y="973540"/>
                <a:ext cx="81909" cy="82746"/>
              </a:xfrm>
              <a:custGeom>
                <a:avLst/>
                <a:gdLst/>
                <a:ahLst/>
                <a:cxnLst/>
                <a:rect l="l" t="t" r="r" b="b"/>
                <a:pathLst>
                  <a:path w="22590" h="22821" extrusionOk="0">
                    <a:moveTo>
                      <a:pt x="0" y="22821"/>
                    </a:moveTo>
                    <a:cubicBezTo>
                      <a:pt x="9144" y="17097"/>
                      <a:pt x="16981" y="9221"/>
                      <a:pt x="22591" y="0"/>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8"/>
              <p:cNvSpPr/>
              <p:nvPr/>
            </p:nvSpPr>
            <p:spPr>
              <a:xfrm>
                <a:off x="7201750" y="934200"/>
                <a:ext cx="70200" cy="702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grpSp>
        <p:sp>
          <p:nvSpPr>
            <p:cNvPr id="358" name="Google Shape;358;p8"/>
            <p:cNvSpPr/>
            <p:nvPr/>
          </p:nvSpPr>
          <p:spPr>
            <a:xfrm>
              <a:off x="408900" y="393938"/>
              <a:ext cx="6744300" cy="9871800"/>
            </a:xfrm>
            <a:prstGeom prst="roundRect">
              <a:avLst>
                <a:gd name="adj" fmla="val 3186"/>
              </a:avLst>
            </a:prstGeom>
            <a:solidFill>
              <a:schemeClr val="lt1"/>
            </a:solidFill>
            <a:ln>
              <a:noFill/>
            </a:ln>
            <a:effectLst>
              <a:outerShdw blurRad="85725" dist="57150" dir="3060000" algn="bl" rotWithShape="0">
                <a:schemeClr val="dk1">
                  <a:alpha val="1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nvGrpSpPr>
            <p:cNvPr id="359" name="Google Shape;359;p8"/>
            <p:cNvGrpSpPr/>
            <p:nvPr/>
          </p:nvGrpSpPr>
          <p:grpSpPr>
            <a:xfrm>
              <a:off x="6436489" y="-150246"/>
              <a:ext cx="1227076" cy="1672108"/>
              <a:chOff x="6490889" y="9438729"/>
              <a:chExt cx="1227076" cy="1672108"/>
            </a:xfrm>
          </p:grpSpPr>
          <p:sp>
            <p:nvSpPr>
              <p:cNvPr id="360" name="Google Shape;360;p8"/>
              <p:cNvSpPr/>
              <p:nvPr/>
            </p:nvSpPr>
            <p:spPr>
              <a:xfrm>
                <a:off x="6490889" y="9438729"/>
                <a:ext cx="1227076" cy="1672108"/>
              </a:xfrm>
              <a:custGeom>
                <a:avLst/>
                <a:gdLst/>
                <a:ahLst/>
                <a:cxnLst/>
                <a:rect l="l" t="t" r="r" b="b"/>
                <a:pathLst>
                  <a:path w="347122" h="473015" extrusionOk="0">
                    <a:moveTo>
                      <a:pt x="1540" y="472774"/>
                    </a:moveTo>
                    <a:lnTo>
                      <a:pt x="345516" y="212631"/>
                    </a:lnTo>
                    <a:cubicBezTo>
                      <a:pt x="347360" y="211248"/>
                      <a:pt x="347668" y="208712"/>
                      <a:pt x="346169" y="207022"/>
                    </a:cubicBezTo>
                    <a:lnTo>
                      <a:pt x="164673" y="1436"/>
                    </a:lnTo>
                    <a:cubicBezTo>
                      <a:pt x="162521" y="-985"/>
                      <a:pt x="158256" y="-217"/>
                      <a:pt x="157219" y="2780"/>
                    </a:cubicBezTo>
                    <a:lnTo>
                      <a:pt x="2386" y="453372"/>
                    </a:lnTo>
                    <a:cubicBezTo>
                      <a:pt x="1079" y="457137"/>
                      <a:pt x="-1764" y="475310"/>
                      <a:pt x="1540" y="472774"/>
                    </a:cubicBezTo>
                    <a:close/>
                    <a:moveTo>
                      <a:pt x="231524" y="212785"/>
                    </a:moveTo>
                    <a:lnTo>
                      <a:pt x="116455" y="299845"/>
                    </a:lnTo>
                    <a:cubicBezTo>
                      <a:pt x="113843" y="301804"/>
                      <a:pt x="110154" y="299422"/>
                      <a:pt x="111269" y="296502"/>
                    </a:cubicBezTo>
                    <a:lnTo>
                      <a:pt x="170090" y="145742"/>
                    </a:lnTo>
                    <a:cubicBezTo>
                      <a:pt x="170974" y="143513"/>
                      <a:pt x="174162" y="142975"/>
                      <a:pt x="175776" y="144820"/>
                    </a:cubicBezTo>
                    <a:lnTo>
                      <a:pt x="232023" y="208520"/>
                    </a:lnTo>
                    <a:cubicBezTo>
                      <a:pt x="233176" y="209826"/>
                      <a:pt x="232945" y="211747"/>
                      <a:pt x="231524" y="21282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8"/>
              <p:cNvSpPr/>
              <p:nvPr/>
            </p:nvSpPr>
            <p:spPr>
              <a:xfrm>
                <a:off x="6635370" y="10903947"/>
                <a:ext cx="52424" cy="59487"/>
              </a:xfrm>
              <a:custGeom>
                <a:avLst/>
                <a:gdLst/>
                <a:ahLst/>
                <a:cxnLst/>
                <a:rect l="l" t="t" r="r" b="b"/>
                <a:pathLst>
                  <a:path w="14830" h="16828" extrusionOk="0">
                    <a:moveTo>
                      <a:pt x="0" y="0"/>
                    </a:moveTo>
                    <a:lnTo>
                      <a:pt x="14830"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8"/>
              <p:cNvSpPr/>
              <p:nvPr/>
            </p:nvSpPr>
            <p:spPr>
              <a:xfrm>
                <a:off x="6775489" y="10797905"/>
                <a:ext cx="52558" cy="59487"/>
              </a:xfrm>
              <a:custGeom>
                <a:avLst/>
                <a:gdLst/>
                <a:ahLst/>
                <a:cxnLst/>
                <a:rect l="l" t="t" r="r" b="b"/>
                <a:pathLst>
                  <a:path w="14868" h="16828" extrusionOk="0">
                    <a:moveTo>
                      <a:pt x="0" y="0"/>
                    </a:moveTo>
                    <a:lnTo>
                      <a:pt x="14869"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8"/>
              <p:cNvSpPr/>
              <p:nvPr/>
            </p:nvSpPr>
            <p:spPr>
              <a:xfrm>
                <a:off x="6915612" y="10691864"/>
                <a:ext cx="52558" cy="59487"/>
              </a:xfrm>
              <a:custGeom>
                <a:avLst/>
                <a:gdLst/>
                <a:ahLst/>
                <a:cxnLst/>
                <a:rect l="l" t="t" r="r" b="b"/>
                <a:pathLst>
                  <a:path w="14868" h="16828" extrusionOk="0">
                    <a:moveTo>
                      <a:pt x="0" y="0"/>
                    </a:moveTo>
                    <a:lnTo>
                      <a:pt x="14868"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8"/>
              <p:cNvSpPr/>
              <p:nvPr/>
            </p:nvSpPr>
            <p:spPr>
              <a:xfrm>
                <a:off x="7055870" y="10585823"/>
                <a:ext cx="52424" cy="59621"/>
              </a:xfrm>
              <a:custGeom>
                <a:avLst/>
                <a:gdLst/>
                <a:ahLst/>
                <a:cxnLst/>
                <a:rect l="l" t="t" r="r" b="b"/>
                <a:pathLst>
                  <a:path w="14830" h="16866" extrusionOk="0">
                    <a:moveTo>
                      <a:pt x="0" y="0"/>
                    </a:moveTo>
                    <a:lnTo>
                      <a:pt x="14830" y="16866"/>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8"/>
              <p:cNvSpPr/>
              <p:nvPr/>
            </p:nvSpPr>
            <p:spPr>
              <a:xfrm>
                <a:off x="7195989" y="10479916"/>
                <a:ext cx="52558" cy="59487"/>
              </a:xfrm>
              <a:custGeom>
                <a:avLst/>
                <a:gdLst/>
                <a:ahLst/>
                <a:cxnLst/>
                <a:rect l="l" t="t" r="r" b="b"/>
                <a:pathLst>
                  <a:path w="14868" h="16828" extrusionOk="0">
                    <a:moveTo>
                      <a:pt x="0" y="0"/>
                    </a:moveTo>
                    <a:lnTo>
                      <a:pt x="14869"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8"/>
              <p:cNvSpPr/>
              <p:nvPr/>
            </p:nvSpPr>
            <p:spPr>
              <a:xfrm>
                <a:off x="7336112" y="10373875"/>
                <a:ext cx="52558" cy="59487"/>
              </a:xfrm>
              <a:custGeom>
                <a:avLst/>
                <a:gdLst/>
                <a:ahLst/>
                <a:cxnLst/>
                <a:rect l="l" t="t" r="r" b="b"/>
                <a:pathLst>
                  <a:path w="14868" h="16828" extrusionOk="0">
                    <a:moveTo>
                      <a:pt x="0" y="0"/>
                    </a:moveTo>
                    <a:lnTo>
                      <a:pt x="14868"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8"/>
              <p:cNvSpPr/>
              <p:nvPr/>
            </p:nvSpPr>
            <p:spPr>
              <a:xfrm>
                <a:off x="7476236" y="10267834"/>
                <a:ext cx="52558" cy="59487"/>
              </a:xfrm>
              <a:custGeom>
                <a:avLst/>
                <a:gdLst/>
                <a:ahLst/>
                <a:cxnLst/>
                <a:rect l="l" t="t" r="r" b="b"/>
                <a:pathLst>
                  <a:path w="14868" h="16828" extrusionOk="0">
                    <a:moveTo>
                      <a:pt x="0" y="0"/>
                    </a:moveTo>
                    <a:lnTo>
                      <a:pt x="14869" y="1682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8"/>
              <p:cNvSpPr/>
              <p:nvPr/>
            </p:nvSpPr>
            <p:spPr>
              <a:xfrm>
                <a:off x="7128511" y="9629819"/>
                <a:ext cx="74560" cy="56362"/>
              </a:xfrm>
              <a:custGeom>
                <a:avLst/>
                <a:gdLst/>
                <a:ahLst/>
                <a:cxnLst/>
                <a:rect l="l" t="t" r="r" b="b"/>
                <a:pathLst>
                  <a:path w="21092" h="15944" extrusionOk="0">
                    <a:moveTo>
                      <a:pt x="0" y="15944"/>
                    </a:moveTo>
                    <a:lnTo>
                      <a:pt x="21093" y="0"/>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8"/>
              <p:cNvSpPr/>
              <p:nvPr/>
            </p:nvSpPr>
            <p:spPr>
              <a:xfrm>
                <a:off x="7259941" y="9778629"/>
                <a:ext cx="74560" cy="56362"/>
              </a:xfrm>
              <a:custGeom>
                <a:avLst/>
                <a:gdLst/>
                <a:ahLst/>
                <a:cxnLst/>
                <a:rect l="l" t="t" r="r" b="b"/>
                <a:pathLst>
                  <a:path w="21092" h="15944" extrusionOk="0">
                    <a:moveTo>
                      <a:pt x="0" y="15944"/>
                    </a:moveTo>
                    <a:lnTo>
                      <a:pt x="21092" y="0"/>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8"/>
              <p:cNvSpPr/>
              <p:nvPr/>
            </p:nvSpPr>
            <p:spPr>
              <a:xfrm>
                <a:off x="7391374" y="9927442"/>
                <a:ext cx="74560" cy="56496"/>
              </a:xfrm>
              <a:custGeom>
                <a:avLst/>
                <a:gdLst/>
                <a:ahLst/>
                <a:cxnLst/>
                <a:rect l="l" t="t" r="r" b="b"/>
                <a:pathLst>
                  <a:path w="21092" h="15982" extrusionOk="0">
                    <a:moveTo>
                      <a:pt x="0" y="15983"/>
                    </a:moveTo>
                    <a:lnTo>
                      <a:pt x="21093" y="0"/>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8"/>
              <p:cNvSpPr/>
              <p:nvPr/>
            </p:nvSpPr>
            <p:spPr>
              <a:xfrm>
                <a:off x="7522807" y="10076390"/>
                <a:ext cx="74426" cy="56362"/>
              </a:xfrm>
              <a:custGeom>
                <a:avLst/>
                <a:gdLst/>
                <a:ahLst/>
                <a:cxnLst/>
                <a:rect l="l" t="t" r="r" b="b"/>
                <a:pathLst>
                  <a:path w="21054" h="15944" extrusionOk="0">
                    <a:moveTo>
                      <a:pt x="0" y="15944"/>
                    </a:moveTo>
                    <a:lnTo>
                      <a:pt x="21054" y="0"/>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2" name="Google Shape;372;p8"/>
            <p:cNvGrpSpPr/>
            <p:nvPr/>
          </p:nvGrpSpPr>
          <p:grpSpPr>
            <a:xfrm flipH="1">
              <a:off x="6103651" y="8927606"/>
              <a:ext cx="1458439" cy="1615374"/>
              <a:chOff x="7228041" y="4921137"/>
              <a:chExt cx="412688" cy="457095"/>
            </a:xfrm>
          </p:grpSpPr>
          <p:sp>
            <p:nvSpPr>
              <p:cNvPr id="373" name="Google Shape;373;p8"/>
              <p:cNvSpPr/>
              <p:nvPr/>
            </p:nvSpPr>
            <p:spPr>
              <a:xfrm>
                <a:off x="7240162" y="4944501"/>
                <a:ext cx="400567" cy="433731"/>
              </a:xfrm>
              <a:custGeom>
                <a:avLst/>
                <a:gdLst/>
                <a:ahLst/>
                <a:cxnLst/>
                <a:rect l="l" t="t" r="r" b="b"/>
                <a:pathLst>
                  <a:path w="400567" h="433731" extrusionOk="0">
                    <a:moveTo>
                      <a:pt x="393989" y="155238"/>
                    </a:moveTo>
                    <a:cubicBezTo>
                      <a:pt x="393643" y="153894"/>
                      <a:pt x="392490" y="152933"/>
                      <a:pt x="391107" y="152818"/>
                    </a:cubicBezTo>
                    <a:cubicBezTo>
                      <a:pt x="389109" y="152664"/>
                      <a:pt x="386382" y="152357"/>
                      <a:pt x="385306" y="152050"/>
                    </a:cubicBezTo>
                    <a:cubicBezTo>
                      <a:pt x="376392" y="149283"/>
                      <a:pt x="377929" y="143520"/>
                      <a:pt x="371744" y="136950"/>
                    </a:cubicBezTo>
                    <a:lnTo>
                      <a:pt x="351688" y="115704"/>
                    </a:lnTo>
                    <a:cubicBezTo>
                      <a:pt x="337166" y="100298"/>
                      <a:pt x="322604" y="84891"/>
                      <a:pt x="308081" y="69485"/>
                    </a:cubicBezTo>
                    <a:lnTo>
                      <a:pt x="247377" y="5131"/>
                    </a:lnTo>
                    <a:cubicBezTo>
                      <a:pt x="246801" y="4555"/>
                      <a:pt x="246263" y="3940"/>
                      <a:pt x="245687" y="3363"/>
                    </a:cubicBezTo>
                    <a:cubicBezTo>
                      <a:pt x="241576" y="-1017"/>
                      <a:pt x="234583" y="-1132"/>
                      <a:pt x="230088" y="3095"/>
                    </a:cubicBezTo>
                    <a:lnTo>
                      <a:pt x="184906" y="74902"/>
                    </a:lnTo>
                    <a:lnTo>
                      <a:pt x="3563" y="245795"/>
                    </a:lnTo>
                    <a:cubicBezTo>
                      <a:pt x="-932" y="250021"/>
                      <a:pt x="-1201" y="256975"/>
                      <a:pt x="2910" y="261355"/>
                    </a:cubicBezTo>
                    <a:lnTo>
                      <a:pt x="150482" y="423027"/>
                    </a:lnTo>
                    <a:cubicBezTo>
                      <a:pt x="154593" y="427407"/>
                      <a:pt x="168155" y="440969"/>
                      <a:pt x="185905" y="428752"/>
                    </a:cubicBezTo>
                    <a:lnTo>
                      <a:pt x="357605" y="266926"/>
                    </a:lnTo>
                    <a:cubicBezTo>
                      <a:pt x="370860" y="246640"/>
                      <a:pt x="396140" y="197078"/>
                      <a:pt x="399406" y="189279"/>
                    </a:cubicBezTo>
                    <a:cubicBezTo>
                      <a:pt x="400097" y="187627"/>
                      <a:pt x="400751" y="186013"/>
                      <a:pt x="400520" y="184246"/>
                    </a:cubicBezTo>
                    <a:cubicBezTo>
                      <a:pt x="399713" y="177945"/>
                      <a:pt x="395333" y="161001"/>
                      <a:pt x="393873" y="1552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8"/>
              <p:cNvSpPr/>
              <p:nvPr/>
            </p:nvSpPr>
            <p:spPr>
              <a:xfrm>
                <a:off x="7228041" y="4921137"/>
                <a:ext cx="406067" cy="447299"/>
              </a:xfrm>
              <a:custGeom>
                <a:avLst/>
                <a:gdLst/>
                <a:ahLst/>
                <a:cxnLst/>
                <a:rect l="l" t="t" r="r" b="b"/>
                <a:pathLst>
                  <a:path w="406067" h="447299" extrusionOk="0">
                    <a:moveTo>
                      <a:pt x="159568" y="444239"/>
                    </a:moveTo>
                    <a:lnTo>
                      <a:pt x="2698" y="277995"/>
                    </a:lnTo>
                    <a:cubicBezTo>
                      <a:pt x="-1297" y="273769"/>
                      <a:pt x="-798" y="266815"/>
                      <a:pt x="3813" y="262473"/>
                    </a:cubicBezTo>
                    <a:lnTo>
                      <a:pt x="192225" y="84473"/>
                    </a:lnTo>
                    <a:lnTo>
                      <a:pt x="231260" y="3329"/>
                    </a:lnTo>
                    <a:cubicBezTo>
                      <a:pt x="235871" y="-1012"/>
                      <a:pt x="242824" y="-1127"/>
                      <a:pt x="246820" y="3099"/>
                    </a:cubicBezTo>
                    <a:lnTo>
                      <a:pt x="403690" y="173454"/>
                    </a:lnTo>
                    <a:cubicBezTo>
                      <a:pt x="407686" y="177680"/>
                      <a:pt x="406187" y="182176"/>
                      <a:pt x="402576" y="188976"/>
                    </a:cubicBezTo>
                    <a:lnTo>
                      <a:pt x="358930" y="270311"/>
                    </a:lnTo>
                    <a:lnTo>
                      <a:pt x="175128" y="443971"/>
                    </a:lnTo>
                    <a:cubicBezTo>
                      <a:pt x="170518" y="448312"/>
                      <a:pt x="163564" y="448427"/>
                      <a:pt x="159568" y="4442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5" name="Google Shape;375;p8"/>
              <p:cNvGrpSpPr/>
              <p:nvPr/>
            </p:nvGrpSpPr>
            <p:grpSpPr>
              <a:xfrm>
                <a:off x="7249488" y="5037136"/>
                <a:ext cx="309858" cy="309068"/>
                <a:chOff x="7249488" y="5037136"/>
                <a:chExt cx="309858" cy="309068"/>
              </a:xfrm>
            </p:grpSpPr>
            <p:sp>
              <p:nvSpPr>
                <p:cNvPr id="376" name="Google Shape;376;p8"/>
                <p:cNvSpPr/>
                <p:nvPr/>
              </p:nvSpPr>
              <p:spPr>
                <a:xfrm>
                  <a:off x="7388581" y="5037136"/>
                  <a:ext cx="39637" cy="40250"/>
                </a:xfrm>
                <a:custGeom>
                  <a:avLst/>
                  <a:gdLst/>
                  <a:ahLst/>
                  <a:cxnLst/>
                  <a:rect l="l" t="t" r="r" b="b"/>
                  <a:pathLst>
                    <a:path w="39637" h="40250" extrusionOk="0">
                      <a:moveTo>
                        <a:pt x="11783" y="37361"/>
                      </a:moveTo>
                      <a:lnTo>
                        <a:pt x="2793" y="27833"/>
                      </a:lnTo>
                      <a:cubicBezTo>
                        <a:pt x="-1702" y="23069"/>
                        <a:pt x="-665" y="14770"/>
                        <a:pt x="5137" y="9276"/>
                      </a:cubicBezTo>
                      <a:lnTo>
                        <a:pt x="12398" y="2437"/>
                      </a:lnTo>
                      <a:cubicBezTo>
                        <a:pt x="15510" y="-521"/>
                        <a:pt x="20005" y="-828"/>
                        <a:pt x="22426" y="1746"/>
                      </a:cubicBezTo>
                      <a:lnTo>
                        <a:pt x="38140" y="18382"/>
                      </a:lnTo>
                      <a:cubicBezTo>
                        <a:pt x="40560" y="20956"/>
                        <a:pt x="39984" y="25413"/>
                        <a:pt x="36872" y="28371"/>
                      </a:cubicBezTo>
                      <a:lnTo>
                        <a:pt x="28534" y="36209"/>
                      </a:lnTo>
                      <a:cubicBezTo>
                        <a:pt x="23309" y="41127"/>
                        <a:pt x="15818" y="41626"/>
                        <a:pt x="11783" y="3732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8"/>
                <p:cNvSpPr/>
                <p:nvPr/>
              </p:nvSpPr>
              <p:spPr>
                <a:xfrm>
                  <a:off x="7421315" y="5071867"/>
                  <a:ext cx="39637" cy="39707"/>
                </a:xfrm>
                <a:custGeom>
                  <a:avLst/>
                  <a:gdLst/>
                  <a:ahLst/>
                  <a:cxnLst/>
                  <a:rect l="l" t="t" r="r" b="b"/>
                  <a:pathLst>
                    <a:path w="39637" h="39707" extrusionOk="0">
                      <a:moveTo>
                        <a:pt x="10977" y="36478"/>
                      </a:moveTo>
                      <a:lnTo>
                        <a:pt x="2793" y="27833"/>
                      </a:lnTo>
                      <a:cubicBezTo>
                        <a:pt x="-1702" y="23069"/>
                        <a:pt x="-665" y="14770"/>
                        <a:pt x="5137" y="9276"/>
                      </a:cubicBezTo>
                      <a:lnTo>
                        <a:pt x="12398" y="2437"/>
                      </a:lnTo>
                      <a:cubicBezTo>
                        <a:pt x="15510" y="-521"/>
                        <a:pt x="20005" y="-828"/>
                        <a:pt x="22426" y="1746"/>
                      </a:cubicBezTo>
                      <a:lnTo>
                        <a:pt x="38140" y="18382"/>
                      </a:lnTo>
                      <a:cubicBezTo>
                        <a:pt x="40560" y="20956"/>
                        <a:pt x="39984" y="25412"/>
                        <a:pt x="36872" y="28371"/>
                      </a:cubicBezTo>
                      <a:lnTo>
                        <a:pt x="29610" y="35210"/>
                      </a:lnTo>
                      <a:cubicBezTo>
                        <a:pt x="23809" y="40665"/>
                        <a:pt x="15472" y="41242"/>
                        <a:pt x="10938" y="364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8"/>
                <p:cNvSpPr/>
                <p:nvPr/>
              </p:nvSpPr>
              <p:spPr>
                <a:xfrm>
                  <a:off x="7454289" y="5106674"/>
                  <a:ext cx="39351" cy="39522"/>
                </a:xfrm>
                <a:custGeom>
                  <a:avLst/>
                  <a:gdLst/>
                  <a:ahLst/>
                  <a:cxnLst/>
                  <a:rect l="l" t="t" r="r" b="b"/>
                  <a:pathLst>
                    <a:path w="39351" h="39522" extrusionOk="0">
                      <a:moveTo>
                        <a:pt x="10583" y="36172"/>
                      </a:moveTo>
                      <a:lnTo>
                        <a:pt x="2860" y="27989"/>
                      </a:lnTo>
                      <a:cubicBezTo>
                        <a:pt x="-1751" y="23110"/>
                        <a:pt x="-675" y="14580"/>
                        <a:pt x="5281" y="8971"/>
                      </a:cubicBezTo>
                      <a:cubicBezTo>
                        <a:pt x="5281" y="8971"/>
                        <a:pt x="12273" y="2401"/>
                        <a:pt x="12273" y="2401"/>
                      </a:cubicBezTo>
                      <a:cubicBezTo>
                        <a:pt x="17229" y="-2287"/>
                        <a:pt x="21532" y="787"/>
                        <a:pt x="24529" y="4014"/>
                      </a:cubicBezTo>
                      <a:cubicBezTo>
                        <a:pt x="28563" y="8317"/>
                        <a:pt x="32597" y="12659"/>
                        <a:pt x="36631" y="16962"/>
                      </a:cubicBezTo>
                      <a:cubicBezTo>
                        <a:pt x="39475" y="19997"/>
                        <a:pt x="40934" y="24339"/>
                        <a:pt x="36708" y="28335"/>
                      </a:cubicBezTo>
                      <a:lnTo>
                        <a:pt x="29716" y="34904"/>
                      </a:lnTo>
                      <a:cubicBezTo>
                        <a:pt x="23760" y="40514"/>
                        <a:pt x="15193" y="41090"/>
                        <a:pt x="10544" y="362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79;p8"/>
                <p:cNvSpPr/>
                <p:nvPr/>
              </p:nvSpPr>
              <p:spPr>
                <a:xfrm>
                  <a:off x="7487324" y="5142303"/>
                  <a:ext cx="38966" cy="38735"/>
                </a:xfrm>
                <a:custGeom>
                  <a:avLst/>
                  <a:gdLst/>
                  <a:ahLst/>
                  <a:cxnLst/>
                  <a:rect l="l" t="t" r="r" b="b"/>
                  <a:pathLst>
                    <a:path w="38966" h="38735" extrusionOk="0">
                      <a:moveTo>
                        <a:pt x="10550" y="35468"/>
                      </a:moveTo>
                      <a:cubicBezTo>
                        <a:pt x="10550" y="35468"/>
                        <a:pt x="2405" y="26823"/>
                        <a:pt x="2367" y="26823"/>
                      </a:cubicBezTo>
                      <a:cubicBezTo>
                        <a:pt x="-6700" y="17179"/>
                        <a:pt x="12433" y="-6949"/>
                        <a:pt x="23536" y="1926"/>
                      </a:cubicBezTo>
                      <a:cubicBezTo>
                        <a:pt x="27878" y="5423"/>
                        <a:pt x="31489" y="9726"/>
                        <a:pt x="35062" y="13990"/>
                      </a:cubicBezTo>
                      <a:cubicBezTo>
                        <a:pt x="36753" y="16027"/>
                        <a:pt x="38520" y="18217"/>
                        <a:pt x="38904" y="21021"/>
                      </a:cubicBezTo>
                      <a:cubicBezTo>
                        <a:pt x="39673" y="26631"/>
                        <a:pt x="33103" y="30550"/>
                        <a:pt x="29222" y="34238"/>
                      </a:cubicBezTo>
                      <a:cubicBezTo>
                        <a:pt x="23421" y="39694"/>
                        <a:pt x="15084" y="40270"/>
                        <a:pt x="10550" y="3550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8"/>
                <p:cNvSpPr/>
                <p:nvPr/>
              </p:nvSpPr>
              <p:spPr>
                <a:xfrm>
                  <a:off x="7519009" y="5176024"/>
                  <a:ext cx="40337" cy="39707"/>
                </a:xfrm>
                <a:custGeom>
                  <a:avLst/>
                  <a:gdLst/>
                  <a:ahLst/>
                  <a:cxnLst/>
                  <a:rect l="l" t="t" r="r" b="b"/>
                  <a:pathLst>
                    <a:path w="40337" h="39707" extrusionOk="0">
                      <a:moveTo>
                        <a:pt x="11638" y="36478"/>
                      </a:moveTo>
                      <a:lnTo>
                        <a:pt x="2455" y="26758"/>
                      </a:lnTo>
                      <a:cubicBezTo>
                        <a:pt x="-1502" y="22569"/>
                        <a:pt x="-580" y="15308"/>
                        <a:pt x="4530" y="10505"/>
                      </a:cubicBezTo>
                      <a:lnTo>
                        <a:pt x="13098" y="2437"/>
                      </a:lnTo>
                      <a:cubicBezTo>
                        <a:pt x="16210" y="-521"/>
                        <a:pt x="20705" y="-828"/>
                        <a:pt x="23125" y="1746"/>
                      </a:cubicBezTo>
                      <a:lnTo>
                        <a:pt x="38839" y="18382"/>
                      </a:lnTo>
                      <a:cubicBezTo>
                        <a:pt x="41260" y="20956"/>
                        <a:pt x="40683" y="25412"/>
                        <a:pt x="37571" y="28371"/>
                      </a:cubicBezTo>
                      <a:lnTo>
                        <a:pt x="30310" y="35210"/>
                      </a:lnTo>
                      <a:cubicBezTo>
                        <a:pt x="24509" y="40666"/>
                        <a:pt x="16171" y="41242"/>
                        <a:pt x="11638" y="364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8"/>
                <p:cNvSpPr/>
                <p:nvPr/>
              </p:nvSpPr>
              <p:spPr>
                <a:xfrm>
                  <a:off x="7351495" y="5067001"/>
                  <a:ext cx="44911" cy="44997"/>
                </a:xfrm>
                <a:custGeom>
                  <a:avLst/>
                  <a:gdLst/>
                  <a:ahLst/>
                  <a:cxnLst/>
                  <a:rect l="l" t="t" r="r" b="b"/>
                  <a:pathLst>
                    <a:path w="44911" h="44997" extrusionOk="0">
                      <a:moveTo>
                        <a:pt x="20746" y="44110"/>
                      </a:moveTo>
                      <a:lnTo>
                        <a:pt x="767" y="22941"/>
                      </a:lnTo>
                      <a:cubicBezTo>
                        <a:pt x="-462" y="21634"/>
                        <a:pt x="-193" y="19329"/>
                        <a:pt x="1421" y="17830"/>
                      </a:cubicBezTo>
                      <a:lnTo>
                        <a:pt x="19017" y="1233"/>
                      </a:lnTo>
                      <a:cubicBezTo>
                        <a:pt x="20631" y="-265"/>
                        <a:pt x="22936" y="-419"/>
                        <a:pt x="24165" y="887"/>
                      </a:cubicBezTo>
                      <a:lnTo>
                        <a:pt x="44144" y="22057"/>
                      </a:lnTo>
                      <a:cubicBezTo>
                        <a:pt x="45373" y="23363"/>
                        <a:pt x="45104" y="25668"/>
                        <a:pt x="43491" y="27167"/>
                      </a:cubicBezTo>
                      <a:lnTo>
                        <a:pt x="25894" y="43764"/>
                      </a:lnTo>
                      <a:cubicBezTo>
                        <a:pt x="24281" y="45262"/>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8"/>
                <p:cNvSpPr/>
                <p:nvPr/>
              </p:nvSpPr>
              <p:spPr>
                <a:xfrm>
                  <a:off x="7384267" y="5101733"/>
                  <a:ext cx="44911" cy="44996"/>
                </a:xfrm>
                <a:custGeom>
                  <a:avLst/>
                  <a:gdLst/>
                  <a:ahLst/>
                  <a:cxnLst/>
                  <a:rect l="l" t="t" r="r" b="b"/>
                  <a:pathLst>
                    <a:path w="44911" h="44996" extrusionOk="0">
                      <a:moveTo>
                        <a:pt x="20746" y="44110"/>
                      </a:moveTo>
                      <a:lnTo>
                        <a:pt x="768" y="22940"/>
                      </a:lnTo>
                      <a:cubicBezTo>
                        <a:pt x="-462" y="21634"/>
                        <a:pt x="-193" y="19329"/>
                        <a:pt x="1421" y="17830"/>
                      </a:cubicBezTo>
                      <a:lnTo>
                        <a:pt x="19017" y="1233"/>
                      </a:lnTo>
                      <a:cubicBezTo>
                        <a:pt x="20631" y="-265"/>
                        <a:pt x="22936" y="-419"/>
                        <a:pt x="24165" y="887"/>
                      </a:cubicBezTo>
                      <a:lnTo>
                        <a:pt x="44144" y="22057"/>
                      </a:lnTo>
                      <a:cubicBezTo>
                        <a:pt x="45373" y="23363"/>
                        <a:pt x="45105" y="25668"/>
                        <a:pt x="43491" y="27166"/>
                      </a:cubicBezTo>
                      <a:lnTo>
                        <a:pt x="25895" y="43764"/>
                      </a:lnTo>
                      <a:cubicBezTo>
                        <a:pt x="24281" y="45263"/>
                        <a:pt x="21976"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8"/>
                <p:cNvSpPr/>
                <p:nvPr/>
              </p:nvSpPr>
              <p:spPr>
                <a:xfrm>
                  <a:off x="7417078" y="5136465"/>
                  <a:ext cx="44911" cy="44996"/>
                </a:xfrm>
                <a:custGeom>
                  <a:avLst/>
                  <a:gdLst/>
                  <a:ahLst/>
                  <a:cxnLst/>
                  <a:rect l="l" t="t" r="r" b="b"/>
                  <a:pathLst>
                    <a:path w="44911" h="44996" extrusionOk="0">
                      <a:moveTo>
                        <a:pt x="20746" y="44110"/>
                      </a:moveTo>
                      <a:lnTo>
                        <a:pt x="768" y="22940"/>
                      </a:lnTo>
                      <a:cubicBezTo>
                        <a:pt x="-462" y="21634"/>
                        <a:pt x="-193" y="19329"/>
                        <a:pt x="1421" y="17831"/>
                      </a:cubicBezTo>
                      <a:lnTo>
                        <a:pt x="19017" y="1233"/>
                      </a:lnTo>
                      <a:cubicBezTo>
                        <a:pt x="20631" y="-266"/>
                        <a:pt x="22936" y="-419"/>
                        <a:pt x="24165" y="887"/>
                      </a:cubicBezTo>
                      <a:lnTo>
                        <a:pt x="44144" y="22057"/>
                      </a:lnTo>
                      <a:cubicBezTo>
                        <a:pt x="45373" y="23363"/>
                        <a:pt x="45104" y="25668"/>
                        <a:pt x="43491" y="27166"/>
                      </a:cubicBezTo>
                      <a:lnTo>
                        <a:pt x="25894" y="43764"/>
                      </a:lnTo>
                      <a:cubicBezTo>
                        <a:pt x="24281" y="45262"/>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8"/>
                <p:cNvSpPr/>
                <p:nvPr/>
              </p:nvSpPr>
              <p:spPr>
                <a:xfrm>
                  <a:off x="7449850" y="5171197"/>
                  <a:ext cx="44911" cy="44997"/>
                </a:xfrm>
                <a:custGeom>
                  <a:avLst/>
                  <a:gdLst/>
                  <a:ahLst/>
                  <a:cxnLst/>
                  <a:rect l="l" t="t" r="r" b="b"/>
                  <a:pathLst>
                    <a:path w="44911" h="44997" extrusionOk="0">
                      <a:moveTo>
                        <a:pt x="20746" y="44110"/>
                      </a:moveTo>
                      <a:lnTo>
                        <a:pt x="767" y="22941"/>
                      </a:lnTo>
                      <a:cubicBezTo>
                        <a:pt x="-462" y="21634"/>
                        <a:pt x="-193" y="19329"/>
                        <a:pt x="1421" y="17830"/>
                      </a:cubicBezTo>
                      <a:lnTo>
                        <a:pt x="19017" y="1233"/>
                      </a:lnTo>
                      <a:cubicBezTo>
                        <a:pt x="20631" y="-265"/>
                        <a:pt x="22936" y="-419"/>
                        <a:pt x="24166" y="887"/>
                      </a:cubicBezTo>
                      <a:lnTo>
                        <a:pt x="44144" y="22057"/>
                      </a:lnTo>
                      <a:cubicBezTo>
                        <a:pt x="45373" y="23363"/>
                        <a:pt x="45104" y="25668"/>
                        <a:pt x="43491" y="27167"/>
                      </a:cubicBezTo>
                      <a:lnTo>
                        <a:pt x="25894" y="43764"/>
                      </a:lnTo>
                      <a:cubicBezTo>
                        <a:pt x="24281" y="45262"/>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8"/>
                <p:cNvSpPr/>
                <p:nvPr/>
              </p:nvSpPr>
              <p:spPr>
                <a:xfrm>
                  <a:off x="7482623" y="5205929"/>
                  <a:ext cx="44911" cy="44996"/>
                </a:xfrm>
                <a:custGeom>
                  <a:avLst/>
                  <a:gdLst/>
                  <a:ahLst/>
                  <a:cxnLst/>
                  <a:rect l="l" t="t" r="r" b="b"/>
                  <a:pathLst>
                    <a:path w="44911" h="44996" extrusionOk="0">
                      <a:moveTo>
                        <a:pt x="20746" y="44110"/>
                      </a:moveTo>
                      <a:lnTo>
                        <a:pt x="767" y="22940"/>
                      </a:lnTo>
                      <a:cubicBezTo>
                        <a:pt x="-462" y="21634"/>
                        <a:pt x="-193" y="19329"/>
                        <a:pt x="1421" y="17830"/>
                      </a:cubicBezTo>
                      <a:lnTo>
                        <a:pt x="19017" y="1233"/>
                      </a:lnTo>
                      <a:cubicBezTo>
                        <a:pt x="20631" y="-265"/>
                        <a:pt x="22936" y="-419"/>
                        <a:pt x="24165" y="887"/>
                      </a:cubicBezTo>
                      <a:lnTo>
                        <a:pt x="44144" y="22057"/>
                      </a:lnTo>
                      <a:cubicBezTo>
                        <a:pt x="45373" y="23363"/>
                        <a:pt x="45104" y="25668"/>
                        <a:pt x="43491" y="27166"/>
                      </a:cubicBezTo>
                      <a:lnTo>
                        <a:pt x="25894" y="43764"/>
                      </a:lnTo>
                      <a:cubicBezTo>
                        <a:pt x="24281" y="45263"/>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8"/>
                <p:cNvSpPr/>
                <p:nvPr/>
              </p:nvSpPr>
              <p:spPr>
                <a:xfrm>
                  <a:off x="7318338" y="5098275"/>
                  <a:ext cx="44911" cy="44997"/>
                </a:xfrm>
                <a:custGeom>
                  <a:avLst/>
                  <a:gdLst/>
                  <a:ahLst/>
                  <a:cxnLst/>
                  <a:rect l="l" t="t" r="r" b="b"/>
                  <a:pathLst>
                    <a:path w="44911" h="44997" extrusionOk="0">
                      <a:moveTo>
                        <a:pt x="20746" y="44110"/>
                      </a:moveTo>
                      <a:lnTo>
                        <a:pt x="767" y="22940"/>
                      </a:lnTo>
                      <a:cubicBezTo>
                        <a:pt x="-462" y="21634"/>
                        <a:pt x="-193" y="19329"/>
                        <a:pt x="1421" y="17830"/>
                      </a:cubicBezTo>
                      <a:lnTo>
                        <a:pt x="19017" y="1233"/>
                      </a:lnTo>
                      <a:cubicBezTo>
                        <a:pt x="20631" y="-265"/>
                        <a:pt x="22936" y="-419"/>
                        <a:pt x="24165" y="887"/>
                      </a:cubicBezTo>
                      <a:lnTo>
                        <a:pt x="44144" y="22057"/>
                      </a:lnTo>
                      <a:cubicBezTo>
                        <a:pt x="45373" y="23363"/>
                        <a:pt x="45104" y="25668"/>
                        <a:pt x="43491" y="27167"/>
                      </a:cubicBezTo>
                      <a:lnTo>
                        <a:pt x="25894" y="43764"/>
                      </a:lnTo>
                      <a:cubicBezTo>
                        <a:pt x="24281" y="45262"/>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8"/>
                <p:cNvSpPr/>
                <p:nvPr/>
              </p:nvSpPr>
              <p:spPr>
                <a:xfrm>
                  <a:off x="7351111" y="5133007"/>
                  <a:ext cx="44911" cy="44997"/>
                </a:xfrm>
                <a:custGeom>
                  <a:avLst/>
                  <a:gdLst/>
                  <a:ahLst/>
                  <a:cxnLst/>
                  <a:rect l="l" t="t" r="r" b="b"/>
                  <a:pathLst>
                    <a:path w="44911" h="44997" extrusionOk="0">
                      <a:moveTo>
                        <a:pt x="20746" y="44110"/>
                      </a:moveTo>
                      <a:lnTo>
                        <a:pt x="767" y="22940"/>
                      </a:lnTo>
                      <a:cubicBezTo>
                        <a:pt x="-462" y="21634"/>
                        <a:pt x="-193" y="19329"/>
                        <a:pt x="1421" y="17831"/>
                      </a:cubicBezTo>
                      <a:lnTo>
                        <a:pt x="19017" y="1233"/>
                      </a:lnTo>
                      <a:cubicBezTo>
                        <a:pt x="20631" y="-266"/>
                        <a:pt x="22936" y="-419"/>
                        <a:pt x="24165" y="887"/>
                      </a:cubicBezTo>
                      <a:lnTo>
                        <a:pt x="44144" y="22057"/>
                      </a:lnTo>
                      <a:cubicBezTo>
                        <a:pt x="45373" y="23363"/>
                        <a:pt x="45104" y="25668"/>
                        <a:pt x="43491" y="27166"/>
                      </a:cubicBezTo>
                      <a:lnTo>
                        <a:pt x="25894" y="43764"/>
                      </a:lnTo>
                      <a:cubicBezTo>
                        <a:pt x="24281" y="45263"/>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8"/>
                <p:cNvSpPr/>
                <p:nvPr/>
              </p:nvSpPr>
              <p:spPr>
                <a:xfrm>
                  <a:off x="7383883" y="5167739"/>
                  <a:ext cx="44911" cy="44997"/>
                </a:xfrm>
                <a:custGeom>
                  <a:avLst/>
                  <a:gdLst/>
                  <a:ahLst/>
                  <a:cxnLst/>
                  <a:rect l="l" t="t" r="r" b="b"/>
                  <a:pathLst>
                    <a:path w="44911" h="44997" extrusionOk="0">
                      <a:moveTo>
                        <a:pt x="20746" y="44110"/>
                      </a:moveTo>
                      <a:lnTo>
                        <a:pt x="768" y="22941"/>
                      </a:lnTo>
                      <a:cubicBezTo>
                        <a:pt x="-462" y="21634"/>
                        <a:pt x="-193" y="19329"/>
                        <a:pt x="1421" y="17830"/>
                      </a:cubicBezTo>
                      <a:lnTo>
                        <a:pt x="19017" y="1233"/>
                      </a:lnTo>
                      <a:cubicBezTo>
                        <a:pt x="20631" y="-265"/>
                        <a:pt x="22936" y="-419"/>
                        <a:pt x="24165" y="887"/>
                      </a:cubicBezTo>
                      <a:lnTo>
                        <a:pt x="44144" y="22057"/>
                      </a:lnTo>
                      <a:cubicBezTo>
                        <a:pt x="45373" y="23363"/>
                        <a:pt x="45104" y="25668"/>
                        <a:pt x="43491" y="27167"/>
                      </a:cubicBezTo>
                      <a:lnTo>
                        <a:pt x="25894" y="43764"/>
                      </a:lnTo>
                      <a:cubicBezTo>
                        <a:pt x="24281" y="45262"/>
                        <a:pt x="21976"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8"/>
                <p:cNvSpPr/>
                <p:nvPr/>
              </p:nvSpPr>
              <p:spPr>
                <a:xfrm>
                  <a:off x="7416655" y="5202432"/>
                  <a:ext cx="44911" cy="44997"/>
                </a:xfrm>
                <a:custGeom>
                  <a:avLst/>
                  <a:gdLst/>
                  <a:ahLst/>
                  <a:cxnLst/>
                  <a:rect l="l" t="t" r="r" b="b"/>
                  <a:pathLst>
                    <a:path w="44911" h="44997" extrusionOk="0">
                      <a:moveTo>
                        <a:pt x="20746" y="44110"/>
                      </a:moveTo>
                      <a:lnTo>
                        <a:pt x="767" y="22941"/>
                      </a:lnTo>
                      <a:cubicBezTo>
                        <a:pt x="-462" y="21634"/>
                        <a:pt x="-193" y="19329"/>
                        <a:pt x="1421" y="17830"/>
                      </a:cubicBezTo>
                      <a:lnTo>
                        <a:pt x="19017" y="1233"/>
                      </a:lnTo>
                      <a:cubicBezTo>
                        <a:pt x="20631" y="-265"/>
                        <a:pt x="22936" y="-419"/>
                        <a:pt x="24166" y="887"/>
                      </a:cubicBezTo>
                      <a:lnTo>
                        <a:pt x="44144" y="22057"/>
                      </a:lnTo>
                      <a:cubicBezTo>
                        <a:pt x="45374" y="23363"/>
                        <a:pt x="45104" y="25668"/>
                        <a:pt x="43491" y="27167"/>
                      </a:cubicBezTo>
                      <a:lnTo>
                        <a:pt x="25894" y="43764"/>
                      </a:lnTo>
                      <a:cubicBezTo>
                        <a:pt x="24281" y="45262"/>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8"/>
                <p:cNvSpPr/>
                <p:nvPr/>
              </p:nvSpPr>
              <p:spPr>
                <a:xfrm>
                  <a:off x="7449428" y="5237164"/>
                  <a:ext cx="44911" cy="44996"/>
                </a:xfrm>
                <a:custGeom>
                  <a:avLst/>
                  <a:gdLst/>
                  <a:ahLst/>
                  <a:cxnLst/>
                  <a:rect l="l" t="t" r="r" b="b"/>
                  <a:pathLst>
                    <a:path w="44911" h="44996" extrusionOk="0">
                      <a:moveTo>
                        <a:pt x="20746" y="44110"/>
                      </a:moveTo>
                      <a:lnTo>
                        <a:pt x="767" y="22940"/>
                      </a:lnTo>
                      <a:cubicBezTo>
                        <a:pt x="-462" y="21634"/>
                        <a:pt x="-193" y="19329"/>
                        <a:pt x="1421" y="17830"/>
                      </a:cubicBezTo>
                      <a:lnTo>
                        <a:pt x="19017" y="1233"/>
                      </a:lnTo>
                      <a:cubicBezTo>
                        <a:pt x="20631" y="-265"/>
                        <a:pt x="22936" y="-419"/>
                        <a:pt x="24166" y="887"/>
                      </a:cubicBezTo>
                      <a:lnTo>
                        <a:pt x="44144" y="22057"/>
                      </a:lnTo>
                      <a:cubicBezTo>
                        <a:pt x="45373" y="23363"/>
                        <a:pt x="45104" y="25668"/>
                        <a:pt x="43491" y="27166"/>
                      </a:cubicBezTo>
                      <a:lnTo>
                        <a:pt x="25894" y="43764"/>
                      </a:lnTo>
                      <a:cubicBezTo>
                        <a:pt x="24281" y="45263"/>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8"/>
                <p:cNvSpPr/>
                <p:nvPr/>
              </p:nvSpPr>
              <p:spPr>
                <a:xfrm>
                  <a:off x="7285339" y="5129718"/>
                  <a:ext cx="44557" cy="44622"/>
                </a:xfrm>
                <a:custGeom>
                  <a:avLst/>
                  <a:gdLst/>
                  <a:ahLst/>
                  <a:cxnLst/>
                  <a:rect l="l" t="t" r="r" b="b"/>
                  <a:pathLst>
                    <a:path w="44557" h="44622" extrusionOk="0">
                      <a:moveTo>
                        <a:pt x="20242" y="43596"/>
                      </a:moveTo>
                      <a:lnTo>
                        <a:pt x="879" y="23080"/>
                      </a:lnTo>
                      <a:cubicBezTo>
                        <a:pt x="-543" y="21581"/>
                        <a:pt x="-197" y="18969"/>
                        <a:pt x="1608" y="17240"/>
                      </a:cubicBezTo>
                      <a:lnTo>
                        <a:pt x="18437" y="1411"/>
                      </a:lnTo>
                      <a:cubicBezTo>
                        <a:pt x="20242" y="-318"/>
                        <a:pt x="22893" y="-472"/>
                        <a:pt x="24315" y="1027"/>
                      </a:cubicBezTo>
                      <a:lnTo>
                        <a:pt x="43679" y="21543"/>
                      </a:lnTo>
                      <a:cubicBezTo>
                        <a:pt x="45100" y="23041"/>
                        <a:pt x="44754" y="25654"/>
                        <a:pt x="42949" y="27383"/>
                      </a:cubicBezTo>
                      <a:lnTo>
                        <a:pt x="26121" y="43212"/>
                      </a:lnTo>
                      <a:cubicBezTo>
                        <a:pt x="24315" y="44941"/>
                        <a:pt x="21664" y="45095"/>
                        <a:pt x="20242" y="4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8"/>
                <p:cNvSpPr/>
                <p:nvPr/>
              </p:nvSpPr>
              <p:spPr>
                <a:xfrm>
                  <a:off x="7318414" y="5164769"/>
                  <a:ext cx="43977" cy="42436"/>
                </a:xfrm>
                <a:custGeom>
                  <a:avLst/>
                  <a:gdLst/>
                  <a:ahLst/>
                  <a:cxnLst/>
                  <a:rect l="l" t="t" r="r" b="b"/>
                  <a:pathLst>
                    <a:path w="43977" h="42436" extrusionOk="0">
                      <a:moveTo>
                        <a:pt x="17135" y="40280"/>
                      </a:moveTo>
                      <a:lnTo>
                        <a:pt x="999" y="23183"/>
                      </a:lnTo>
                      <a:cubicBezTo>
                        <a:pt x="-615" y="21454"/>
                        <a:pt x="-231" y="18457"/>
                        <a:pt x="1844" y="16497"/>
                      </a:cubicBezTo>
                      <a:lnTo>
                        <a:pt x="17596" y="1667"/>
                      </a:lnTo>
                      <a:cubicBezTo>
                        <a:pt x="19748" y="-369"/>
                        <a:pt x="22821" y="-561"/>
                        <a:pt x="24512" y="1206"/>
                      </a:cubicBezTo>
                      <a:lnTo>
                        <a:pt x="42953" y="20762"/>
                      </a:lnTo>
                      <a:cubicBezTo>
                        <a:pt x="44606" y="22530"/>
                        <a:pt x="44222" y="25603"/>
                        <a:pt x="42070" y="27601"/>
                      </a:cubicBezTo>
                      <a:lnTo>
                        <a:pt x="29468" y="39473"/>
                      </a:lnTo>
                      <a:cubicBezTo>
                        <a:pt x="25626" y="43084"/>
                        <a:pt x="20132" y="43430"/>
                        <a:pt x="17174" y="403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8"/>
                <p:cNvSpPr/>
                <p:nvPr/>
              </p:nvSpPr>
              <p:spPr>
                <a:xfrm>
                  <a:off x="7351074" y="5199466"/>
                  <a:ext cx="44253" cy="44205"/>
                </a:xfrm>
                <a:custGeom>
                  <a:avLst/>
                  <a:gdLst/>
                  <a:ahLst/>
                  <a:cxnLst/>
                  <a:rect l="l" t="t" r="r" b="b"/>
                  <a:pathLst>
                    <a:path w="44253" h="44205" extrusionOk="0">
                      <a:moveTo>
                        <a:pt x="19860" y="43081"/>
                      </a:moveTo>
                      <a:lnTo>
                        <a:pt x="957" y="23064"/>
                      </a:lnTo>
                      <a:cubicBezTo>
                        <a:pt x="-580" y="21412"/>
                        <a:pt x="-234" y="18569"/>
                        <a:pt x="1764" y="16725"/>
                      </a:cubicBezTo>
                      <a:lnTo>
                        <a:pt x="17785" y="1626"/>
                      </a:lnTo>
                      <a:cubicBezTo>
                        <a:pt x="19898" y="-334"/>
                        <a:pt x="22895" y="-564"/>
                        <a:pt x="24547" y="1165"/>
                      </a:cubicBezTo>
                      <a:lnTo>
                        <a:pt x="43296" y="21028"/>
                      </a:lnTo>
                      <a:cubicBezTo>
                        <a:pt x="44833" y="22680"/>
                        <a:pt x="44487" y="25523"/>
                        <a:pt x="42489" y="27367"/>
                      </a:cubicBezTo>
                      <a:lnTo>
                        <a:pt x="26276" y="42659"/>
                      </a:lnTo>
                      <a:cubicBezTo>
                        <a:pt x="24278" y="44541"/>
                        <a:pt x="21435" y="44733"/>
                        <a:pt x="19898" y="4308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8"/>
                <p:cNvSpPr/>
                <p:nvPr/>
              </p:nvSpPr>
              <p:spPr>
                <a:xfrm>
                  <a:off x="7383959" y="5234197"/>
                  <a:ext cx="44029" cy="44053"/>
                </a:xfrm>
                <a:custGeom>
                  <a:avLst/>
                  <a:gdLst/>
                  <a:ahLst/>
                  <a:cxnLst/>
                  <a:rect l="l" t="t" r="r" b="b"/>
                  <a:pathLst>
                    <a:path w="44029" h="44053" extrusionOk="0">
                      <a:moveTo>
                        <a:pt x="19594" y="42889"/>
                      </a:moveTo>
                      <a:lnTo>
                        <a:pt x="999" y="23218"/>
                      </a:lnTo>
                      <a:cubicBezTo>
                        <a:pt x="-615" y="21489"/>
                        <a:pt x="-230" y="18492"/>
                        <a:pt x="1844" y="16533"/>
                      </a:cubicBezTo>
                      <a:lnTo>
                        <a:pt x="17673" y="1626"/>
                      </a:lnTo>
                      <a:cubicBezTo>
                        <a:pt x="19786" y="-334"/>
                        <a:pt x="22783" y="-564"/>
                        <a:pt x="24435" y="1165"/>
                      </a:cubicBezTo>
                      <a:lnTo>
                        <a:pt x="43031" y="20836"/>
                      </a:lnTo>
                      <a:cubicBezTo>
                        <a:pt x="44644" y="22565"/>
                        <a:pt x="44260" y="25562"/>
                        <a:pt x="42185" y="27521"/>
                      </a:cubicBezTo>
                      <a:lnTo>
                        <a:pt x="26356" y="42428"/>
                      </a:lnTo>
                      <a:cubicBezTo>
                        <a:pt x="24243" y="44388"/>
                        <a:pt x="21246" y="44618"/>
                        <a:pt x="19594" y="428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8"/>
                <p:cNvSpPr/>
                <p:nvPr/>
              </p:nvSpPr>
              <p:spPr>
                <a:xfrm>
                  <a:off x="7381615" y="5268826"/>
                  <a:ext cx="79197" cy="77378"/>
                </a:xfrm>
                <a:custGeom>
                  <a:avLst/>
                  <a:gdLst/>
                  <a:ahLst/>
                  <a:cxnLst/>
                  <a:rect l="l" t="t" r="r" b="b"/>
                  <a:pathLst>
                    <a:path w="79197" h="77378" extrusionOk="0">
                      <a:moveTo>
                        <a:pt x="24474" y="77378"/>
                      </a:moveTo>
                      <a:lnTo>
                        <a:pt x="0" y="51445"/>
                      </a:lnTo>
                      <a:lnTo>
                        <a:pt x="52943" y="1575"/>
                      </a:lnTo>
                      <a:cubicBezTo>
                        <a:pt x="54979" y="-346"/>
                        <a:pt x="57861" y="-538"/>
                        <a:pt x="59436" y="1153"/>
                      </a:cubicBezTo>
                      <a:lnTo>
                        <a:pt x="78223" y="21054"/>
                      </a:lnTo>
                      <a:cubicBezTo>
                        <a:pt x="79799" y="22707"/>
                        <a:pt x="79415" y="25588"/>
                        <a:pt x="77417" y="27509"/>
                      </a:cubicBezTo>
                      <a:lnTo>
                        <a:pt x="24474" y="7737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8"/>
                <p:cNvSpPr/>
                <p:nvPr/>
              </p:nvSpPr>
              <p:spPr>
                <a:xfrm>
                  <a:off x="7249488" y="5161336"/>
                  <a:ext cx="46898" cy="45979"/>
                </a:xfrm>
                <a:custGeom>
                  <a:avLst/>
                  <a:gdLst/>
                  <a:ahLst/>
                  <a:cxnLst/>
                  <a:rect l="l" t="t" r="r" b="b"/>
                  <a:pathLst>
                    <a:path w="46898" h="45979" extrusionOk="0">
                      <a:moveTo>
                        <a:pt x="25511" y="45941"/>
                      </a:moveTo>
                      <a:lnTo>
                        <a:pt x="0" y="19854"/>
                      </a:lnTo>
                      <a:lnTo>
                        <a:pt x="20785" y="1412"/>
                      </a:lnTo>
                      <a:cubicBezTo>
                        <a:pt x="22783" y="-471"/>
                        <a:pt x="25895" y="-471"/>
                        <a:pt x="27701" y="1412"/>
                      </a:cubicBezTo>
                      <a:lnTo>
                        <a:pt x="45643" y="20430"/>
                      </a:lnTo>
                      <a:cubicBezTo>
                        <a:pt x="47449" y="22351"/>
                        <a:pt x="47295" y="25425"/>
                        <a:pt x="45259" y="27346"/>
                      </a:cubicBezTo>
                      <a:lnTo>
                        <a:pt x="25511" y="4597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8"/>
                <p:cNvSpPr/>
                <p:nvPr/>
              </p:nvSpPr>
              <p:spPr>
                <a:xfrm>
                  <a:off x="7283298" y="5195979"/>
                  <a:ext cx="45937" cy="46029"/>
                </a:xfrm>
                <a:custGeom>
                  <a:avLst/>
                  <a:gdLst/>
                  <a:ahLst/>
                  <a:cxnLst/>
                  <a:rect l="l" t="t" r="r" b="b"/>
                  <a:pathLst>
                    <a:path w="45937" h="46029" extrusionOk="0">
                      <a:moveTo>
                        <a:pt x="24474" y="46030"/>
                      </a:moveTo>
                      <a:lnTo>
                        <a:pt x="0" y="20096"/>
                      </a:lnTo>
                      <a:lnTo>
                        <a:pt x="19556" y="1654"/>
                      </a:lnTo>
                      <a:cubicBezTo>
                        <a:pt x="21707" y="-344"/>
                        <a:pt x="24781" y="-574"/>
                        <a:pt x="26433" y="1193"/>
                      </a:cubicBezTo>
                      <a:lnTo>
                        <a:pt x="44913" y="20749"/>
                      </a:lnTo>
                      <a:cubicBezTo>
                        <a:pt x="46565" y="22517"/>
                        <a:pt x="46181" y="25552"/>
                        <a:pt x="44029" y="27588"/>
                      </a:cubicBezTo>
                      <a:lnTo>
                        <a:pt x="24474" y="4603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8"/>
                <p:cNvSpPr/>
                <p:nvPr/>
              </p:nvSpPr>
              <p:spPr>
                <a:xfrm>
                  <a:off x="7316071" y="5230711"/>
                  <a:ext cx="45936" cy="46029"/>
                </a:xfrm>
                <a:custGeom>
                  <a:avLst/>
                  <a:gdLst/>
                  <a:ahLst/>
                  <a:cxnLst/>
                  <a:rect l="l" t="t" r="r" b="b"/>
                  <a:pathLst>
                    <a:path w="45936" h="46029" extrusionOk="0">
                      <a:moveTo>
                        <a:pt x="24474" y="46030"/>
                      </a:moveTo>
                      <a:lnTo>
                        <a:pt x="0" y="20096"/>
                      </a:lnTo>
                      <a:lnTo>
                        <a:pt x="19556" y="1654"/>
                      </a:lnTo>
                      <a:cubicBezTo>
                        <a:pt x="21707" y="-344"/>
                        <a:pt x="24781" y="-574"/>
                        <a:pt x="26433" y="1193"/>
                      </a:cubicBezTo>
                      <a:lnTo>
                        <a:pt x="44913" y="20749"/>
                      </a:lnTo>
                      <a:cubicBezTo>
                        <a:pt x="46565" y="22517"/>
                        <a:pt x="46181" y="25552"/>
                        <a:pt x="44029" y="27588"/>
                      </a:cubicBezTo>
                      <a:lnTo>
                        <a:pt x="24474" y="4603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8"/>
                <p:cNvSpPr/>
                <p:nvPr/>
              </p:nvSpPr>
              <p:spPr>
                <a:xfrm>
                  <a:off x="7348843" y="5265443"/>
                  <a:ext cx="45937" cy="46029"/>
                </a:xfrm>
                <a:custGeom>
                  <a:avLst/>
                  <a:gdLst/>
                  <a:ahLst/>
                  <a:cxnLst/>
                  <a:rect l="l" t="t" r="r" b="b"/>
                  <a:pathLst>
                    <a:path w="45937" h="46029" extrusionOk="0">
                      <a:moveTo>
                        <a:pt x="24474" y="46030"/>
                      </a:moveTo>
                      <a:lnTo>
                        <a:pt x="0" y="20096"/>
                      </a:lnTo>
                      <a:lnTo>
                        <a:pt x="19556" y="1654"/>
                      </a:lnTo>
                      <a:cubicBezTo>
                        <a:pt x="21707" y="-343"/>
                        <a:pt x="24781" y="-574"/>
                        <a:pt x="26433" y="1193"/>
                      </a:cubicBezTo>
                      <a:lnTo>
                        <a:pt x="44913" y="20749"/>
                      </a:lnTo>
                      <a:cubicBezTo>
                        <a:pt x="46565" y="22516"/>
                        <a:pt x="46181" y="25552"/>
                        <a:pt x="44030" y="27588"/>
                      </a:cubicBezTo>
                      <a:lnTo>
                        <a:pt x="24474" y="4603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00" name="Google Shape;400;p8"/>
              <p:cNvSpPr/>
              <p:nvPr/>
            </p:nvSpPr>
            <p:spPr>
              <a:xfrm>
                <a:off x="7441151" y="4958141"/>
                <a:ext cx="169117" cy="204201"/>
              </a:xfrm>
              <a:custGeom>
                <a:avLst/>
                <a:gdLst/>
                <a:ahLst/>
                <a:cxnLst/>
                <a:rect l="l" t="t" r="r" b="b"/>
                <a:pathLst>
                  <a:path w="169117" h="204201" extrusionOk="0">
                    <a:moveTo>
                      <a:pt x="135485" y="202417"/>
                    </a:moveTo>
                    <a:lnTo>
                      <a:pt x="1937" y="59840"/>
                    </a:lnTo>
                    <a:cubicBezTo>
                      <a:pt x="-177" y="57573"/>
                      <a:pt x="-599" y="53769"/>
                      <a:pt x="861" y="50504"/>
                    </a:cubicBezTo>
                    <a:lnTo>
                      <a:pt x="21723" y="4668"/>
                    </a:lnTo>
                    <a:cubicBezTo>
                      <a:pt x="23874" y="-57"/>
                      <a:pt x="29023" y="-1517"/>
                      <a:pt x="32096" y="1787"/>
                    </a:cubicBezTo>
                    <a:lnTo>
                      <a:pt x="167182" y="146016"/>
                    </a:lnTo>
                    <a:cubicBezTo>
                      <a:pt x="169372" y="148360"/>
                      <a:pt x="169756" y="152394"/>
                      <a:pt x="168065" y="155698"/>
                    </a:cubicBezTo>
                    <a:lnTo>
                      <a:pt x="145628" y="199881"/>
                    </a:lnTo>
                    <a:cubicBezTo>
                      <a:pt x="143361" y="204376"/>
                      <a:pt x="138405" y="205606"/>
                      <a:pt x="135408" y="2024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8"/>
              <p:cNvSpPr/>
              <p:nvPr/>
            </p:nvSpPr>
            <p:spPr>
              <a:xfrm>
                <a:off x="7387570" y="5110151"/>
                <a:ext cx="243046" cy="256625"/>
              </a:xfrm>
              <a:custGeom>
                <a:avLst/>
                <a:gdLst/>
                <a:ahLst/>
                <a:cxnLst/>
                <a:rect l="l" t="t" r="r" b="b"/>
                <a:pathLst>
                  <a:path w="243046" h="256625" extrusionOk="0">
                    <a:moveTo>
                      <a:pt x="243046" y="0"/>
                    </a:moveTo>
                    <a:cubicBezTo>
                      <a:pt x="231328" y="26280"/>
                      <a:pt x="212118" y="53174"/>
                      <a:pt x="200592" y="80068"/>
                    </a:cubicBezTo>
                    <a:cubicBezTo>
                      <a:pt x="142961" y="133856"/>
                      <a:pt x="89173" y="183802"/>
                      <a:pt x="35385" y="241433"/>
                    </a:cubicBezTo>
                    <a:cubicBezTo>
                      <a:pt x="23859" y="249117"/>
                      <a:pt x="16175" y="260643"/>
                      <a:pt x="0" y="255225"/>
                    </a:cubicBez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8"/>
              <p:cNvSpPr/>
              <p:nvPr/>
            </p:nvSpPr>
            <p:spPr>
              <a:xfrm>
                <a:off x="7600764" y="5140887"/>
                <a:ext cx="34808" cy="67235"/>
              </a:xfrm>
              <a:custGeom>
                <a:avLst/>
                <a:gdLst/>
                <a:ahLst/>
                <a:cxnLst/>
                <a:rect l="l" t="t" r="r" b="b"/>
                <a:pathLst>
                  <a:path w="34808" h="67235" extrusionOk="0">
                    <a:moveTo>
                      <a:pt x="0" y="67235"/>
                    </a:moveTo>
                    <a:cubicBezTo>
                      <a:pt x="12026" y="45067"/>
                      <a:pt x="23666" y="22630"/>
                      <a:pt x="34808" y="0"/>
                    </a:cubicBez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403;p8"/>
              <p:cNvSpPr/>
              <p:nvPr/>
            </p:nvSpPr>
            <p:spPr>
              <a:xfrm>
                <a:off x="7560346" y="5232135"/>
                <a:ext cx="14868" cy="14868"/>
              </a:xfrm>
              <a:custGeom>
                <a:avLst/>
                <a:gdLst/>
                <a:ahLst/>
                <a:cxnLst/>
                <a:rect l="l" t="t" r="r" b="b"/>
                <a:pathLst>
                  <a:path w="14868" h="14868" extrusionOk="0">
                    <a:moveTo>
                      <a:pt x="14869" y="0"/>
                    </a:moveTo>
                    <a:lnTo>
                      <a:pt x="0" y="1486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8"/>
              <p:cNvSpPr/>
              <p:nvPr/>
            </p:nvSpPr>
            <p:spPr>
              <a:xfrm>
                <a:off x="7467023" y="5273782"/>
                <a:ext cx="63854" cy="63815"/>
              </a:xfrm>
              <a:custGeom>
                <a:avLst/>
                <a:gdLst/>
                <a:ahLst/>
                <a:cxnLst/>
                <a:rect l="l" t="t" r="r" b="b"/>
                <a:pathLst>
                  <a:path w="63854" h="63815" extrusionOk="0">
                    <a:moveTo>
                      <a:pt x="63854" y="0"/>
                    </a:moveTo>
                    <a:lnTo>
                      <a:pt x="0" y="63816"/>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05" name="Google Shape;405;p8"/>
          <p:cNvSpPr txBox="1">
            <a:spLocks noGrp="1"/>
          </p:cNvSpPr>
          <p:nvPr>
            <p:ph type="title"/>
          </p:nvPr>
        </p:nvSpPr>
        <p:spPr>
          <a:xfrm>
            <a:off x="1147950" y="3810002"/>
            <a:ext cx="5266200" cy="3067200"/>
          </a:xfrm>
          <a:prstGeom prst="rect">
            <a:avLst/>
          </a:prstGeom>
        </p:spPr>
        <p:txBody>
          <a:bodyPr spcFirstLastPara="1" wrap="square" lIns="85500" tIns="85500" rIns="85500" bIns="85500" anchor="ctr" anchorCtr="0">
            <a:noAutofit/>
          </a:bodyPr>
          <a:lstStyle>
            <a:lvl1pPr lvl="0" algn="ctr">
              <a:spcBef>
                <a:spcPts val="0"/>
              </a:spcBef>
              <a:spcAft>
                <a:spcPts val="0"/>
              </a:spcAft>
              <a:buSzPts val="5700"/>
              <a:buNone/>
              <a:defRPr sz="5700"/>
            </a:lvl1pPr>
            <a:lvl2pPr lvl="1" algn="ctr">
              <a:spcBef>
                <a:spcPts val="0"/>
              </a:spcBef>
              <a:spcAft>
                <a:spcPts val="0"/>
              </a:spcAft>
              <a:buSzPts val="5700"/>
              <a:buNone/>
              <a:defRPr sz="5700"/>
            </a:lvl2pPr>
            <a:lvl3pPr lvl="2" algn="ctr">
              <a:spcBef>
                <a:spcPts val="0"/>
              </a:spcBef>
              <a:spcAft>
                <a:spcPts val="0"/>
              </a:spcAft>
              <a:buSzPts val="5700"/>
              <a:buNone/>
              <a:defRPr sz="5700"/>
            </a:lvl3pPr>
            <a:lvl4pPr lvl="3" algn="ctr">
              <a:spcBef>
                <a:spcPts val="0"/>
              </a:spcBef>
              <a:spcAft>
                <a:spcPts val="0"/>
              </a:spcAft>
              <a:buSzPts val="5700"/>
              <a:buNone/>
              <a:defRPr sz="5700"/>
            </a:lvl4pPr>
            <a:lvl5pPr lvl="4" algn="ctr">
              <a:spcBef>
                <a:spcPts val="0"/>
              </a:spcBef>
              <a:spcAft>
                <a:spcPts val="0"/>
              </a:spcAft>
              <a:buSzPts val="5700"/>
              <a:buNone/>
              <a:defRPr sz="5700"/>
            </a:lvl5pPr>
            <a:lvl6pPr lvl="5" algn="ctr">
              <a:spcBef>
                <a:spcPts val="0"/>
              </a:spcBef>
              <a:spcAft>
                <a:spcPts val="0"/>
              </a:spcAft>
              <a:buSzPts val="5700"/>
              <a:buNone/>
              <a:defRPr sz="5700"/>
            </a:lvl6pPr>
            <a:lvl7pPr lvl="6" algn="ctr">
              <a:spcBef>
                <a:spcPts val="0"/>
              </a:spcBef>
              <a:spcAft>
                <a:spcPts val="0"/>
              </a:spcAft>
              <a:buSzPts val="5700"/>
              <a:buNone/>
              <a:defRPr sz="5700"/>
            </a:lvl7pPr>
            <a:lvl8pPr lvl="7" algn="ctr">
              <a:spcBef>
                <a:spcPts val="0"/>
              </a:spcBef>
              <a:spcAft>
                <a:spcPts val="0"/>
              </a:spcAft>
              <a:buSzPts val="5700"/>
              <a:buNone/>
              <a:defRPr sz="5700"/>
            </a:lvl8pPr>
            <a:lvl9pPr lvl="8" algn="ctr">
              <a:spcBef>
                <a:spcPts val="0"/>
              </a:spcBef>
              <a:spcAft>
                <a:spcPts val="0"/>
              </a:spcAft>
              <a:buSzPts val="5700"/>
              <a:buNone/>
              <a:defRPr sz="57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6"/>
        <p:cNvGrpSpPr/>
        <p:nvPr/>
      </p:nvGrpSpPr>
      <p:grpSpPr>
        <a:xfrm>
          <a:off x="0" y="0"/>
          <a:ext cx="0" cy="0"/>
          <a:chOff x="0" y="0"/>
          <a:chExt cx="0" cy="0"/>
        </a:xfrm>
      </p:grpSpPr>
      <p:grpSp>
        <p:nvGrpSpPr>
          <p:cNvPr id="407" name="Google Shape;407;p9"/>
          <p:cNvGrpSpPr/>
          <p:nvPr/>
        </p:nvGrpSpPr>
        <p:grpSpPr>
          <a:xfrm>
            <a:off x="-13509" y="-333182"/>
            <a:ext cx="7687262" cy="11037332"/>
            <a:chOff x="-13509" y="-333182"/>
            <a:chExt cx="7687262" cy="11037332"/>
          </a:xfrm>
        </p:grpSpPr>
        <p:pic>
          <p:nvPicPr>
            <p:cNvPr id="408" name="Google Shape;408;p9"/>
            <p:cNvPicPr preferRelativeResize="0"/>
            <p:nvPr/>
          </p:nvPicPr>
          <p:blipFill>
            <a:blip r:embed="rId2">
              <a:alphaModFix/>
            </a:blip>
            <a:stretch>
              <a:fillRect/>
            </a:stretch>
          </p:blipFill>
          <p:spPr>
            <a:xfrm>
              <a:off x="-13509" y="-14825"/>
              <a:ext cx="7589119" cy="10718976"/>
            </a:xfrm>
            <a:prstGeom prst="rect">
              <a:avLst/>
            </a:prstGeom>
            <a:noFill/>
            <a:ln>
              <a:noFill/>
            </a:ln>
          </p:spPr>
        </p:pic>
        <p:grpSp>
          <p:nvGrpSpPr>
            <p:cNvPr id="409" name="Google Shape;409;p9"/>
            <p:cNvGrpSpPr/>
            <p:nvPr/>
          </p:nvGrpSpPr>
          <p:grpSpPr>
            <a:xfrm>
              <a:off x="-13506" y="-333182"/>
              <a:ext cx="7687259" cy="11022511"/>
              <a:chOff x="-13506" y="-333182"/>
              <a:chExt cx="7687259" cy="11022511"/>
            </a:xfrm>
          </p:grpSpPr>
          <p:grpSp>
            <p:nvGrpSpPr>
              <p:cNvPr id="410" name="Google Shape;410;p9"/>
              <p:cNvGrpSpPr/>
              <p:nvPr/>
            </p:nvGrpSpPr>
            <p:grpSpPr>
              <a:xfrm rot="643291" flipH="1">
                <a:off x="144643" y="-218056"/>
                <a:ext cx="1146054" cy="1807697"/>
                <a:chOff x="6602768" y="1478215"/>
                <a:chExt cx="316190" cy="498720"/>
              </a:xfrm>
            </p:grpSpPr>
            <p:grpSp>
              <p:nvGrpSpPr>
                <p:cNvPr id="411" name="Google Shape;411;p9"/>
                <p:cNvGrpSpPr/>
                <p:nvPr/>
              </p:nvGrpSpPr>
              <p:grpSpPr>
                <a:xfrm>
                  <a:off x="6602768" y="1478215"/>
                  <a:ext cx="316190" cy="498720"/>
                  <a:chOff x="6602768" y="1478215"/>
                  <a:chExt cx="316190" cy="498720"/>
                </a:xfrm>
              </p:grpSpPr>
              <p:grpSp>
                <p:nvGrpSpPr>
                  <p:cNvPr id="412" name="Google Shape;412;p9"/>
                  <p:cNvGrpSpPr/>
                  <p:nvPr/>
                </p:nvGrpSpPr>
                <p:grpSpPr>
                  <a:xfrm>
                    <a:off x="6640544" y="1489088"/>
                    <a:ext cx="278414" cy="454386"/>
                    <a:chOff x="6640544" y="1489088"/>
                    <a:chExt cx="278414" cy="454386"/>
                  </a:xfrm>
                </p:grpSpPr>
                <p:sp>
                  <p:nvSpPr>
                    <p:cNvPr id="413" name="Google Shape;413;p9"/>
                    <p:cNvSpPr/>
                    <p:nvPr/>
                  </p:nvSpPr>
                  <p:spPr>
                    <a:xfrm>
                      <a:off x="6640544" y="1489088"/>
                      <a:ext cx="67412" cy="227370"/>
                    </a:xfrm>
                    <a:custGeom>
                      <a:avLst/>
                      <a:gdLst/>
                      <a:ahLst/>
                      <a:cxnLst/>
                      <a:rect l="l" t="t" r="r" b="b"/>
                      <a:pathLst>
                        <a:path w="67412" h="227370" extrusionOk="0">
                          <a:moveTo>
                            <a:pt x="55848" y="227332"/>
                          </a:moveTo>
                          <a:cubicBezTo>
                            <a:pt x="60035" y="187375"/>
                            <a:pt x="67105" y="148071"/>
                            <a:pt x="67412" y="107500"/>
                          </a:cubicBezTo>
                          <a:cubicBezTo>
                            <a:pt x="49854" y="72461"/>
                            <a:pt x="32373" y="37229"/>
                            <a:pt x="13777" y="2651"/>
                          </a:cubicBezTo>
                          <a:cubicBezTo>
                            <a:pt x="13048" y="1268"/>
                            <a:pt x="12471" y="346"/>
                            <a:pt x="11011" y="0"/>
                          </a:cubicBezTo>
                          <a:cubicBezTo>
                            <a:pt x="7707" y="3535"/>
                            <a:pt x="6785" y="9836"/>
                            <a:pt x="5709" y="14753"/>
                          </a:cubicBezTo>
                          <a:cubicBezTo>
                            <a:pt x="-7815" y="78838"/>
                            <a:pt x="2290" y="151913"/>
                            <a:pt x="40287" y="207738"/>
                          </a:cubicBezTo>
                          <a:cubicBezTo>
                            <a:pt x="44974" y="214654"/>
                            <a:pt x="50162" y="221300"/>
                            <a:pt x="55848" y="22737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9"/>
                    <p:cNvSpPr/>
                    <p:nvPr/>
                  </p:nvSpPr>
                  <p:spPr>
                    <a:xfrm>
                      <a:off x="6729817" y="1693215"/>
                      <a:ext cx="68388" cy="85891"/>
                    </a:xfrm>
                    <a:custGeom>
                      <a:avLst/>
                      <a:gdLst/>
                      <a:ahLst/>
                      <a:cxnLst/>
                      <a:rect l="l" t="t" r="r" b="b"/>
                      <a:pathLst>
                        <a:path w="68388" h="85891" extrusionOk="0">
                          <a:moveTo>
                            <a:pt x="35193" y="19710"/>
                          </a:moveTo>
                          <a:cubicBezTo>
                            <a:pt x="30775" y="9797"/>
                            <a:pt x="27432" y="2075"/>
                            <a:pt x="26548" y="0"/>
                          </a:cubicBezTo>
                          <a:cubicBezTo>
                            <a:pt x="16252" y="8568"/>
                            <a:pt x="7300" y="18672"/>
                            <a:pt x="0" y="29891"/>
                          </a:cubicBezTo>
                          <a:cubicBezTo>
                            <a:pt x="7569" y="36422"/>
                            <a:pt x="15752" y="42070"/>
                            <a:pt x="23206" y="48409"/>
                          </a:cubicBezTo>
                          <a:cubicBezTo>
                            <a:pt x="32158" y="56017"/>
                            <a:pt x="36038" y="69848"/>
                            <a:pt x="41878" y="79760"/>
                          </a:cubicBezTo>
                          <a:cubicBezTo>
                            <a:pt x="43453" y="82450"/>
                            <a:pt x="45490" y="85447"/>
                            <a:pt x="48602" y="85831"/>
                          </a:cubicBezTo>
                          <a:cubicBezTo>
                            <a:pt x="53788" y="86484"/>
                            <a:pt x="63240" y="81681"/>
                            <a:pt x="68388" y="79952"/>
                          </a:cubicBezTo>
                          <a:cubicBezTo>
                            <a:pt x="63701" y="81528"/>
                            <a:pt x="46104" y="44068"/>
                            <a:pt x="35231" y="19748"/>
                          </a:cubicBezTo>
                          <a:close/>
                        </a:path>
                      </a:pathLst>
                    </a:custGeom>
                    <a:solidFill>
                      <a:srgbClr val="8A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9"/>
                    <p:cNvSpPr/>
                    <p:nvPr/>
                  </p:nvSpPr>
                  <p:spPr>
                    <a:xfrm>
                      <a:off x="6702308" y="1621523"/>
                      <a:ext cx="50829" cy="104233"/>
                    </a:xfrm>
                    <a:custGeom>
                      <a:avLst/>
                      <a:gdLst/>
                      <a:ahLst/>
                      <a:cxnLst/>
                      <a:rect l="l" t="t" r="r" b="b"/>
                      <a:pathLst>
                        <a:path w="50829" h="104233" extrusionOk="0">
                          <a:moveTo>
                            <a:pt x="22860" y="104234"/>
                          </a:moveTo>
                          <a:cubicBezTo>
                            <a:pt x="23743" y="104157"/>
                            <a:pt x="24704" y="104119"/>
                            <a:pt x="25703" y="103927"/>
                          </a:cubicBezTo>
                          <a:cubicBezTo>
                            <a:pt x="27778" y="103581"/>
                            <a:pt x="29699" y="102736"/>
                            <a:pt x="31466" y="101621"/>
                          </a:cubicBezTo>
                          <a:cubicBezTo>
                            <a:pt x="36691" y="98394"/>
                            <a:pt x="40379" y="93054"/>
                            <a:pt x="43338" y="87752"/>
                          </a:cubicBezTo>
                          <a:cubicBezTo>
                            <a:pt x="46450" y="82142"/>
                            <a:pt x="49101" y="75726"/>
                            <a:pt x="50830" y="69156"/>
                          </a:cubicBezTo>
                          <a:cubicBezTo>
                            <a:pt x="38074" y="44068"/>
                            <a:pt x="27124" y="22169"/>
                            <a:pt x="25357" y="18826"/>
                          </a:cubicBezTo>
                          <a:cubicBezTo>
                            <a:pt x="22015" y="12563"/>
                            <a:pt x="18749" y="6301"/>
                            <a:pt x="15483" y="0"/>
                          </a:cubicBezTo>
                          <a:cubicBezTo>
                            <a:pt x="11833" y="31313"/>
                            <a:pt x="4341" y="62433"/>
                            <a:pt x="0" y="93592"/>
                          </a:cubicBezTo>
                          <a:cubicBezTo>
                            <a:pt x="4111" y="96319"/>
                            <a:pt x="8414" y="98663"/>
                            <a:pt x="12986" y="100584"/>
                          </a:cubicBezTo>
                          <a:cubicBezTo>
                            <a:pt x="16252" y="101929"/>
                            <a:pt x="19594" y="103081"/>
                            <a:pt x="22898" y="104234"/>
                          </a:cubicBezTo>
                          <a:close/>
                        </a:path>
                      </a:pathLst>
                    </a:custGeom>
                    <a:solidFill>
                      <a:srgbClr val="87AFC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9"/>
                    <p:cNvSpPr/>
                    <p:nvPr/>
                  </p:nvSpPr>
                  <p:spPr>
                    <a:xfrm>
                      <a:off x="6758261" y="1751099"/>
                      <a:ext cx="160697" cy="192375"/>
                    </a:xfrm>
                    <a:custGeom>
                      <a:avLst/>
                      <a:gdLst/>
                      <a:ahLst/>
                      <a:cxnLst/>
                      <a:rect l="l" t="t" r="r" b="b"/>
                      <a:pathLst>
                        <a:path w="160697" h="192375" extrusionOk="0">
                          <a:moveTo>
                            <a:pt x="102" y="20569"/>
                          </a:moveTo>
                          <a:cubicBezTo>
                            <a:pt x="-1358" y="37705"/>
                            <a:pt x="13204" y="60219"/>
                            <a:pt x="19005" y="73397"/>
                          </a:cubicBezTo>
                          <a:cubicBezTo>
                            <a:pt x="30915" y="100406"/>
                            <a:pt x="42825" y="127416"/>
                            <a:pt x="54736" y="154425"/>
                          </a:cubicBezTo>
                          <a:cubicBezTo>
                            <a:pt x="55658" y="156500"/>
                            <a:pt x="56580" y="158575"/>
                            <a:pt x="57502" y="160649"/>
                          </a:cubicBezTo>
                          <a:cubicBezTo>
                            <a:pt x="69335" y="187505"/>
                            <a:pt x="100724" y="199684"/>
                            <a:pt x="127580" y="187851"/>
                          </a:cubicBezTo>
                          <a:lnTo>
                            <a:pt x="128925" y="187236"/>
                          </a:lnTo>
                          <a:cubicBezTo>
                            <a:pt x="155742" y="175403"/>
                            <a:pt x="168191" y="143706"/>
                            <a:pt x="156011" y="117042"/>
                          </a:cubicBezTo>
                          <a:cubicBezTo>
                            <a:pt x="155781" y="116581"/>
                            <a:pt x="155589" y="116120"/>
                            <a:pt x="155358" y="115659"/>
                          </a:cubicBezTo>
                          <a:cubicBezTo>
                            <a:pt x="145830" y="95373"/>
                            <a:pt x="128694" y="79890"/>
                            <a:pt x="108140" y="70938"/>
                          </a:cubicBezTo>
                          <a:cubicBezTo>
                            <a:pt x="104797" y="69478"/>
                            <a:pt x="101493" y="67826"/>
                            <a:pt x="98266" y="65944"/>
                          </a:cubicBezTo>
                          <a:cubicBezTo>
                            <a:pt x="83705" y="57376"/>
                            <a:pt x="70642" y="46503"/>
                            <a:pt x="59538" y="33786"/>
                          </a:cubicBezTo>
                          <a:cubicBezTo>
                            <a:pt x="53890" y="27293"/>
                            <a:pt x="49165" y="19647"/>
                            <a:pt x="43978" y="12693"/>
                          </a:cubicBezTo>
                          <a:cubicBezTo>
                            <a:pt x="41365" y="9159"/>
                            <a:pt x="38638" y="5586"/>
                            <a:pt x="34949" y="3165"/>
                          </a:cubicBezTo>
                          <a:cubicBezTo>
                            <a:pt x="28379" y="-1138"/>
                            <a:pt x="19428" y="-831"/>
                            <a:pt x="12435" y="2742"/>
                          </a:cubicBezTo>
                          <a:cubicBezTo>
                            <a:pt x="4175" y="6969"/>
                            <a:pt x="679" y="13270"/>
                            <a:pt x="64" y="20531"/>
                          </a:cubicBezTo>
                          <a:close/>
                          <a:moveTo>
                            <a:pt x="75674" y="142284"/>
                          </a:moveTo>
                          <a:cubicBezTo>
                            <a:pt x="75444" y="141939"/>
                            <a:pt x="75213" y="141554"/>
                            <a:pt x="74983" y="141209"/>
                          </a:cubicBezTo>
                          <a:cubicBezTo>
                            <a:pt x="71333" y="135638"/>
                            <a:pt x="67568" y="129644"/>
                            <a:pt x="67568" y="122959"/>
                          </a:cubicBezTo>
                          <a:cubicBezTo>
                            <a:pt x="67568" y="115928"/>
                            <a:pt x="71909" y="109474"/>
                            <a:pt x="77481" y="105209"/>
                          </a:cubicBezTo>
                          <a:cubicBezTo>
                            <a:pt x="83090" y="100944"/>
                            <a:pt x="89852" y="98601"/>
                            <a:pt x="96537" y="96449"/>
                          </a:cubicBezTo>
                          <a:cubicBezTo>
                            <a:pt x="104797" y="93798"/>
                            <a:pt x="109715" y="92684"/>
                            <a:pt x="115862" y="98178"/>
                          </a:cubicBezTo>
                          <a:cubicBezTo>
                            <a:pt x="122547" y="104210"/>
                            <a:pt x="128618" y="114391"/>
                            <a:pt x="131346" y="122882"/>
                          </a:cubicBezTo>
                          <a:cubicBezTo>
                            <a:pt x="134611" y="132987"/>
                            <a:pt x="133151" y="145396"/>
                            <a:pt x="125045" y="152274"/>
                          </a:cubicBezTo>
                          <a:cubicBezTo>
                            <a:pt x="121932" y="154925"/>
                            <a:pt x="118090" y="156538"/>
                            <a:pt x="114287" y="158037"/>
                          </a:cubicBezTo>
                          <a:cubicBezTo>
                            <a:pt x="109523" y="159919"/>
                            <a:pt x="104490" y="161648"/>
                            <a:pt x="99380" y="161226"/>
                          </a:cubicBezTo>
                          <a:cubicBezTo>
                            <a:pt x="88930" y="160380"/>
                            <a:pt x="81591" y="151083"/>
                            <a:pt x="75713" y="1422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7" name="Google Shape;417;p9"/>
                  <p:cNvGrpSpPr/>
                  <p:nvPr/>
                </p:nvGrpSpPr>
                <p:grpSpPr>
                  <a:xfrm>
                    <a:off x="6602768" y="1478215"/>
                    <a:ext cx="171774" cy="498720"/>
                    <a:chOff x="6602768" y="1478215"/>
                    <a:chExt cx="171774" cy="498720"/>
                  </a:xfrm>
                </p:grpSpPr>
                <p:sp>
                  <p:nvSpPr>
                    <p:cNvPr id="418" name="Google Shape;418;p9"/>
                    <p:cNvSpPr/>
                    <p:nvPr/>
                  </p:nvSpPr>
                  <p:spPr>
                    <a:xfrm>
                      <a:off x="6681547" y="1478215"/>
                      <a:ext cx="92995" cy="310557"/>
                    </a:xfrm>
                    <a:custGeom>
                      <a:avLst/>
                      <a:gdLst/>
                      <a:ahLst/>
                      <a:cxnLst/>
                      <a:rect l="l" t="t" r="r" b="b"/>
                      <a:pathLst>
                        <a:path w="92995" h="310557" extrusionOk="0">
                          <a:moveTo>
                            <a:pt x="91570" y="185147"/>
                          </a:moveTo>
                          <a:cubicBezTo>
                            <a:pt x="93375" y="169933"/>
                            <a:pt x="93068" y="154411"/>
                            <a:pt x="92761" y="139043"/>
                          </a:cubicBezTo>
                          <a:cubicBezTo>
                            <a:pt x="92261" y="115875"/>
                            <a:pt x="86844" y="91786"/>
                            <a:pt x="81657" y="69233"/>
                          </a:cubicBezTo>
                          <a:cubicBezTo>
                            <a:pt x="77777" y="52444"/>
                            <a:pt x="72705" y="35654"/>
                            <a:pt x="64906" y="20248"/>
                          </a:cubicBezTo>
                          <a:cubicBezTo>
                            <a:pt x="61679" y="13908"/>
                            <a:pt x="57914" y="7723"/>
                            <a:pt x="53419" y="2152"/>
                          </a:cubicBezTo>
                          <a:cubicBezTo>
                            <a:pt x="50345" y="-1652"/>
                            <a:pt x="44198" y="-153"/>
                            <a:pt x="43122" y="4611"/>
                          </a:cubicBezTo>
                          <a:cubicBezTo>
                            <a:pt x="41662" y="11219"/>
                            <a:pt x="40240" y="17827"/>
                            <a:pt x="38896" y="24435"/>
                          </a:cubicBezTo>
                          <a:cubicBezTo>
                            <a:pt x="29982" y="68465"/>
                            <a:pt x="23950" y="113109"/>
                            <a:pt x="20800" y="157907"/>
                          </a:cubicBezTo>
                          <a:cubicBezTo>
                            <a:pt x="19109" y="182112"/>
                            <a:pt x="15460" y="206355"/>
                            <a:pt x="12309" y="230444"/>
                          </a:cubicBezTo>
                          <a:cubicBezTo>
                            <a:pt x="10196" y="246811"/>
                            <a:pt x="7967" y="263140"/>
                            <a:pt x="5355" y="279430"/>
                          </a:cubicBezTo>
                          <a:cubicBezTo>
                            <a:pt x="4356" y="285731"/>
                            <a:pt x="3664" y="292339"/>
                            <a:pt x="2013" y="298525"/>
                          </a:cubicBezTo>
                          <a:cubicBezTo>
                            <a:pt x="821" y="302943"/>
                            <a:pt x="-1638" y="305095"/>
                            <a:pt x="1628" y="307976"/>
                          </a:cubicBezTo>
                          <a:cubicBezTo>
                            <a:pt x="4241" y="310320"/>
                            <a:pt x="15498" y="309936"/>
                            <a:pt x="19109" y="310435"/>
                          </a:cubicBezTo>
                          <a:cubicBezTo>
                            <a:pt x="20108" y="310589"/>
                            <a:pt x="21261" y="310704"/>
                            <a:pt x="22106" y="310089"/>
                          </a:cubicBezTo>
                          <a:cubicBezTo>
                            <a:pt x="22836" y="309590"/>
                            <a:pt x="23144" y="308668"/>
                            <a:pt x="23412" y="307823"/>
                          </a:cubicBezTo>
                          <a:cubicBezTo>
                            <a:pt x="26332" y="298448"/>
                            <a:pt x="30290" y="288459"/>
                            <a:pt x="31788" y="278777"/>
                          </a:cubicBezTo>
                          <a:cubicBezTo>
                            <a:pt x="32902" y="271631"/>
                            <a:pt x="32595" y="266982"/>
                            <a:pt x="39126" y="261911"/>
                          </a:cubicBezTo>
                          <a:cubicBezTo>
                            <a:pt x="43391" y="258606"/>
                            <a:pt x="48501" y="256532"/>
                            <a:pt x="53188" y="253842"/>
                          </a:cubicBezTo>
                          <a:cubicBezTo>
                            <a:pt x="71668" y="243238"/>
                            <a:pt x="83309" y="223260"/>
                            <a:pt x="88496" y="202590"/>
                          </a:cubicBezTo>
                          <a:cubicBezTo>
                            <a:pt x="89956" y="196827"/>
                            <a:pt x="90955" y="190987"/>
                            <a:pt x="91647" y="18510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9"/>
                    <p:cNvSpPr/>
                    <p:nvPr/>
                  </p:nvSpPr>
                  <p:spPr>
                    <a:xfrm>
                      <a:off x="6602768" y="1765354"/>
                      <a:ext cx="118038" cy="211581"/>
                    </a:xfrm>
                    <a:custGeom>
                      <a:avLst/>
                      <a:gdLst/>
                      <a:ahLst/>
                      <a:cxnLst/>
                      <a:rect l="l" t="t" r="r" b="b"/>
                      <a:pathLst>
                        <a:path w="118038" h="211581" extrusionOk="0">
                          <a:moveTo>
                            <a:pt x="73376" y="5816"/>
                          </a:moveTo>
                          <a:cubicBezTo>
                            <a:pt x="70878" y="7429"/>
                            <a:pt x="68804" y="9350"/>
                            <a:pt x="67651" y="11617"/>
                          </a:cubicBezTo>
                          <a:cubicBezTo>
                            <a:pt x="65461" y="15959"/>
                            <a:pt x="65231" y="20953"/>
                            <a:pt x="64001" y="25679"/>
                          </a:cubicBezTo>
                          <a:cubicBezTo>
                            <a:pt x="61504" y="35361"/>
                            <a:pt x="54511" y="43736"/>
                            <a:pt x="45482" y="47962"/>
                          </a:cubicBezTo>
                          <a:cubicBezTo>
                            <a:pt x="49594" y="58835"/>
                            <a:pt x="42486" y="72513"/>
                            <a:pt x="31229" y="75394"/>
                          </a:cubicBezTo>
                          <a:cubicBezTo>
                            <a:pt x="32343" y="81849"/>
                            <a:pt x="30729" y="88726"/>
                            <a:pt x="26887" y="94028"/>
                          </a:cubicBezTo>
                          <a:cubicBezTo>
                            <a:pt x="24006" y="97985"/>
                            <a:pt x="20048" y="101021"/>
                            <a:pt x="16706" y="104594"/>
                          </a:cubicBezTo>
                          <a:cubicBezTo>
                            <a:pt x="6140" y="116043"/>
                            <a:pt x="1568" y="138211"/>
                            <a:pt x="262" y="153387"/>
                          </a:cubicBezTo>
                          <a:cubicBezTo>
                            <a:pt x="223" y="153887"/>
                            <a:pt x="185" y="154425"/>
                            <a:pt x="146" y="154924"/>
                          </a:cubicBezTo>
                          <a:cubicBezTo>
                            <a:pt x="-2043" y="184162"/>
                            <a:pt x="20586" y="209596"/>
                            <a:pt x="49862" y="211402"/>
                          </a:cubicBezTo>
                          <a:lnTo>
                            <a:pt x="51322" y="211479"/>
                          </a:lnTo>
                          <a:cubicBezTo>
                            <a:pt x="80599" y="213284"/>
                            <a:pt x="105840" y="191001"/>
                            <a:pt x="107647" y="161725"/>
                          </a:cubicBezTo>
                          <a:cubicBezTo>
                            <a:pt x="110297" y="119078"/>
                            <a:pt x="117405" y="77584"/>
                            <a:pt x="118020" y="34784"/>
                          </a:cubicBezTo>
                          <a:cubicBezTo>
                            <a:pt x="118135" y="25756"/>
                            <a:pt x="117866" y="16035"/>
                            <a:pt x="112372" y="8889"/>
                          </a:cubicBezTo>
                          <a:cubicBezTo>
                            <a:pt x="107531" y="2627"/>
                            <a:pt x="99232" y="-447"/>
                            <a:pt x="91356" y="52"/>
                          </a:cubicBezTo>
                          <a:cubicBezTo>
                            <a:pt x="86285" y="398"/>
                            <a:pt x="78793" y="2319"/>
                            <a:pt x="73376" y="5777"/>
                          </a:cubicBezTo>
                          <a:close/>
                          <a:moveTo>
                            <a:pt x="52782" y="190040"/>
                          </a:moveTo>
                          <a:cubicBezTo>
                            <a:pt x="52244" y="190117"/>
                            <a:pt x="51707" y="190156"/>
                            <a:pt x="51130" y="190194"/>
                          </a:cubicBezTo>
                          <a:cubicBezTo>
                            <a:pt x="36415" y="191116"/>
                            <a:pt x="27156" y="173059"/>
                            <a:pt x="25082" y="160380"/>
                          </a:cubicBezTo>
                          <a:cubicBezTo>
                            <a:pt x="23084" y="148162"/>
                            <a:pt x="26465" y="135138"/>
                            <a:pt x="34187" y="125456"/>
                          </a:cubicBezTo>
                          <a:cubicBezTo>
                            <a:pt x="39066" y="119309"/>
                            <a:pt x="45752" y="114429"/>
                            <a:pt x="53359" y="112700"/>
                          </a:cubicBezTo>
                          <a:cubicBezTo>
                            <a:pt x="61004" y="110972"/>
                            <a:pt x="69572" y="112700"/>
                            <a:pt x="75258" y="118041"/>
                          </a:cubicBezTo>
                          <a:cubicBezTo>
                            <a:pt x="77986" y="120615"/>
                            <a:pt x="79984" y="123881"/>
                            <a:pt x="81559" y="127262"/>
                          </a:cubicBezTo>
                          <a:cubicBezTo>
                            <a:pt x="87437" y="139940"/>
                            <a:pt x="87514" y="155347"/>
                            <a:pt x="81098" y="167757"/>
                          </a:cubicBezTo>
                          <a:cubicBezTo>
                            <a:pt x="75796" y="178015"/>
                            <a:pt x="64616" y="188427"/>
                            <a:pt x="52705" y="1900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20" name="Google Shape;420;p9"/>
                <p:cNvSpPr/>
                <p:nvPr/>
              </p:nvSpPr>
              <p:spPr>
                <a:xfrm>
                  <a:off x="6722902" y="1694598"/>
                  <a:ext cx="11604" cy="15254"/>
                </a:xfrm>
                <a:custGeom>
                  <a:avLst/>
                  <a:gdLst/>
                  <a:ahLst/>
                  <a:cxnLst/>
                  <a:rect l="l" t="t" r="r" b="b"/>
                  <a:pathLst>
                    <a:path w="11604" h="15254" extrusionOk="0">
                      <a:moveTo>
                        <a:pt x="0" y="14984"/>
                      </a:moveTo>
                      <a:cubicBezTo>
                        <a:pt x="1191" y="15291"/>
                        <a:pt x="2459" y="15330"/>
                        <a:pt x="3727" y="15138"/>
                      </a:cubicBezTo>
                      <a:cubicBezTo>
                        <a:pt x="8836" y="14331"/>
                        <a:pt x="12294" y="9528"/>
                        <a:pt x="11488" y="4418"/>
                      </a:cubicBezTo>
                      <a:cubicBezTo>
                        <a:pt x="11218" y="2728"/>
                        <a:pt x="10489" y="1229"/>
                        <a:pt x="9451" y="0"/>
                      </a:cubicBezTo>
                      <a:cubicBezTo>
                        <a:pt x="6263" y="4956"/>
                        <a:pt x="3035" y="9912"/>
                        <a:pt x="0" y="149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9"/>
                <p:cNvSpPr/>
                <p:nvPr/>
              </p:nvSpPr>
              <p:spPr>
                <a:xfrm>
                  <a:off x="6715792" y="1691185"/>
                  <a:ext cx="14063" cy="17052"/>
                </a:xfrm>
                <a:custGeom>
                  <a:avLst/>
                  <a:gdLst/>
                  <a:ahLst/>
                  <a:cxnLst/>
                  <a:rect l="l" t="t" r="r" b="b"/>
                  <a:pathLst>
                    <a:path w="14063" h="17052" extrusionOk="0">
                      <a:moveTo>
                        <a:pt x="14063" y="1300"/>
                      </a:moveTo>
                      <a:cubicBezTo>
                        <a:pt x="12258" y="263"/>
                        <a:pt x="10106" y="-237"/>
                        <a:pt x="7878" y="109"/>
                      </a:cubicBezTo>
                      <a:cubicBezTo>
                        <a:pt x="2768" y="916"/>
                        <a:pt x="-690" y="5718"/>
                        <a:pt x="117" y="10828"/>
                      </a:cubicBezTo>
                      <a:cubicBezTo>
                        <a:pt x="539" y="13479"/>
                        <a:pt x="2038" y="15669"/>
                        <a:pt x="4074" y="17052"/>
                      </a:cubicBezTo>
                      <a:cubicBezTo>
                        <a:pt x="7301" y="11750"/>
                        <a:pt x="10644" y="6525"/>
                        <a:pt x="14025" y="13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9"/>
                <p:cNvSpPr/>
                <p:nvPr/>
              </p:nvSpPr>
              <p:spPr>
                <a:xfrm>
                  <a:off x="6691166" y="1587982"/>
                  <a:ext cx="15021" cy="123098"/>
                </a:xfrm>
                <a:custGeom>
                  <a:avLst/>
                  <a:gdLst/>
                  <a:ahLst/>
                  <a:cxnLst/>
                  <a:rect l="l" t="t" r="r" b="b"/>
                  <a:pathLst>
                    <a:path w="15021" h="123098" extrusionOk="0">
                      <a:moveTo>
                        <a:pt x="0" y="123098"/>
                      </a:moveTo>
                      <a:cubicBezTo>
                        <a:pt x="6800" y="82296"/>
                        <a:pt x="11833" y="41225"/>
                        <a:pt x="1502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9"/>
                <p:cNvSpPr/>
                <p:nvPr/>
              </p:nvSpPr>
              <p:spPr>
                <a:xfrm>
                  <a:off x="6737847" y="1706393"/>
                  <a:ext cx="22590" cy="22821"/>
                </a:xfrm>
                <a:custGeom>
                  <a:avLst/>
                  <a:gdLst/>
                  <a:ahLst/>
                  <a:cxnLst/>
                  <a:rect l="l" t="t" r="r" b="b"/>
                  <a:pathLst>
                    <a:path w="22590" h="22821" extrusionOk="0">
                      <a:moveTo>
                        <a:pt x="0" y="22821"/>
                      </a:moveTo>
                      <a:cubicBezTo>
                        <a:pt x="9144" y="17097"/>
                        <a:pt x="16981" y="9221"/>
                        <a:pt x="22591"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24" name="Google Shape;424;p9"/>
              <p:cNvGrpSpPr/>
              <p:nvPr/>
            </p:nvGrpSpPr>
            <p:grpSpPr>
              <a:xfrm rot="328470">
                <a:off x="6638809" y="9564110"/>
                <a:ext cx="822438" cy="1088470"/>
                <a:chOff x="9951605" y="4356078"/>
                <a:chExt cx="226903" cy="300290"/>
              </a:xfrm>
            </p:grpSpPr>
            <p:sp>
              <p:nvSpPr>
                <p:cNvPr id="425" name="Google Shape;425;p9"/>
                <p:cNvSpPr/>
                <p:nvPr/>
              </p:nvSpPr>
              <p:spPr>
                <a:xfrm rot="1212217">
                  <a:off x="9957951" y="4570490"/>
                  <a:ext cx="145538" cy="62674"/>
                </a:xfrm>
                <a:custGeom>
                  <a:avLst/>
                  <a:gdLst/>
                  <a:ahLst/>
                  <a:cxnLst/>
                  <a:rect l="l" t="t" r="r" b="b"/>
                  <a:pathLst>
                    <a:path w="145689" h="62739" extrusionOk="0">
                      <a:moveTo>
                        <a:pt x="0" y="0"/>
                      </a:moveTo>
                      <a:lnTo>
                        <a:pt x="145690" y="0"/>
                      </a:lnTo>
                      <a:lnTo>
                        <a:pt x="145690" y="55517"/>
                      </a:lnTo>
                      <a:cubicBezTo>
                        <a:pt x="145690" y="59513"/>
                        <a:pt x="142462" y="62740"/>
                        <a:pt x="138467" y="62740"/>
                      </a:cubicBezTo>
                      <a:lnTo>
                        <a:pt x="7224" y="62740"/>
                      </a:lnTo>
                      <a:cubicBezTo>
                        <a:pt x="3228" y="62740"/>
                        <a:pt x="0" y="59513"/>
                        <a:pt x="0" y="55517"/>
                      </a:cubicBezTo>
                      <a:lnTo>
                        <a:pt x="0"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9"/>
                <p:cNvSpPr/>
                <p:nvPr/>
              </p:nvSpPr>
              <p:spPr>
                <a:xfrm>
                  <a:off x="9995330" y="4580977"/>
                  <a:ext cx="64909" cy="49042"/>
                </a:xfrm>
                <a:custGeom>
                  <a:avLst/>
                  <a:gdLst/>
                  <a:ahLst/>
                  <a:cxnLst/>
                  <a:rect l="l" t="t" r="r" b="b"/>
                  <a:pathLst>
                    <a:path w="64909" h="49042" extrusionOk="0">
                      <a:moveTo>
                        <a:pt x="63902" y="36128"/>
                      </a:moveTo>
                      <a:cubicBezTo>
                        <a:pt x="59521" y="48038"/>
                        <a:pt x="41849" y="52534"/>
                        <a:pt x="24483" y="46117"/>
                      </a:cubicBezTo>
                      <a:cubicBezTo>
                        <a:pt x="7117" y="39701"/>
                        <a:pt x="-3411" y="24871"/>
                        <a:pt x="1007" y="12922"/>
                      </a:cubicBezTo>
                      <a:cubicBezTo>
                        <a:pt x="5426" y="974"/>
                        <a:pt x="23061" y="-3483"/>
                        <a:pt x="40427" y="2933"/>
                      </a:cubicBezTo>
                      <a:cubicBezTo>
                        <a:pt x="57793" y="9349"/>
                        <a:pt x="68320" y="24179"/>
                        <a:pt x="63902" y="361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9"/>
                <p:cNvSpPr/>
                <p:nvPr/>
              </p:nvSpPr>
              <p:spPr>
                <a:xfrm>
                  <a:off x="9972095" y="4357534"/>
                  <a:ext cx="206413" cy="243050"/>
                </a:xfrm>
                <a:custGeom>
                  <a:avLst/>
                  <a:gdLst/>
                  <a:ahLst/>
                  <a:cxnLst/>
                  <a:rect l="l" t="t" r="r" b="b"/>
                  <a:pathLst>
                    <a:path w="206413" h="243050" extrusionOk="0">
                      <a:moveTo>
                        <a:pt x="136698" y="243050"/>
                      </a:moveTo>
                      <a:lnTo>
                        <a:pt x="0" y="192643"/>
                      </a:lnTo>
                      <a:lnTo>
                        <a:pt x="57015" y="71735"/>
                      </a:lnTo>
                      <a:lnTo>
                        <a:pt x="70616" y="3462"/>
                      </a:lnTo>
                      <a:cubicBezTo>
                        <a:pt x="71115" y="850"/>
                        <a:pt x="73843" y="-649"/>
                        <a:pt x="76340" y="273"/>
                      </a:cubicBezTo>
                      <a:lnTo>
                        <a:pt x="203588" y="47184"/>
                      </a:lnTo>
                      <a:cubicBezTo>
                        <a:pt x="206085" y="48106"/>
                        <a:pt x="207161" y="51026"/>
                        <a:pt x="205855" y="53332"/>
                      </a:cubicBezTo>
                      <a:lnTo>
                        <a:pt x="171276" y="115611"/>
                      </a:lnTo>
                      <a:lnTo>
                        <a:pt x="136698" y="24305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9"/>
                <p:cNvSpPr/>
                <p:nvPr/>
              </p:nvSpPr>
              <p:spPr>
                <a:xfrm rot="1212217">
                  <a:off x="10059992" y="4380042"/>
                  <a:ext cx="62176" cy="206678"/>
                </a:xfrm>
                <a:custGeom>
                  <a:avLst/>
                  <a:gdLst/>
                  <a:ahLst/>
                  <a:cxnLst/>
                  <a:rect l="l" t="t" r="r" b="b"/>
                  <a:pathLst>
                    <a:path w="62240" h="206892" extrusionOk="0">
                      <a:moveTo>
                        <a:pt x="0" y="0"/>
                      </a:moveTo>
                      <a:lnTo>
                        <a:pt x="62240" y="0"/>
                      </a:lnTo>
                      <a:lnTo>
                        <a:pt x="62240" y="206892"/>
                      </a:lnTo>
                      <a:lnTo>
                        <a:pt x="0" y="20689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9"/>
                <p:cNvSpPr/>
                <p:nvPr/>
              </p:nvSpPr>
              <p:spPr>
                <a:xfrm rot="1212217">
                  <a:off x="10068127" y="4382069"/>
                  <a:ext cx="56994" cy="206678"/>
                </a:xfrm>
                <a:custGeom>
                  <a:avLst/>
                  <a:gdLst/>
                  <a:ahLst/>
                  <a:cxnLst/>
                  <a:rect l="l" t="t" r="r" b="b"/>
                  <a:pathLst>
                    <a:path w="57053" h="206892" extrusionOk="0">
                      <a:moveTo>
                        <a:pt x="0" y="0"/>
                      </a:moveTo>
                      <a:lnTo>
                        <a:pt x="57055" y="0"/>
                      </a:lnTo>
                      <a:lnTo>
                        <a:pt x="57055" y="206892"/>
                      </a:lnTo>
                      <a:lnTo>
                        <a:pt x="0" y="206892"/>
                      </a:lnTo>
                      <a:close/>
                    </a:path>
                  </a:pathLst>
                </a:custGeom>
                <a:solidFill>
                  <a:srgbClr val="8A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0" name="Google Shape;430;p9"/>
                <p:cNvGrpSpPr/>
                <p:nvPr/>
              </p:nvGrpSpPr>
              <p:grpSpPr>
                <a:xfrm>
                  <a:off x="10096841" y="4422943"/>
                  <a:ext cx="35322" cy="35513"/>
                  <a:chOff x="10096841" y="4422943"/>
                  <a:chExt cx="35322" cy="35513"/>
                </a:xfrm>
              </p:grpSpPr>
              <p:sp>
                <p:nvSpPr>
                  <p:cNvPr id="431" name="Google Shape;431;p9"/>
                  <p:cNvSpPr/>
                  <p:nvPr/>
                </p:nvSpPr>
                <p:spPr>
                  <a:xfrm>
                    <a:off x="10096841" y="4422943"/>
                    <a:ext cx="35322" cy="35513"/>
                  </a:xfrm>
                  <a:custGeom>
                    <a:avLst/>
                    <a:gdLst/>
                    <a:ahLst/>
                    <a:cxnLst/>
                    <a:rect l="l" t="t" r="r" b="b"/>
                    <a:pathLst>
                      <a:path w="35322" h="35513" extrusionOk="0">
                        <a:moveTo>
                          <a:pt x="35236" y="18889"/>
                        </a:moveTo>
                        <a:cubicBezTo>
                          <a:pt x="33738" y="38445"/>
                          <a:pt x="2309" y="44477"/>
                          <a:pt x="43" y="16276"/>
                        </a:cubicBezTo>
                        <a:cubicBezTo>
                          <a:pt x="-72" y="15085"/>
                          <a:pt x="43" y="13818"/>
                          <a:pt x="388" y="12665"/>
                        </a:cubicBezTo>
                        <a:cubicBezTo>
                          <a:pt x="3731" y="1677"/>
                          <a:pt x="16486" y="-3510"/>
                          <a:pt x="26745" y="2599"/>
                        </a:cubicBezTo>
                        <a:cubicBezTo>
                          <a:pt x="32354" y="5941"/>
                          <a:pt x="35773" y="12396"/>
                          <a:pt x="35274" y="188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2" name="Google Shape;432;p9"/>
                  <p:cNvGrpSpPr/>
                  <p:nvPr/>
                </p:nvGrpSpPr>
                <p:grpSpPr>
                  <a:xfrm>
                    <a:off x="10104260" y="4430690"/>
                    <a:ext cx="20016" cy="20016"/>
                    <a:chOff x="10104260" y="4430690"/>
                    <a:chExt cx="20016" cy="20016"/>
                  </a:xfrm>
                </p:grpSpPr>
                <p:sp>
                  <p:nvSpPr>
                    <p:cNvPr id="433" name="Google Shape;433;p9"/>
                    <p:cNvSpPr/>
                    <p:nvPr/>
                  </p:nvSpPr>
                  <p:spPr>
                    <a:xfrm>
                      <a:off x="10110561" y="4430690"/>
                      <a:ext cx="7376" cy="20016"/>
                    </a:xfrm>
                    <a:custGeom>
                      <a:avLst/>
                      <a:gdLst/>
                      <a:ahLst/>
                      <a:cxnLst/>
                      <a:rect l="l" t="t" r="r" b="b"/>
                      <a:pathLst>
                        <a:path w="7376" h="20016" extrusionOk="0">
                          <a:moveTo>
                            <a:pt x="7377" y="0"/>
                          </a:moveTo>
                          <a:lnTo>
                            <a:pt x="0" y="2001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9"/>
                    <p:cNvSpPr/>
                    <p:nvPr/>
                  </p:nvSpPr>
                  <p:spPr>
                    <a:xfrm>
                      <a:off x="10104260" y="4437029"/>
                      <a:ext cx="20016" cy="7376"/>
                    </a:xfrm>
                    <a:custGeom>
                      <a:avLst/>
                      <a:gdLst/>
                      <a:ahLst/>
                      <a:cxnLst/>
                      <a:rect l="l" t="t" r="r" b="b"/>
                      <a:pathLst>
                        <a:path w="20016" h="7376" extrusionOk="0">
                          <a:moveTo>
                            <a:pt x="0" y="0"/>
                          </a:moveTo>
                          <a:lnTo>
                            <a:pt x="20017" y="737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35" name="Google Shape;435;p9"/>
                <p:cNvSpPr/>
                <p:nvPr/>
              </p:nvSpPr>
              <p:spPr>
                <a:xfrm>
                  <a:off x="10077366" y="4588789"/>
                  <a:ext cx="20132" cy="5609"/>
                </a:xfrm>
                <a:custGeom>
                  <a:avLst/>
                  <a:gdLst/>
                  <a:ahLst/>
                  <a:cxnLst/>
                  <a:rect l="l" t="t" r="r" b="b"/>
                  <a:pathLst>
                    <a:path w="20132" h="5609" extrusionOk="0">
                      <a:moveTo>
                        <a:pt x="20132" y="5609"/>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9"/>
                <p:cNvSpPr/>
                <p:nvPr/>
              </p:nvSpPr>
              <p:spPr>
                <a:xfrm>
                  <a:off x="9993841" y="4558130"/>
                  <a:ext cx="64084" cy="24435"/>
                </a:xfrm>
                <a:custGeom>
                  <a:avLst/>
                  <a:gdLst/>
                  <a:ahLst/>
                  <a:cxnLst/>
                  <a:rect l="l" t="t" r="r" b="b"/>
                  <a:pathLst>
                    <a:path w="64084" h="24435" extrusionOk="0">
                      <a:moveTo>
                        <a:pt x="64085" y="24435"/>
                      </a:moveTo>
                      <a:cubicBezTo>
                        <a:pt x="42723" y="16290"/>
                        <a:pt x="21362" y="8145"/>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9"/>
                <p:cNvSpPr/>
                <p:nvPr/>
              </p:nvSpPr>
              <p:spPr>
                <a:xfrm>
                  <a:off x="10029264" y="4428577"/>
                  <a:ext cx="11564" cy="5148"/>
                </a:xfrm>
                <a:custGeom>
                  <a:avLst/>
                  <a:gdLst/>
                  <a:ahLst/>
                  <a:cxnLst/>
                  <a:rect l="l" t="t" r="r" b="b"/>
                  <a:pathLst>
                    <a:path w="11564" h="5148" extrusionOk="0">
                      <a:moveTo>
                        <a:pt x="0" y="0"/>
                      </a:moveTo>
                      <a:cubicBezTo>
                        <a:pt x="3419" y="2535"/>
                        <a:pt x="7415" y="4303"/>
                        <a:pt x="11565" y="514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9"/>
                <p:cNvSpPr/>
                <p:nvPr/>
              </p:nvSpPr>
              <p:spPr>
                <a:xfrm>
                  <a:off x="10033798" y="4356078"/>
                  <a:ext cx="9873" cy="56247"/>
                </a:xfrm>
                <a:custGeom>
                  <a:avLst/>
                  <a:gdLst/>
                  <a:ahLst/>
                  <a:cxnLst/>
                  <a:rect l="l" t="t" r="r" b="b"/>
                  <a:pathLst>
                    <a:path w="9873" h="56247" extrusionOk="0">
                      <a:moveTo>
                        <a:pt x="9874" y="0"/>
                      </a:moveTo>
                      <a:lnTo>
                        <a:pt x="0" y="5624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9"/>
                <p:cNvSpPr/>
                <p:nvPr/>
              </p:nvSpPr>
              <p:spPr>
                <a:xfrm>
                  <a:off x="9976321" y="4455855"/>
                  <a:ext cx="41147" cy="85369"/>
                </a:xfrm>
                <a:custGeom>
                  <a:avLst/>
                  <a:gdLst/>
                  <a:ahLst/>
                  <a:cxnLst/>
                  <a:rect l="l" t="t" r="r" b="b"/>
                  <a:pathLst>
                    <a:path w="41147" h="85369" extrusionOk="0">
                      <a:moveTo>
                        <a:pt x="41148" y="0"/>
                      </a:moveTo>
                      <a:cubicBezTo>
                        <a:pt x="35231" y="15522"/>
                        <a:pt x="0" y="85370"/>
                        <a:pt x="0" y="853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0" name="Google Shape;440;p9"/>
              <p:cNvGrpSpPr/>
              <p:nvPr/>
            </p:nvGrpSpPr>
            <p:grpSpPr>
              <a:xfrm rot="2162361" flipH="1">
                <a:off x="32600" y="9693674"/>
                <a:ext cx="1423276" cy="619718"/>
                <a:chOff x="6951714" y="2161364"/>
                <a:chExt cx="392671" cy="170969"/>
              </a:xfrm>
            </p:grpSpPr>
            <p:sp>
              <p:nvSpPr>
                <p:cNvPr id="441" name="Google Shape;441;p9"/>
                <p:cNvSpPr/>
                <p:nvPr/>
              </p:nvSpPr>
              <p:spPr>
                <a:xfrm>
                  <a:off x="6951714" y="2161364"/>
                  <a:ext cx="320096" cy="170969"/>
                </a:xfrm>
                <a:custGeom>
                  <a:avLst/>
                  <a:gdLst/>
                  <a:ahLst/>
                  <a:cxnLst/>
                  <a:rect l="l" t="t" r="r" b="b"/>
                  <a:pathLst>
                    <a:path w="320096" h="170969" extrusionOk="0">
                      <a:moveTo>
                        <a:pt x="441" y="97741"/>
                      </a:moveTo>
                      <a:cubicBezTo>
                        <a:pt x="-97" y="103312"/>
                        <a:pt x="-136" y="108960"/>
                        <a:pt x="287" y="114531"/>
                      </a:cubicBezTo>
                      <a:cubicBezTo>
                        <a:pt x="1939" y="135739"/>
                        <a:pt x="9931" y="158829"/>
                        <a:pt x="28411" y="170970"/>
                      </a:cubicBezTo>
                      <a:lnTo>
                        <a:pt x="320097" y="98893"/>
                      </a:lnTo>
                      <a:lnTo>
                        <a:pt x="295662" y="0"/>
                      </a:lnTo>
                      <a:cubicBezTo>
                        <a:pt x="295662" y="0"/>
                        <a:pt x="10353" y="70501"/>
                        <a:pt x="10315" y="70501"/>
                      </a:cubicBezTo>
                      <a:cubicBezTo>
                        <a:pt x="7741" y="71154"/>
                        <a:pt x="5051" y="77686"/>
                        <a:pt x="4168" y="79875"/>
                      </a:cubicBezTo>
                      <a:cubicBezTo>
                        <a:pt x="2746" y="83333"/>
                        <a:pt x="2054" y="87098"/>
                        <a:pt x="1440" y="90748"/>
                      </a:cubicBezTo>
                      <a:cubicBezTo>
                        <a:pt x="1055" y="93054"/>
                        <a:pt x="710" y="95397"/>
                        <a:pt x="479" y="977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9"/>
                <p:cNvSpPr/>
                <p:nvPr/>
              </p:nvSpPr>
              <p:spPr>
                <a:xfrm>
                  <a:off x="7232083" y="2161513"/>
                  <a:ext cx="112226" cy="99287"/>
                </a:xfrm>
                <a:custGeom>
                  <a:avLst/>
                  <a:gdLst/>
                  <a:ahLst/>
                  <a:cxnLst/>
                  <a:rect l="l" t="t" r="r" b="b"/>
                  <a:pathLst>
                    <a:path w="112226" h="99287" extrusionOk="0">
                      <a:moveTo>
                        <a:pt x="7493" y="34583"/>
                      </a:moveTo>
                      <a:cubicBezTo>
                        <a:pt x="-268" y="46071"/>
                        <a:pt x="-307" y="62822"/>
                        <a:pt x="12372" y="71236"/>
                      </a:cubicBezTo>
                      <a:cubicBezTo>
                        <a:pt x="14370" y="72581"/>
                        <a:pt x="16560" y="73580"/>
                        <a:pt x="18827" y="74310"/>
                      </a:cubicBezTo>
                      <a:cubicBezTo>
                        <a:pt x="18788" y="74463"/>
                        <a:pt x="18750" y="74617"/>
                        <a:pt x="18711" y="74771"/>
                      </a:cubicBezTo>
                      <a:cubicBezTo>
                        <a:pt x="17943" y="77038"/>
                        <a:pt x="17751" y="79304"/>
                        <a:pt x="18135" y="81648"/>
                      </a:cubicBezTo>
                      <a:cubicBezTo>
                        <a:pt x="18135" y="83953"/>
                        <a:pt x="18750" y="86182"/>
                        <a:pt x="19902" y="88256"/>
                      </a:cubicBezTo>
                      <a:cubicBezTo>
                        <a:pt x="20940" y="90485"/>
                        <a:pt x="22438" y="92252"/>
                        <a:pt x="24359" y="93635"/>
                      </a:cubicBezTo>
                      <a:cubicBezTo>
                        <a:pt x="26856" y="95402"/>
                        <a:pt x="28585" y="96440"/>
                        <a:pt x="31505" y="97362"/>
                      </a:cubicBezTo>
                      <a:cubicBezTo>
                        <a:pt x="33772" y="98092"/>
                        <a:pt x="36116" y="99744"/>
                        <a:pt x="38575" y="99167"/>
                      </a:cubicBezTo>
                      <a:cubicBezTo>
                        <a:pt x="40573" y="98706"/>
                        <a:pt x="42263" y="97362"/>
                        <a:pt x="43838" y="96017"/>
                      </a:cubicBezTo>
                      <a:cubicBezTo>
                        <a:pt x="50370" y="90446"/>
                        <a:pt x="55326" y="83876"/>
                        <a:pt x="61434" y="78036"/>
                      </a:cubicBezTo>
                      <a:cubicBezTo>
                        <a:pt x="66007" y="73695"/>
                        <a:pt x="70617" y="69315"/>
                        <a:pt x="75189" y="64974"/>
                      </a:cubicBezTo>
                      <a:lnTo>
                        <a:pt x="104158" y="37465"/>
                      </a:lnTo>
                      <a:cubicBezTo>
                        <a:pt x="104888" y="36773"/>
                        <a:pt x="111304" y="29512"/>
                        <a:pt x="112226" y="29781"/>
                      </a:cubicBezTo>
                      <a:cubicBezTo>
                        <a:pt x="111112" y="29435"/>
                        <a:pt x="110036" y="29089"/>
                        <a:pt x="108922" y="28782"/>
                      </a:cubicBezTo>
                      <a:lnTo>
                        <a:pt x="50639" y="10763"/>
                      </a:lnTo>
                      <a:cubicBezTo>
                        <a:pt x="41264" y="7881"/>
                        <a:pt x="31928" y="4961"/>
                        <a:pt x="22553" y="2080"/>
                      </a:cubicBezTo>
                      <a:cubicBezTo>
                        <a:pt x="20556" y="1465"/>
                        <a:pt x="17943" y="82"/>
                        <a:pt x="15830" y="5"/>
                      </a:cubicBezTo>
                      <a:cubicBezTo>
                        <a:pt x="8492" y="-264"/>
                        <a:pt x="2037" y="10570"/>
                        <a:pt x="539" y="16641"/>
                      </a:cubicBezTo>
                      <a:cubicBezTo>
                        <a:pt x="-268" y="19830"/>
                        <a:pt x="-191" y="23249"/>
                        <a:pt x="923" y="26361"/>
                      </a:cubicBezTo>
                      <a:cubicBezTo>
                        <a:pt x="1230" y="27245"/>
                        <a:pt x="6724" y="35505"/>
                        <a:pt x="7377" y="34506"/>
                      </a:cubicBezTo>
                      <a:close/>
                    </a:path>
                  </a:pathLst>
                </a:custGeom>
                <a:solidFill>
                  <a:srgbClr val="F7AB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9"/>
                <p:cNvSpPr/>
                <p:nvPr/>
              </p:nvSpPr>
              <p:spPr>
                <a:xfrm>
                  <a:off x="7292097" y="2175772"/>
                  <a:ext cx="52288" cy="51290"/>
                </a:xfrm>
                <a:custGeom>
                  <a:avLst/>
                  <a:gdLst/>
                  <a:ahLst/>
                  <a:cxnLst/>
                  <a:rect l="l" t="t" r="r" b="b"/>
                  <a:pathLst>
                    <a:path w="52288" h="51290" extrusionOk="0">
                      <a:moveTo>
                        <a:pt x="14637" y="51291"/>
                      </a:moveTo>
                      <a:lnTo>
                        <a:pt x="52289" y="15560"/>
                      </a:lnTo>
                      <a:lnTo>
                        <a:pt x="1958" y="0"/>
                      </a:lnTo>
                      <a:cubicBezTo>
                        <a:pt x="-3267" y="17712"/>
                        <a:pt x="2304" y="34694"/>
                        <a:pt x="14637" y="512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9"/>
                <p:cNvSpPr/>
                <p:nvPr/>
              </p:nvSpPr>
              <p:spPr>
                <a:xfrm>
                  <a:off x="6960684" y="2236322"/>
                  <a:ext cx="290110" cy="70539"/>
                </a:xfrm>
                <a:custGeom>
                  <a:avLst/>
                  <a:gdLst/>
                  <a:ahLst/>
                  <a:cxnLst/>
                  <a:rect l="l" t="t" r="r" b="b"/>
                  <a:pathLst>
                    <a:path w="290110" h="70539" extrusionOk="0">
                      <a:moveTo>
                        <a:pt x="290110" y="0"/>
                      </a:moveTo>
                      <a:cubicBezTo>
                        <a:pt x="192254" y="20977"/>
                        <a:pt x="99469" y="53596"/>
                        <a:pt x="0" y="70539"/>
                      </a:cubicBezTo>
                    </a:path>
                  </a:pathLst>
                </a:custGeom>
                <a:noFill/>
                <a:ln w="19050"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9"/>
                <p:cNvSpPr/>
                <p:nvPr/>
              </p:nvSpPr>
              <p:spPr>
                <a:xfrm>
                  <a:off x="6953423" y="2196096"/>
                  <a:ext cx="286191" cy="68195"/>
                </a:xfrm>
                <a:custGeom>
                  <a:avLst/>
                  <a:gdLst/>
                  <a:ahLst/>
                  <a:cxnLst/>
                  <a:rect l="l" t="t" r="r" b="b"/>
                  <a:pathLst>
                    <a:path w="286191" h="68195" extrusionOk="0">
                      <a:moveTo>
                        <a:pt x="0" y="68196"/>
                      </a:moveTo>
                      <a:cubicBezTo>
                        <a:pt x="96319" y="46873"/>
                        <a:pt x="186299" y="20478"/>
                        <a:pt x="286192" y="0"/>
                      </a:cubicBezTo>
                    </a:path>
                  </a:pathLst>
                </a:custGeom>
                <a:noFill/>
                <a:ln w="19050"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6" name="Google Shape;446;p9"/>
              <p:cNvGrpSpPr/>
              <p:nvPr/>
            </p:nvGrpSpPr>
            <p:grpSpPr>
              <a:xfrm>
                <a:off x="6215313" y="-333182"/>
                <a:ext cx="1458439" cy="1615374"/>
                <a:chOff x="7228041" y="4921137"/>
                <a:chExt cx="412688" cy="457095"/>
              </a:xfrm>
            </p:grpSpPr>
            <p:sp>
              <p:nvSpPr>
                <p:cNvPr id="447" name="Google Shape;447;p9"/>
                <p:cNvSpPr/>
                <p:nvPr/>
              </p:nvSpPr>
              <p:spPr>
                <a:xfrm>
                  <a:off x="7240162" y="4944501"/>
                  <a:ext cx="400567" cy="433731"/>
                </a:xfrm>
                <a:custGeom>
                  <a:avLst/>
                  <a:gdLst/>
                  <a:ahLst/>
                  <a:cxnLst/>
                  <a:rect l="l" t="t" r="r" b="b"/>
                  <a:pathLst>
                    <a:path w="400567" h="433731" extrusionOk="0">
                      <a:moveTo>
                        <a:pt x="393989" y="155238"/>
                      </a:moveTo>
                      <a:cubicBezTo>
                        <a:pt x="393643" y="153894"/>
                        <a:pt x="392490" y="152933"/>
                        <a:pt x="391107" y="152818"/>
                      </a:cubicBezTo>
                      <a:cubicBezTo>
                        <a:pt x="389109" y="152664"/>
                        <a:pt x="386382" y="152357"/>
                        <a:pt x="385306" y="152050"/>
                      </a:cubicBezTo>
                      <a:cubicBezTo>
                        <a:pt x="376392" y="149283"/>
                        <a:pt x="377929" y="143520"/>
                        <a:pt x="371744" y="136950"/>
                      </a:cubicBezTo>
                      <a:lnTo>
                        <a:pt x="351688" y="115704"/>
                      </a:lnTo>
                      <a:cubicBezTo>
                        <a:pt x="337166" y="100298"/>
                        <a:pt x="322604" y="84891"/>
                        <a:pt x="308081" y="69485"/>
                      </a:cubicBezTo>
                      <a:lnTo>
                        <a:pt x="247377" y="5131"/>
                      </a:lnTo>
                      <a:cubicBezTo>
                        <a:pt x="246801" y="4555"/>
                        <a:pt x="246263" y="3940"/>
                        <a:pt x="245687" y="3363"/>
                      </a:cubicBezTo>
                      <a:cubicBezTo>
                        <a:pt x="241576" y="-1017"/>
                        <a:pt x="234583" y="-1132"/>
                        <a:pt x="230088" y="3095"/>
                      </a:cubicBezTo>
                      <a:lnTo>
                        <a:pt x="184906" y="74902"/>
                      </a:lnTo>
                      <a:lnTo>
                        <a:pt x="3563" y="245795"/>
                      </a:lnTo>
                      <a:cubicBezTo>
                        <a:pt x="-932" y="250021"/>
                        <a:pt x="-1201" y="256975"/>
                        <a:pt x="2910" y="261355"/>
                      </a:cubicBezTo>
                      <a:lnTo>
                        <a:pt x="150482" y="423027"/>
                      </a:lnTo>
                      <a:cubicBezTo>
                        <a:pt x="154593" y="427407"/>
                        <a:pt x="168155" y="440969"/>
                        <a:pt x="185905" y="428752"/>
                      </a:cubicBezTo>
                      <a:lnTo>
                        <a:pt x="357605" y="266926"/>
                      </a:lnTo>
                      <a:cubicBezTo>
                        <a:pt x="370860" y="246640"/>
                        <a:pt x="396140" y="197078"/>
                        <a:pt x="399406" y="189279"/>
                      </a:cubicBezTo>
                      <a:cubicBezTo>
                        <a:pt x="400097" y="187627"/>
                        <a:pt x="400751" y="186013"/>
                        <a:pt x="400520" y="184246"/>
                      </a:cubicBezTo>
                      <a:cubicBezTo>
                        <a:pt x="399713" y="177945"/>
                        <a:pt x="395333" y="161001"/>
                        <a:pt x="393873" y="1552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9"/>
                <p:cNvSpPr/>
                <p:nvPr/>
              </p:nvSpPr>
              <p:spPr>
                <a:xfrm>
                  <a:off x="7228041" y="4921137"/>
                  <a:ext cx="406067" cy="447299"/>
                </a:xfrm>
                <a:custGeom>
                  <a:avLst/>
                  <a:gdLst/>
                  <a:ahLst/>
                  <a:cxnLst/>
                  <a:rect l="l" t="t" r="r" b="b"/>
                  <a:pathLst>
                    <a:path w="406067" h="447299" extrusionOk="0">
                      <a:moveTo>
                        <a:pt x="159568" y="444239"/>
                      </a:moveTo>
                      <a:lnTo>
                        <a:pt x="2698" y="277995"/>
                      </a:lnTo>
                      <a:cubicBezTo>
                        <a:pt x="-1297" y="273769"/>
                        <a:pt x="-798" y="266815"/>
                        <a:pt x="3813" y="262473"/>
                      </a:cubicBezTo>
                      <a:lnTo>
                        <a:pt x="192225" y="84473"/>
                      </a:lnTo>
                      <a:lnTo>
                        <a:pt x="231260" y="3329"/>
                      </a:lnTo>
                      <a:cubicBezTo>
                        <a:pt x="235871" y="-1012"/>
                        <a:pt x="242824" y="-1127"/>
                        <a:pt x="246820" y="3099"/>
                      </a:cubicBezTo>
                      <a:lnTo>
                        <a:pt x="403690" y="173454"/>
                      </a:lnTo>
                      <a:cubicBezTo>
                        <a:pt x="407686" y="177680"/>
                        <a:pt x="406187" y="182176"/>
                        <a:pt x="402576" y="188976"/>
                      </a:cubicBezTo>
                      <a:lnTo>
                        <a:pt x="358930" y="270311"/>
                      </a:lnTo>
                      <a:lnTo>
                        <a:pt x="175128" y="443971"/>
                      </a:lnTo>
                      <a:cubicBezTo>
                        <a:pt x="170518" y="448312"/>
                        <a:pt x="163564" y="448427"/>
                        <a:pt x="159568" y="4442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49" name="Google Shape;449;p9"/>
                <p:cNvGrpSpPr/>
                <p:nvPr/>
              </p:nvGrpSpPr>
              <p:grpSpPr>
                <a:xfrm>
                  <a:off x="7249488" y="5037136"/>
                  <a:ext cx="309858" cy="309068"/>
                  <a:chOff x="7249488" y="5037136"/>
                  <a:chExt cx="309858" cy="309068"/>
                </a:xfrm>
              </p:grpSpPr>
              <p:sp>
                <p:nvSpPr>
                  <p:cNvPr id="450" name="Google Shape;450;p9"/>
                  <p:cNvSpPr/>
                  <p:nvPr/>
                </p:nvSpPr>
                <p:spPr>
                  <a:xfrm>
                    <a:off x="7388581" y="5037136"/>
                    <a:ext cx="39637" cy="40250"/>
                  </a:xfrm>
                  <a:custGeom>
                    <a:avLst/>
                    <a:gdLst/>
                    <a:ahLst/>
                    <a:cxnLst/>
                    <a:rect l="l" t="t" r="r" b="b"/>
                    <a:pathLst>
                      <a:path w="39637" h="40250" extrusionOk="0">
                        <a:moveTo>
                          <a:pt x="11783" y="37361"/>
                        </a:moveTo>
                        <a:lnTo>
                          <a:pt x="2793" y="27833"/>
                        </a:lnTo>
                        <a:cubicBezTo>
                          <a:pt x="-1702" y="23069"/>
                          <a:pt x="-665" y="14770"/>
                          <a:pt x="5137" y="9276"/>
                        </a:cubicBezTo>
                        <a:lnTo>
                          <a:pt x="12398" y="2437"/>
                        </a:lnTo>
                        <a:cubicBezTo>
                          <a:pt x="15510" y="-521"/>
                          <a:pt x="20005" y="-828"/>
                          <a:pt x="22426" y="1746"/>
                        </a:cubicBezTo>
                        <a:lnTo>
                          <a:pt x="38140" y="18382"/>
                        </a:lnTo>
                        <a:cubicBezTo>
                          <a:pt x="40560" y="20956"/>
                          <a:pt x="39984" y="25413"/>
                          <a:pt x="36872" y="28371"/>
                        </a:cubicBezTo>
                        <a:lnTo>
                          <a:pt x="28534" y="36209"/>
                        </a:lnTo>
                        <a:cubicBezTo>
                          <a:pt x="23309" y="41127"/>
                          <a:pt x="15818" y="41626"/>
                          <a:pt x="11783" y="3732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9"/>
                  <p:cNvSpPr/>
                  <p:nvPr/>
                </p:nvSpPr>
                <p:spPr>
                  <a:xfrm>
                    <a:off x="7421315" y="5071867"/>
                    <a:ext cx="39637" cy="39707"/>
                  </a:xfrm>
                  <a:custGeom>
                    <a:avLst/>
                    <a:gdLst/>
                    <a:ahLst/>
                    <a:cxnLst/>
                    <a:rect l="l" t="t" r="r" b="b"/>
                    <a:pathLst>
                      <a:path w="39637" h="39707" extrusionOk="0">
                        <a:moveTo>
                          <a:pt x="10977" y="36478"/>
                        </a:moveTo>
                        <a:lnTo>
                          <a:pt x="2793" y="27833"/>
                        </a:lnTo>
                        <a:cubicBezTo>
                          <a:pt x="-1702" y="23069"/>
                          <a:pt x="-665" y="14770"/>
                          <a:pt x="5137" y="9276"/>
                        </a:cubicBezTo>
                        <a:lnTo>
                          <a:pt x="12398" y="2437"/>
                        </a:lnTo>
                        <a:cubicBezTo>
                          <a:pt x="15510" y="-521"/>
                          <a:pt x="20005" y="-828"/>
                          <a:pt x="22426" y="1746"/>
                        </a:cubicBezTo>
                        <a:lnTo>
                          <a:pt x="38140" y="18382"/>
                        </a:lnTo>
                        <a:cubicBezTo>
                          <a:pt x="40560" y="20956"/>
                          <a:pt x="39984" y="25412"/>
                          <a:pt x="36872" y="28371"/>
                        </a:cubicBezTo>
                        <a:lnTo>
                          <a:pt x="29610" y="35210"/>
                        </a:lnTo>
                        <a:cubicBezTo>
                          <a:pt x="23809" y="40665"/>
                          <a:pt x="15472" y="41242"/>
                          <a:pt x="10938" y="364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9"/>
                  <p:cNvSpPr/>
                  <p:nvPr/>
                </p:nvSpPr>
                <p:spPr>
                  <a:xfrm>
                    <a:off x="7454289" y="5106674"/>
                    <a:ext cx="39351" cy="39522"/>
                  </a:xfrm>
                  <a:custGeom>
                    <a:avLst/>
                    <a:gdLst/>
                    <a:ahLst/>
                    <a:cxnLst/>
                    <a:rect l="l" t="t" r="r" b="b"/>
                    <a:pathLst>
                      <a:path w="39351" h="39522" extrusionOk="0">
                        <a:moveTo>
                          <a:pt x="10583" y="36172"/>
                        </a:moveTo>
                        <a:lnTo>
                          <a:pt x="2860" y="27989"/>
                        </a:lnTo>
                        <a:cubicBezTo>
                          <a:pt x="-1751" y="23110"/>
                          <a:pt x="-675" y="14580"/>
                          <a:pt x="5281" y="8971"/>
                        </a:cubicBezTo>
                        <a:cubicBezTo>
                          <a:pt x="5281" y="8971"/>
                          <a:pt x="12273" y="2401"/>
                          <a:pt x="12273" y="2401"/>
                        </a:cubicBezTo>
                        <a:cubicBezTo>
                          <a:pt x="17229" y="-2287"/>
                          <a:pt x="21532" y="787"/>
                          <a:pt x="24529" y="4014"/>
                        </a:cubicBezTo>
                        <a:cubicBezTo>
                          <a:pt x="28563" y="8317"/>
                          <a:pt x="32597" y="12659"/>
                          <a:pt x="36631" y="16962"/>
                        </a:cubicBezTo>
                        <a:cubicBezTo>
                          <a:pt x="39475" y="19997"/>
                          <a:pt x="40934" y="24339"/>
                          <a:pt x="36708" y="28335"/>
                        </a:cubicBezTo>
                        <a:lnTo>
                          <a:pt x="29716" y="34904"/>
                        </a:lnTo>
                        <a:cubicBezTo>
                          <a:pt x="23760" y="40514"/>
                          <a:pt x="15193" y="41090"/>
                          <a:pt x="10544" y="362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9"/>
                  <p:cNvSpPr/>
                  <p:nvPr/>
                </p:nvSpPr>
                <p:spPr>
                  <a:xfrm>
                    <a:off x="7487324" y="5142303"/>
                    <a:ext cx="38966" cy="38735"/>
                  </a:xfrm>
                  <a:custGeom>
                    <a:avLst/>
                    <a:gdLst/>
                    <a:ahLst/>
                    <a:cxnLst/>
                    <a:rect l="l" t="t" r="r" b="b"/>
                    <a:pathLst>
                      <a:path w="38966" h="38735" extrusionOk="0">
                        <a:moveTo>
                          <a:pt x="10550" y="35468"/>
                        </a:moveTo>
                        <a:cubicBezTo>
                          <a:pt x="10550" y="35468"/>
                          <a:pt x="2405" y="26823"/>
                          <a:pt x="2367" y="26823"/>
                        </a:cubicBezTo>
                        <a:cubicBezTo>
                          <a:pt x="-6700" y="17179"/>
                          <a:pt x="12433" y="-6949"/>
                          <a:pt x="23536" y="1926"/>
                        </a:cubicBezTo>
                        <a:cubicBezTo>
                          <a:pt x="27878" y="5423"/>
                          <a:pt x="31489" y="9726"/>
                          <a:pt x="35062" y="13990"/>
                        </a:cubicBezTo>
                        <a:cubicBezTo>
                          <a:pt x="36753" y="16027"/>
                          <a:pt x="38520" y="18217"/>
                          <a:pt x="38904" y="21021"/>
                        </a:cubicBezTo>
                        <a:cubicBezTo>
                          <a:pt x="39673" y="26631"/>
                          <a:pt x="33103" y="30550"/>
                          <a:pt x="29222" y="34238"/>
                        </a:cubicBezTo>
                        <a:cubicBezTo>
                          <a:pt x="23421" y="39694"/>
                          <a:pt x="15084" y="40270"/>
                          <a:pt x="10550" y="3550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9"/>
                  <p:cNvSpPr/>
                  <p:nvPr/>
                </p:nvSpPr>
                <p:spPr>
                  <a:xfrm>
                    <a:off x="7519009" y="5176024"/>
                    <a:ext cx="40337" cy="39707"/>
                  </a:xfrm>
                  <a:custGeom>
                    <a:avLst/>
                    <a:gdLst/>
                    <a:ahLst/>
                    <a:cxnLst/>
                    <a:rect l="l" t="t" r="r" b="b"/>
                    <a:pathLst>
                      <a:path w="40337" h="39707" extrusionOk="0">
                        <a:moveTo>
                          <a:pt x="11638" y="36478"/>
                        </a:moveTo>
                        <a:lnTo>
                          <a:pt x="2455" y="26758"/>
                        </a:lnTo>
                        <a:cubicBezTo>
                          <a:pt x="-1502" y="22569"/>
                          <a:pt x="-580" y="15308"/>
                          <a:pt x="4530" y="10505"/>
                        </a:cubicBezTo>
                        <a:lnTo>
                          <a:pt x="13098" y="2437"/>
                        </a:lnTo>
                        <a:cubicBezTo>
                          <a:pt x="16210" y="-521"/>
                          <a:pt x="20705" y="-828"/>
                          <a:pt x="23125" y="1746"/>
                        </a:cubicBezTo>
                        <a:lnTo>
                          <a:pt x="38839" y="18382"/>
                        </a:lnTo>
                        <a:cubicBezTo>
                          <a:pt x="41260" y="20956"/>
                          <a:pt x="40683" y="25412"/>
                          <a:pt x="37571" y="28371"/>
                        </a:cubicBezTo>
                        <a:lnTo>
                          <a:pt x="30310" y="35210"/>
                        </a:lnTo>
                        <a:cubicBezTo>
                          <a:pt x="24509" y="40666"/>
                          <a:pt x="16171" y="41242"/>
                          <a:pt x="11638" y="364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9"/>
                  <p:cNvSpPr/>
                  <p:nvPr/>
                </p:nvSpPr>
                <p:spPr>
                  <a:xfrm>
                    <a:off x="7351495" y="5067001"/>
                    <a:ext cx="44911" cy="44997"/>
                  </a:xfrm>
                  <a:custGeom>
                    <a:avLst/>
                    <a:gdLst/>
                    <a:ahLst/>
                    <a:cxnLst/>
                    <a:rect l="l" t="t" r="r" b="b"/>
                    <a:pathLst>
                      <a:path w="44911" h="44997" extrusionOk="0">
                        <a:moveTo>
                          <a:pt x="20746" y="44110"/>
                        </a:moveTo>
                        <a:lnTo>
                          <a:pt x="767" y="22941"/>
                        </a:lnTo>
                        <a:cubicBezTo>
                          <a:pt x="-462" y="21634"/>
                          <a:pt x="-193" y="19329"/>
                          <a:pt x="1421" y="17830"/>
                        </a:cubicBezTo>
                        <a:lnTo>
                          <a:pt x="19017" y="1233"/>
                        </a:lnTo>
                        <a:cubicBezTo>
                          <a:pt x="20631" y="-265"/>
                          <a:pt x="22936" y="-419"/>
                          <a:pt x="24165" y="887"/>
                        </a:cubicBezTo>
                        <a:lnTo>
                          <a:pt x="44144" y="22057"/>
                        </a:lnTo>
                        <a:cubicBezTo>
                          <a:pt x="45373" y="23363"/>
                          <a:pt x="45104" y="25668"/>
                          <a:pt x="43491" y="27167"/>
                        </a:cubicBezTo>
                        <a:lnTo>
                          <a:pt x="25894" y="43764"/>
                        </a:lnTo>
                        <a:cubicBezTo>
                          <a:pt x="24281" y="45262"/>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9"/>
                  <p:cNvSpPr/>
                  <p:nvPr/>
                </p:nvSpPr>
                <p:spPr>
                  <a:xfrm>
                    <a:off x="7384267" y="5101733"/>
                    <a:ext cx="44911" cy="44996"/>
                  </a:xfrm>
                  <a:custGeom>
                    <a:avLst/>
                    <a:gdLst/>
                    <a:ahLst/>
                    <a:cxnLst/>
                    <a:rect l="l" t="t" r="r" b="b"/>
                    <a:pathLst>
                      <a:path w="44911" h="44996" extrusionOk="0">
                        <a:moveTo>
                          <a:pt x="20746" y="44110"/>
                        </a:moveTo>
                        <a:lnTo>
                          <a:pt x="768" y="22940"/>
                        </a:lnTo>
                        <a:cubicBezTo>
                          <a:pt x="-462" y="21634"/>
                          <a:pt x="-193" y="19329"/>
                          <a:pt x="1421" y="17830"/>
                        </a:cubicBezTo>
                        <a:lnTo>
                          <a:pt x="19017" y="1233"/>
                        </a:lnTo>
                        <a:cubicBezTo>
                          <a:pt x="20631" y="-265"/>
                          <a:pt x="22936" y="-419"/>
                          <a:pt x="24165" y="887"/>
                        </a:cubicBezTo>
                        <a:lnTo>
                          <a:pt x="44144" y="22057"/>
                        </a:lnTo>
                        <a:cubicBezTo>
                          <a:pt x="45373" y="23363"/>
                          <a:pt x="45105" y="25668"/>
                          <a:pt x="43491" y="27166"/>
                        </a:cubicBezTo>
                        <a:lnTo>
                          <a:pt x="25895" y="43764"/>
                        </a:lnTo>
                        <a:cubicBezTo>
                          <a:pt x="24281" y="45263"/>
                          <a:pt x="21976"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9"/>
                  <p:cNvSpPr/>
                  <p:nvPr/>
                </p:nvSpPr>
                <p:spPr>
                  <a:xfrm>
                    <a:off x="7417078" y="5136465"/>
                    <a:ext cx="44911" cy="44996"/>
                  </a:xfrm>
                  <a:custGeom>
                    <a:avLst/>
                    <a:gdLst/>
                    <a:ahLst/>
                    <a:cxnLst/>
                    <a:rect l="l" t="t" r="r" b="b"/>
                    <a:pathLst>
                      <a:path w="44911" h="44996" extrusionOk="0">
                        <a:moveTo>
                          <a:pt x="20746" y="44110"/>
                        </a:moveTo>
                        <a:lnTo>
                          <a:pt x="768" y="22940"/>
                        </a:lnTo>
                        <a:cubicBezTo>
                          <a:pt x="-462" y="21634"/>
                          <a:pt x="-193" y="19329"/>
                          <a:pt x="1421" y="17831"/>
                        </a:cubicBezTo>
                        <a:lnTo>
                          <a:pt x="19017" y="1233"/>
                        </a:lnTo>
                        <a:cubicBezTo>
                          <a:pt x="20631" y="-266"/>
                          <a:pt x="22936" y="-419"/>
                          <a:pt x="24165" y="887"/>
                        </a:cubicBezTo>
                        <a:lnTo>
                          <a:pt x="44144" y="22057"/>
                        </a:lnTo>
                        <a:cubicBezTo>
                          <a:pt x="45373" y="23363"/>
                          <a:pt x="45104" y="25668"/>
                          <a:pt x="43491" y="27166"/>
                        </a:cubicBezTo>
                        <a:lnTo>
                          <a:pt x="25894" y="43764"/>
                        </a:lnTo>
                        <a:cubicBezTo>
                          <a:pt x="24281" y="45262"/>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9"/>
                  <p:cNvSpPr/>
                  <p:nvPr/>
                </p:nvSpPr>
                <p:spPr>
                  <a:xfrm>
                    <a:off x="7449850" y="5171197"/>
                    <a:ext cx="44911" cy="44997"/>
                  </a:xfrm>
                  <a:custGeom>
                    <a:avLst/>
                    <a:gdLst/>
                    <a:ahLst/>
                    <a:cxnLst/>
                    <a:rect l="l" t="t" r="r" b="b"/>
                    <a:pathLst>
                      <a:path w="44911" h="44997" extrusionOk="0">
                        <a:moveTo>
                          <a:pt x="20746" y="44110"/>
                        </a:moveTo>
                        <a:lnTo>
                          <a:pt x="767" y="22941"/>
                        </a:lnTo>
                        <a:cubicBezTo>
                          <a:pt x="-462" y="21634"/>
                          <a:pt x="-193" y="19329"/>
                          <a:pt x="1421" y="17830"/>
                        </a:cubicBezTo>
                        <a:lnTo>
                          <a:pt x="19017" y="1233"/>
                        </a:lnTo>
                        <a:cubicBezTo>
                          <a:pt x="20631" y="-265"/>
                          <a:pt x="22936" y="-419"/>
                          <a:pt x="24166" y="887"/>
                        </a:cubicBezTo>
                        <a:lnTo>
                          <a:pt x="44144" y="22057"/>
                        </a:lnTo>
                        <a:cubicBezTo>
                          <a:pt x="45373" y="23363"/>
                          <a:pt x="45104" y="25668"/>
                          <a:pt x="43491" y="27167"/>
                        </a:cubicBezTo>
                        <a:lnTo>
                          <a:pt x="25894" y="43764"/>
                        </a:lnTo>
                        <a:cubicBezTo>
                          <a:pt x="24281" y="45262"/>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9"/>
                  <p:cNvSpPr/>
                  <p:nvPr/>
                </p:nvSpPr>
                <p:spPr>
                  <a:xfrm>
                    <a:off x="7482623" y="5205929"/>
                    <a:ext cx="44911" cy="44996"/>
                  </a:xfrm>
                  <a:custGeom>
                    <a:avLst/>
                    <a:gdLst/>
                    <a:ahLst/>
                    <a:cxnLst/>
                    <a:rect l="l" t="t" r="r" b="b"/>
                    <a:pathLst>
                      <a:path w="44911" h="44996" extrusionOk="0">
                        <a:moveTo>
                          <a:pt x="20746" y="44110"/>
                        </a:moveTo>
                        <a:lnTo>
                          <a:pt x="767" y="22940"/>
                        </a:lnTo>
                        <a:cubicBezTo>
                          <a:pt x="-462" y="21634"/>
                          <a:pt x="-193" y="19329"/>
                          <a:pt x="1421" y="17830"/>
                        </a:cubicBezTo>
                        <a:lnTo>
                          <a:pt x="19017" y="1233"/>
                        </a:lnTo>
                        <a:cubicBezTo>
                          <a:pt x="20631" y="-265"/>
                          <a:pt x="22936" y="-419"/>
                          <a:pt x="24165" y="887"/>
                        </a:cubicBezTo>
                        <a:lnTo>
                          <a:pt x="44144" y="22057"/>
                        </a:lnTo>
                        <a:cubicBezTo>
                          <a:pt x="45373" y="23363"/>
                          <a:pt x="45104" y="25668"/>
                          <a:pt x="43491" y="27166"/>
                        </a:cubicBezTo>
                        <a:lnTo>
                          <a:pt x="25894" y="43764"/>
                        </a:lnTo>
                        <a:cubicBezTo>
                          <a:pt x="24281" y="45263"/>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9"/>
                  <p:cNvSpPr/>
                  <p:nvPr/>
                </p:nvSpPr>
                <p:spPr>
                  <a:xfrm>
                    <a:off x="7318338" y="5098275"/>
                    <a:ext cx="44911" cy="44997"/>
                  </a:xfrm>
                  <a:custGeom>
                    <a:avLst/>
                    <a:gdLst/>
                    <a:ahLst/>
                    <a:cxnLst/>
                    <a:rect l="l" t="t" r="r" b="b"/>
                    <a:pathLst>
                      <a:path w="44911" h="44997" extrusionOk="0">
                        <a:moveTo>
                          <a:pt x="20746" y="44110"/>
                        </a:moveTo>
                        <a:lnTo>
                          <a:pt x="767" y="22940"/>
                        </a:lnTo>
                        <a:cubicBezTo>
                          <a:pt x="-462" y="21634"/>
                          <a:pt x="-193" y="19329"/>
                          <a:pt x="1421" y="17830"/>
                        </a:cubicBezTo>
                        <a:lnTo>
                          <a:pt x="19017" y="1233"/>
                        </a:lnTo>
                        <a:cubicBezTo>
                          <a:pt x="20631" y="-265"/>
                          <a:pt x="22936" y="-419"/>
                          <a:pt x="24165" y="887"/>
                        </a:cubicBezTo>
                        <a:lnTo>
                          <a:pt x="44144" y="22057"/>
                        </a:lnTo>
                        <a:cubicBezTo>
                          <a:pt x="45373" y="23363"/>
                          <a:pt x="45104" y="25668"/>
                          <a:pt x="43491" y="27167"/>
                        </a:cubicBezTo>
                        <a:lnTo>
                          <a:pt x="25894" y="43764"/>
                        </a:lnTo>
                        <a:cubicBezTo>
                          <a:pt x="24281" y="45262"/>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9"/>
                  <p:cNvSpPr/>
                  <p:nvPr/>
                </p:nvSpPr>
                <p:spPr>
                  <a:xfrm>
                    <a:off x="7351111" y="5133007"/>
                    <a:ext cx="44911" cy="44997"/>
                  </a:xfrm>
                  <a:custGeom>
                    <a:avLst/>
                    <a:gdLst/>
                    <a:ahLst/>
                    <a:cxnLst/>
                    <a:rect l="l" t="t" r="r" b="b"/>
                    <a:pathLst>
                      <a:path w="44911" h="44997" extrusionOk="0">
                        <a:moveTo>
                          <a:pt x="20746" y="44110"/>
                        </a:moveTo>
                        <a:lnTo>
                          <a:pt x="767" y="22940"/>
                        </a:lnTo>
                        <a:cubicBezTo>
                          <a:pt x="-462" y="21634"/>
                          <a:pt x="-193" y="19329"/>
                          <a:pt x="1421" y="17831"/>
                        </a:cubicBezTo>
                        <a:lnTo>
                          <a:pt x="19017" y="1233"/>
                        </a:lnTo>
                        <a:cubicBezTo>
                          <a:pt x="20631" y="-266"/>
                          <a:pt x="22936" y="-419"/>
                          <a:pt x="24165" y="887"/>
                        </a:cubicBezTo>
                        <a:lnTo>
                          <a:pt x="44144" y="22057"/>
                        </a:lnTo>
                        <a:cubicBezTo>
                          <a:pt x="45373" y="23363"/>
                          <a:pt x="45104" y="25668"/>
                          <a:pt x="43491" y="27166"/>
                        </a:cubicBezTo>
                        <a:lnTo>
                          <a:pt x="25894" y="43764"/>
                        </a:lnTo>
                        <a:cubicBezTo>
                          <a:pt x="24281" y="45263"/>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9"/>
                  <p:cNvSpPr/>
                  <p:nvPr/>
                </p:nvSpPr>
                <p:spPr>
                  <a:xfrm>
                    <a:off x="7383883" y="5167739"/>
                    <a:ext cx="44911" cy="44997"/>
                  </a:xfrm>
                  <a:custGeom>
                    <a:avLst/>
                    <a:gdLst/>
                    <a:ahLst/>
                    <a:cxnLst/>
                    <a:rect l="l" t="t" r="r" b="b"/>
                    <a:pathLst>
                      <a:path w="44911" h="44997" extrusionOk="0">
                        <a:moveTo>
                          <a:pt x="20746" y="44110"/>
                        </a:moveTo>
                        <a:lnTo>
                          <a:pt x="768" y="22941"/>
                        </a:lnTo>
                        <a:cubicBezTo>
                          <a:pt x="-462" y="21634"/>
                          <a:pt x="-193" y="19329"/>
                          <a:pt x="1421" y="17830"/>
                        </a:cubicBezTo>
                        <a:lnTo>
                          <a:pt x="19017" y="1233"/>
                        </a:lnTo>
                        <a:cubicBezTo>
                          <a:pt x="20631" y="-265"/>
                          <a:pt x="22936" y="-419"/>
                          <a:pt x="24165" y="887"/>
                        </a:cubicBezTo>
                        <a:lnTo>
                          <a:pt x="44144" y="22057"/>
                        </a:lnTo>
                        <a:cubicBezTo>
                          <a:pt x="45373" y="23363"/>
                          <a:pt x="45104" y="25668"/>
                          <a:pt x="43491" y="27167"/>
                        </a:cubicBezTo>
                        <a:lnTo>
                          <a:pt x="25894" y="43764"/>
                        </a:lnTo>
                        <a:cubicBezTo>
                          <a:pt x="24281" y="45262"/>
                          <a:pt x="21976"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9"/>
                  <p:cNvSpPr/>
                  <p:nvPr/>
                </p:nvSpPr>
                <p:spPr>
                  <a:xfrm>
                    <a:off x="7416655" y="5202432"/>
                    <a:ext cx="44911" cy="44997"/>
                  </a:xfrm>
                  <a:custGeom>
                    <a:avLst/>
                    <a:gdLst/>
                    <a:ahLst/>
                    <a:cxnLst/>
                    <a:rect l="l" t="t" r="r" b="b"/>
                    <a:pathLst>
                      <a:path w="44911" h="44997" extrusionOk="0">
                        <a:moveTo>
                          <a:pt x="20746" y="44110"/>
                        </a:moveTo>
                        <a:lnTo>
                          <a:pt x="767" y="22941"/>
                        </a:lnTo>
                        <a:cubicBezTo>
                          <a:pt x="-462" y="21634"/>
                          <a:pt x="-193" y="19329"/>
                          <a:pt x="1421" y="17830"/>
                        </a:cubicBezTo>
                        <a:lnTo>
                          <a:pt x="19017" y="1233"/>
                        </a:lnTo>
                        <a:cubicBezTo>
                          <a:pt x="20631" y="-265"/>
                          <a:pt x="22936" y="-419"/>
                          <a:pt x="24166" y="887"/>
                        </a:cubicBezTo>
                        <a:lnTo>
                          <a:pt x="44144" y="22057"/>
                        </a:lnTo>
                        <a:cubicBezTo>
                          <a:pt x="45374" y="23363"/>
                          <a:pt x="45104" y="25668"/>
                          <a:pt x="43491" y="27167"/>
                        </a:cubicBezTo>
                        <a:lnTo>
                          <a:pt x="25894" y="43764"/>
                        </a:lnTo>
                        <a:cubicBezTo>
                          <a:pt x="24281" y="45262"/>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9"/>
                  <p:cNvSpPr/>
                  <p:nvPr/>
                </p:nvSpPr>
                <p:spPr>
                  <a:xfrm>
                    <a:off x="7449428" y="5237164"/>
                    <a:ext cx="44911" cy="44996"/>
                  </a:xfrm>
                  <a:custGeom>
                    <a:avLst/>
                    <a:gdLst/>
                    <a:ahLst/>
                    <a:cxnLst/>
                    <a:rect l="l" t="t" r="r" b="b"/>
                    <a:pathLst>
                      <a:path w="44911" h="44996" extrusionOk="0">
                        <a:moveTo>
                          <a:pt x="20746" y="44110"/>
                        </a:moveTo>
                        <a:lnTo>
                          <a:pt x="767" y="22940"/>
                        </a:lnTo>
                        <a:cubicBezTo>
                          <a:pt x="-462" y="21634"/>
                          <a:pt x="-193" y="19329"/>
                          <a:pt x="1421" y="17830"/>
                        </a:cubicBezTo>
                        <a:lnTo>
                          <a:pt x="19017" y="1233"/>
                        </a:lnTo>
                        <a:cubicBezTo>
                          <a:pt x="20631" y="-265"/>
                          <a:pt x="22936" y="-419"/>
                          <a:pt x="24166" y="887"/>
                        </a:cubicBezTo>
                        <a:lnTo>
                          <a:pt x="44144" y="22057"/>
                        </a:lnTo>
                        <a:cubicBezTo>
                          <a:pt x="45373" y="23363"/>
                          <a:pt x="45104" y="25668"/>
                          <a:pt x="43491" y="27166"/>
                        </a:cubicBezTo>
                        <a:lnTo>
                          <a:pt x="25894" y="43764"/>
                        </a:lnTo>
                        <a:cubicBezTo>
                          <a:pt x="24281" y="45263"/>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9"/>
                  <p:cNvSpPr/>
                  <p:nvPr/>
                </p:nvSpPr>
                <p:spPr>
                  <a:xfrm>
                    <a:off x="7285339" y="5129718"/>
                    <a:ext cx="44557" cy="44622"/>
                  </a:xfrm>
                  <a:custGeom>
                    <a:avLst/>
                    <a:gdLst/>
                    <a:ahLst/>
                    <a:cxnLst/>
                    <a:rect l="l" t="t" r="r" b="b"/>
                    <a:pathLst>
                      <a:path w="44557" h="44622" extrusionOk="0">
                        <a:moveTo>
                          <a:pt x="20242" y="43596"/>
                        </a:moveTo>
                        <a:lnTo>
                          <a:pt x="879" y="23080"/>
                        </a:lnTo>
                        <a:cubicBezTo>
                          <a:pt x="-543" y="21581"/>
                          <a:pt x="-197" y="18969"/>
                          <a:pt x="1608" y="17240"/>
                        </a:cubicBezTo>
                        <a:lnTo>
                          <a:pt x="18437" y="1411"/>
                        </a:lnTo>
                        <a:cubicBezTo>
                          <a:pt x="20242" y="-318"/>
                          <a:pt x="22893" y="-472"/>
                          <a:pt x="24315" y="1027"/>
                        </a:cubicBezTo>
                        <a:lnTo>
                          <a:pt x="43679" y="21543"/>
                        </a:lnTo>
                        <a:cubicBezTo>
                          <a:pt x="45100" y="23041"/>
                          <a:pt x="44754" y="25654"/>
                          <a:pt x="42949" y="27383"/>
                        </a:cubicBezTo>
                        <a:lnTo>
                          <a:pt x="26121" y="43212"/>
                        </a:lnTo>
                        <a:cubicBezTo>
                          <a:pt x="24315" y="44941"/>
                          <a:pt x="21664" y="45095"/>
                          <a:pt x="20242" y="4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9"/>
                  <p:cNvSpPr/>
                  <p:nvPr/>
                </p:nvSpPr>
                <p:spPr>
                  <a:xfrm>
                    <a:off x="7318414" y="5164769"/>
                    <a:ext cx="43977" cy="42436"/>
                  </a:xfrm>
                  <a:custGeom>
                    <a:avLst/>
                    <a:gdLst/>
                    <a:ahLst/>
                    <a:cxnLst/>
                    <a:rect l="l" t="t" r="r" b="b"/>
                    <a:pathLst>
                      <a:path w="43977" h="42436" extrusionOk="0">
                        <a:moveTo>
                          <a:pt x="17135" y="40280"/>
                        </a:moveTo>
                        <a:lnTo>
                          <a:pt x="999" y="23183"/>
                        </a:lnTo>
                        <a:cubicBezTo>
                          <a:pt x="-615" y="21454"/>
                          <a:pt x="-231" y="18457"/>
                          <a:pt x="1844" y="16497"/>
                        </a:cubicBezTo>
                        <a:lnTo>
                          <a:pt x="17596" y="1667"/>
                        </a:lnTo>
                        <a:cubicBezTo>
                          <a:pt x="19748" y="-369"/>
                          <a:pt x="22821" y="-561"/>
                          <a:pt x="24512" y="1206"/>
                        </a:cubicBezTo>
                        <a:lnTo>
                          <a:pt x="42953" y="20762"/>
                        </a:lnTo>
                        <a:cubicBezTo>
                          <a:pt x="44606" y="22530"/>
                          <a:pt x="44222" y="25603"/>
                          <a:pt x="42070" y="27601"/>
                        </a:cubicBezTo>
                        <a:lnTo>
                          <a:pt x="29468" y="39473"/>
                        </a:lnTo>
                        <a:cubicBezTo>
                          <a:pt x="25626" y="43084"/>
                          <a:pt x="20132" y="43430"/>
                          <a:pt x="17174" y="403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9"/>
                  <p:cNvSpPr/>
                  <p:nvPr/>
                </p:nvSpPr>
                <p:spPr>
                  <a:xfrm>
                    <a:off x="7351074" y="5199466"/>
                    <a:ext cx="44253" cy="44205"/>
                  </a:xfrm>
                  <a:custGeom>
                    <a:avLst/>
                    <a:gdLst/>
                    <a:ahLst/>
                    <a:cxnLst/>
                    <a:rect l="l" t="t" r="r" b="b"/>
                    <a:pathLst>
                      <a:path w="44253" h="44205" extrusionOk="0">
                        <a:moveTo>
                          <a:pt x="19860" y="43081"/>
                        </a:moveTo>
                        <a:lnTo>
                          <a:pt x="957" y="23064"/>
                        </a:lnTo>
                        <a:cubicBezTo>
                          <a:pt x="-580" y="21412"/>
                          <a:pt x="-234" y="18569"/>
                          <a:pt x="1764" y="16725"/>
                        </a:cubicBezTo>
                        <a:lnTo>
                          <a:pt x="17785" y="1626"/>
                        </a:lnTo>
                        <a:cubicBezTo>
                          <a:pt x="19898" y="-334"/>
                          <a:pt x="22895" y="-564"/>
                          <a:pt x="24547" y="1165"/>
                        </a:cubicBezTo>
                        <a:lnTo>
                          <a:pt x="43296" y="21028"/>
                        </a:lnTo>
                        <a:cubicBezTo>
                          <a:pt x="44833" y="22680"/>
                          <a:pt x="44487" y="25523"/>
                          <a:pt x="42489" y="27367"/>
                        </a:cubicBezTo>
                        <a:lnTo>
                          <a:pt x="26276" y="42659"/>
                        </a:lnTo>
                        <a:cubicBezTo>
                          <a:pt x="24278" y="44541"/>
                          <a:pt x="21435" y="44733"/>
                          <a:pt x="19898" y="4308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9"/>
                  <p:cNvSpPr/>
                  <p:nvPr/>
                </p:nvSpPr>
                <p:spPr>
                  <a:xfrm>
                    <a:off x="7383959" y="5234197"/>
                    <a:ext cx="44029" cy="44053"/>
                  </a:xfrm>
                  <a:custGeom>
                    <a:avLst/>
                    <a:gdLst/>
                    <a:ahLst/>
                    <a:cxnLst/>
                    <a:rect l="l" t="t" r="r" b="b"/>
                    <a:pathLst>
                      <a:path w="44029" h="44053" extrusionOk="0">
                        <a:moveTo>
                          <a:pt x="19594" y="42889"/>
                        </a:moveTo>
                        <a:lnTo>
                          <a:pt x="999" y="23218"/>
                        </a:lnTo>
                        <a:cubicBezTo>
                          <a:pt x="-615" y="21489"/>
                          <a:pt x="-230" y="18492"/>
                          <a:pt x="1844" y="16533"/>
                        </a:cubicBezTo>
                        <a:lnTo>
                          <a:pt x="17673" y="1626"/>
                        </a:lnTo>
                        <a:cubicBezTo>
                          <a:pt x="19786" y="-334"/>
                          <a:pt x="22783" y="-564"/>
                          <a:pt x="24435" y="1165"/>
                        </a:cubicBezTo>
                        <a:lnTo>
                          <a:pt x="43031" y="20836"/>
                        </a:lnTo>
                        <a:cubicBezTo>
                          <a:pt x="44644" y="22565"/>
                          <a:pt x="44260" y="25562"/>
                          <a:pt x="42185" y="27521"/>
                        </a:cubicBezTo>
                        <a:lnTo>
                          <a:pt x="26356" y="42428"/>
                        </a:lnTo>
                        <a:cubicBezTo>
                          <a:pt x="24243" y="44388"/>
                          <a:pt x="21246" y="44618"/>
                          <a:pt x="19594" y="428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9"/>
                  <p:cNvSpPr/>
                  <p:nvPr/>
                </p:nvSpPr>
                <p:spPr>
                  <a:xfrm>
                    <a:off x="7381615" y="5268826"/>
                    <a:ext cx="79197" cy="77378"/>
                  </a:xfrm>
                  <a:custGeom>
                    <a:avLst/>
                    <a:gdLst/>
                    <a:ahLst/>
                    <a:cxnLst/>
                    <a:rect l="l" t="t" r="r" b="b"/>
                    <a:pathLst>
                      <a:path w="79197" h="77378" extrusionOk="0">
                        <a:moveTo>
                          <a:pt x="24474" y="77378"/>
                        </a:moveTo>
                        <a:lnTo>
                          <a:pt x="0" y="51445"/>
                        </a:lnTo>
                        <a:lnTo>
                          <a:pt x="52943" y="1575"/>
                        </a:lnTo>
                        <a:cubicBezTo>
                          <a:pt x="54979" y="-346"/>
                          <a:pt x="57861" y="-538"/>
                          <a:pt x="59436" y="1153"/>
                        </a:cubicBezTo>
                        <a:lnTo>
                          <a:pt x="78223" y="21054"/>
                        </a:lnTo>
                        <a:cubicBezTo>
                          <a:pt x="79799" y="22707"/>
                          <a:pt x="79415" y="25588"/>
                          <a:pt x="77417" y="27509"/>
                        </a:cubicBezTo>
                        <a:lnTo>
                          <a:pt x="24474" y="7737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9"/>
                  <p:cNvSpPr/>
                  <p:nvPr/>
                </p:nvSpPr>
                <p:spPr>
                  <a:xfrm>
                    <a:off x="7249488" y="5161336"/>
                    <a:ext cx="46898" cy="45979"/>
                  </a:xfrm>
                  <a:custGeom>
                    <a:avLst/>
                    <a:gdLst/>
                    <a:ahLst/>
                    <a:cxnLst/>
                    <a:rect l="l" t="t" r="r" b="b"/>
                    <a:pathLst>
                      <a:path w="46898" h="45979" extrusionOk="0">
                        <a:moveTo>
                          <a:pt x="25511" y="45941"/>
                        </a:moveTo>
                        <a:lnTo>
                          <a:pt x="0" y="19854"/>
                        </a:lnTo>
                        <a:lnTo>
                          <a:pt x="20785" y="1412"/>
                        </a:lnTo>
                        <a:cubicBezTo>
                          <a:pt x="22783" y="-471"/>
                          <a:pt x="25895" y="-471"/>
                          <a:pt x="27701" y="1412"/>
                        </a:cubicBezTo>
                        <a:lnTo>
                          <a:pt x="45643" y="20430"/>
                        </a:lnTo>
                        <a:cubicBezTo>
                          <a:pt x="47449" y="22351"/>
                          <a:pt x="47295" y="25425"/>
                          <a:pt x="45259" y="27346"/>
                        </a:cubicBezTo>
                        <a:lnTo>
                          <a:pt x="25511" y="4597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71;p9"/>
                  <p:cNvSpPr/>
                  <p:nvPr/>
                </p:nvSpPr>
                <p:spPr>
                  <a:xfrm>
                    <a:off x="7283298" y="5195979"/>
                    <a:ext cx="45937" cy="46029"/>
                  </a:xfrm>
                  <a:custGeom>
                    <a:avLst/>
                    <a:gdLst/>
                    <a:ahLst/>
                    <a:cxnLst/>
                    <a:rect l="l" t="t" r="r" b="b"/>
                    <a:pathLst>
                      <a:path w="45937" h="46029" extrusionOk="0">
                        <a:moveTo>
                          <a:pt x="24474" y="46030"/>
                        </a:moveTo>
                        <a:lnTo>
                          <a:pt x="0" y="20096"/>
                        </a:lnTo>
                        <a:lnTo>
                          <a:pt x="19556" y="1654"/>
                        </a:lnTo>
                        <a:cubicBezTo>
                          <a:pt x="21707" y="-344"/>
                          <a:pt x="24781" y="-574"/>
                          <a:pt x="26433" y="1193"/>
                        </a:cubicBezTo>
                        <a:lnTo>
                          <a:pt x="44913" y="20749"/>
                        </a:lnTo>
                        <a:cubicBezTo>
                          <a:pt x="46565" y="22517"/>
                          <a:pt x="46181" y="25552"/>
                          <a:pt x="44029" y="27588"/>
                        </a:cubicBezTo>
                        <a:lnTo>
                          <a:pt x="24474" y="4603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9"/>
                  <p:cNvSpPr/>
                  <p:nvPr/>
                </p:nvSpPr>
                <p:spPr>
                  <a:xfrm>
                    <a:off x="7316071" y="5230711"/>
                    <a:ext cx="45936" cy="46029"/>
                  </a:xfrm>
                  <a:custGeom>
                    <a:avLst/>
                    <a:gdLst/>
                    <a:ahLst/>
                    <a:cxnLst/>
                    <a:rect l="l" t="t" r="r" b="b"/>
                    <a:pathLst>
                      <a:path w="45936" h="46029" extrusionOk="0">
                        <a:moveTo>
                          <a:pt x="24474" y="46030"/>
                        </a:moveTo>
                        <a:lnTo>
                          <a:pt x="0" y="20096"/>
                        </a:lnTo>
                        <a:lnTo>
                          <a:pt x="19556" y="1654"/>
                        </a:lnTo>
                        <a:cubicBezTo>
                          <a:pt x="21707" y="-344"/>
                          <a:pt x="24781" y="-574"/>
                          <a:pt x="26433" y="1193"/>
                        </a:cubicBezTo>
                        <a:lnTo>
                          <a:pt x="44913" y="20749"/>
                        </a:lnTo>
                        <a:cubicBezTo>
                          <a:pt x="46565" y="22517"/>
                          <a:pt x="46181" y="25552"/>
                          <a:pt x="44029" y="27588"/>
                        </a:cubicBezTo>
                        <a:lnTo>
                          <a:pt x="24474" y="4603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9"/>
                  <p:cNvSpPr/>
                  <p:nvPr/>
                </p:nvSpPr>
                <p:spPr>
                  <a:xfrm>
                    <a:off x="7348843" y="5265443"/>
                    <a:ext cx="45937" cy="46029"/>
                  </a:xfrm>
                  <a:custGeom>
                    <a:avLst/>
                    <a:gdLst/>
                    <a:ahLst/>
                    <a:cxnLst/>
                    <a:rect l="l" t="t" r="r" b="b"/>
                    <a:pathLst>
                      <a:path w="45937" h="46029" extrusionOk="0">
                        <a:moveTo>
                          <a:pt x="24474" y="46030"/>
                        </a:moveTo>
                        <a:lnTo>
                          <a:pt x="0" y="20096"/>
                        </a:lnTo>
                        <a:lnTo>
                          <a:pt x="19556" y="1654"/>
                        </a:lnTo>
                        <a:cubicBezTo>
                          <a:pt x="21707" y="-343"/>
                          <a:pt x="24781" y="-574"/>
                          <a:pt x="26433" y="1193"/>
                        </a:cubicBezTo>
                        <a:lnTo>
                          <a:pt x="44913" y="20749"/>
                        </a:lnTo>
                        <a:cubicBezTo>
                          <a:pt x="46565" y="22516"/>
                          <a:pt x="46181" y="25552"/>
                          <a:pt x="44030" y="27588"/>
                        </a:cubicBezTo>
                        <a:lnTo>
                          <a:pt x="24474" y="4603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4" name="Google Shape;474;p9"/>
                <p:cNvSpPr/>
                <p:nvPr/>
              </p:nvSpPr>
              <p:spPr>
                <a:xfrm>
                  <a:off x="7441151" y="4958141"/>
                  <a:ext cx="169117" cy="204201"/>
                </a:xfrm>
                <a:custGeom>
                  <a:avLst/>
                  <a:gdLst/>
                  <a:ahLst/>
                  <a:cxnLst/>
                  <a:rect l="l" t="t" r="r" b="b"/>
                  <a:pathLst>
                    <a:path w="169117" h="204201" extrusionOk="0">
                      <a:moveTo>
                        <a:pt x="135485" y="202417"/>
                      </a:moveTo>
                      <a:lnTo>
                        <a:pt x="1937" y="59840"/>
                      </a:lnTo>
                      <a:cubicBezTo>
                        <a:pt x="-177" y="57573"/>
                        <a:pt x="-599" y="53769"/>
                        <a:pt x="861" y="50504"/>
                      </a:cubicBezTo>
                      <a:lnTo>
                        <a:pt x="21723" y="4668"/>
                      </a:lnTo>
                      <a:cubicBezTo>
                        <a:pt x="23874" y="-57"/>
                        <a:pt x="29023" y="-1517"/>
                        <a:pt x="32096" y="1787"/>
                      </a:cubicBezTo>
                      <a:lnTo>
                        <a:pt x="167182" y="146016"/>
                      </a:lnTo>
                      <a:cubicBezTo>
                        <a:pt x="169372" y="148360"/>
                        <a:pt x="169756" y="152394"/>
                        <a:pt x="168065" y="155698"/>
                      </a:cubicBezTo>
                      <a:lnTo>
                        <a:pt x="145628" y="199881"/>
                      </a:lnTo>
                      <a:cubicBezTo>
                        <a:pt x="143361" y="204376"/>
                        <a:pt x="138405" y="205606"/>
                        <a:pt x="135408" y="2024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9"/>
                <p:cNvSpPr/>
                <p:nvPr/>
              </p:nvSpPr>
              <p:spPr>
                <a:xfrm>
                  <a:off x="7387570" y="5110151"/>
                  <a:ext cx="243046" cy="256625"/>
                </a:xfrm>
                <a:custGeom>
                  <a:avLst/>
                  <a:gdLst/>
                  <a:ahLst/>
                  <a:cxnLst/>
                  <a:rect l="l" t="t" r="r" b="b"/>
                  <a:pathLst>
                    <a:path w="243046" h="256625" extrusionOk="0">
                      <a:moveTo>
                        <a:pt x="243046" y="0"/>
                      </a:moveTo>
                      <a:cubicBezTo>
                        <a:pt x="231328" y="26280"/>
                        <a:pt x="212118" y="53174"/>
                        <a:pt x="200592" y="80068"/>
                      </a:cubicBezTo>
                      <a:cubicBezTo>
                        <a:pt x="142961" y="133856"/>
                        <a:pt x="89173" y="183802"/>
                        <a:pt x="35385" y="241433"/>
                      </a:cubicBezTo>
                      <a:cubicBezTo>
                        <a:pt x="23859" y="249117"/>
                        <a:pt x="16175" y="260643"/>
                        <a:pt x="0" y="255225"/>
                      </a:cubicBez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9"/>
                <p:cNvSpPr/>
                <p:nvPr/>
              </p:nvSpPr>
              <p:spPr>
                <a:xfrm>
                  <a:off x="7600764" y="5140887"/>
                  <a:ext cx="34808" cy="67235"/>
                </a:xfrm>
                <a:custGeom>
                  <a:avLst/>
                  <a:gdLst/>
                  <a:ahLst/>
                  <a:cxnLst/>
                  <a:rect l="l" t="t" r="r" b="b"/>
                  <a:pathLst>
                    <a:path w="34808" h="67235" extrusionOk="0">
                      <a:moveTo>
                        <a:pt x="0" y="67235"/>
                      </a:moveTo>
                      <a:cubicBezTo>
                        <a:pt x="12026" y="45067"/>
                        <a:pt x="23666" y="22630"/>
                        <a:pt x="34808" y="0"/>
                      </a:cubicBez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9"/>
                <p:cNvSpPr/>
                <p:nvPr/>
              </p:nvSpPr>
              <p:spPr>
                <a:xfrm>
                  <a:off x="7560346" y="5232135"/>
                  <a:ext cx="14868" cy="14868"/>
                </a:xfrm>
                <a:custGeom>
                  <a:avLst/>
                  <a:gdLst/>
                  <a:ahLst/>
                  <a:cxnLst/>
                  <a:rect l="l" t="t" r="r" b="b"/>
                  <a:pathLst>
                    <a:path w="14868" h="14868" extrusionOk="0">
                      <a:moveTo>
                        <a:pt x="14869" y="0"/>
                      </a:moveTo>
                      <a:lnTo>
                        <a:pt x="0" y="1486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9"/>
                <p:cNvSpPr/>
                <p:nvPr/>
              </p:nvSpPr>
              <p:spPr>
                <a:xfrm>
                  <a:off x="7467023" y="5273782"/>
                  <a:ext cx="63854" cy="63815"/>
                </a:xfrm>
                <a:custGeom>
                  <a:avLst/>
                  <a:gdLst/>
                  <a:ahLst/>
                  <a:cxnLst/>
                  <a:rect l="l" t="t" r="r" b="b"/>
                  <a:pathLst>
                    <a:path w="63854" h="63815" extrusionOk="0">
                      <a:moveTo>
                        <a:pt x="63854" y="0"/>
                      </a:moveTo>
                      <a:lnTo>
                        <a:pt x="0" y="63816"/>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79" name="Google Shape;479;p9"/>
            <p:cNvSpPr/>
            <p:nvPr/>
          </p:nvSpPr>
          <p:spPr>
            <a:xfrm>
              <a:off x="408900" y="408763"/>
              <a:ext cx="6744300" cy="9871800"/>
            </a:xfrm>
            <a:prstGeom prst="roundRect">
              <a:avLst>
                <a:gd name="adj" fmla="val 3186"/>
              </a:avLst>
            </a:prstGeom>
            <a:solidFill>
              <a:schemeClr val="lt1"/>
            </a:solidFill>
            <a:ln>
              <a:noFill/>
            </a:ln>
            <a:effectLst>
              <a:outerShdw blurRad="85725" dist="57150" dir="3060000" algn="bl" rotWithShape="0">
                <a:schemeClr val="dk1">
                  <a:alpha val="1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sp>
        <p:nvSpPr>
          <p:cNvPr id="480" name="Google Shape;480;p9"/>
          <p:cNvSpPr txBox="1">
            <a:spLocks noGrp="1"/>
          </p:cNvSpPr>
          <p:nvPr>
            <p:ph type="title"/>
          </p:nvPr>
        </p:nvSpPr>
        <p:spPr>
          <a:xfrm>
            <a:off x="1479125" y="3675325"/>
            <a:ext cx="4603800" cy="1747200"/>
          </a:xfrm>
          <a:prstGeom prst="rect">
            <a:avLst/>
          </a:prstGeom>
        </p:spPr>
        <p:txBody>
          <a:bodyPr spcFirstLastPara="1" wrap="square" lIns="85500" tIns="85500" rIns="85500" bIns="85500" anchor="t" anchorCtr="0">
            <a:noAutofit/>
          </a:bodyPr>
          <a:lstStyle>
            <a:lvl1pPr lvl="0" algn="ctr" rtl="0">
              <a:spcBef>
                <a:spcPts val="0"/>
              </a:spcBef>
              <a:spcAft>
                <a:spcPts val="0"/>
              </a:spcAft>
              <a:buSzPts val="2900"/>
              <a:buNone/>
              <a:defRPr sz="4300"/>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endParaRPr/>
          </a:p>
        </p:txBody>
      </p:sp>
      <p:sp>
        <p:nvSpPr>
          <p:cNvPr id="481" name="Google Shape;481;p9"/>
          <p:cNvSpPr txBox="1">
            <a:spLocks noGrp="1"/>
          </p:cNvSpPr>
          <p:nvPr>
            <p:ph type="subTitle" idx="1"/>
          </p:nvPr>
        </p:nvSpPr>
        <p:spPr>
          <a:xfrm>
            <a:off x="1479125" y="5422500"/>
            <a:ext cx="4603800" cy="1591500"/>
          </a:xfrm>
          <a:prstGeom prst="rect">
            <a:avLst/>
          </a:prstGeom>
        </p:spPr>
        <p:txBody>
          <a:bodyPr spcFirstLastPara="1" wrap="square" lIns="85500" tIns="85500" rIns="85500" bIns="85500"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2"/>
        <p:cNvGrpSpPr/>
        <p:nvPr/>
      </p:nvGrpSpPr>
      <p:grpSpPr>
        <a:xfrm>
          <a:off x="0" y="0"/>
          <a:ext cx="0" cy="0"/>
          <a:chOff x="0" y="0"/>
          <a:chExt cx="0" cy="0"/>
        </a:xfrm>
      </p:grpSpPr>
      <p:sp>
        <p:nvSpPr>
          <p:cNvPr id="483" name="Google Shape;483;p10"/>
          <p:cNvSpPr>
            <a:spLocks noGrp="1"/>
          </p:cNvSpPr>
          <p:nvPr>
            <p:ph type="pic" idx="2"/>
          </p:nvPr>
        </p:nvSpPr>
        <p:spPr>
          <a:xfrm>
            <a:off x="-28025" y="-2800"/>
            <a:ext cx="7590000" cy="10617600"/>
          </a:xfrm>
          <a:prstGeom prst="rect">
            <a:avLst/>
          </a:prstGeom>
          <a:noFill/>
          <a:ln>
            <a:noFill/>
          </a:ln>
        </p:spPr>
      </p:sp>
      <p:sp>
        <p:nvSpPr>
          <p:cNvPr id="484" name="Google Shape;484;p10"/>
          <p:cNvSpPr txBox="1">
            <a:spLocks noGrp="1"/>
          </p:cNvSpPr>
          <p:nvPr>
            <p:ph type="title"/>
          </p:nvPr>
        </p:nvSpPr>
        <p:spPr>
          <a:xfrm>
            <a:off x="512100" y="9186025"/>
            <a:ext cx="6537900" cy="817500"/>
          </a:xfrm>
          <a:prstGeom prst="rect">
            <a:avLst/>
          </a:prstGeom>
        </p:spPr>
        <p:txBody>
          <a:bodyPr spcFirstLastPara="1" wrap="square" lIns="85500" tIns="85500" rIns="85500" bIns="85500" anchor="ctr" anchorCtr="0">
            <a:noAutofit/>
          </a:bodyPr>
          <a:lstStyle>
            <a:lvl1pPr lvl="0" algn="ctr" rtl="0">
              <a:spcBef>
                <a:spcPts val="0"/>
              </a:spcBef>
              <a:spcAft>
                <a:spcPts val="0"/>
              </a:spcAft>
              <a:buSzPts val="30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5"/>
        <p:cNvGrpSpPr/>
        <p:nvPr/>
      </p:nvGrpSpPr>
      <p:grpSpPr>
        <a:xfrm>
          <a:off x="0" y="0"/>
          <a:ext cx="0" cy="0"/>
          <a:chOff x="0" y="0"/>
          <a:chExt cx="0" cy="0"/>
        </a:xfrm>
      </p:grpSpPr>
      <p:grpSp>
        <p:nvGrpSpPr>
          <p:cNvPr id="486" name="Google Shape;486;p11"/>
          <p:cNvGrpSpPr/>
          <p:nvPr/>
        </p:nvGrpSpPr>
        <p:grpSpPr>
          <a:xfrm>
            <a:off x="-245568" y="-34819"/>
            <a:ext cx="7821178" cy="10738969"/>
            <a:chOff x="-245568" y="-34819"/>
            <a:chExt cx="7821178" cy="10738969"/>
          </a:xfrm>
        </p:grpSpPr>
        <p:pic>
          <p:nvPicPr>
            <p:cNvPr id="487" name="Google Shape;487;p11"/>
            <p:cNvPicPr preferRelativeResize="0"/>
            <p:nvPr/>
          </p:nvPicPr>
          <p:blipFill>
            <a:blip r:embed="rId2">
              <a:alphaModFix/>
            </a:blip>
            <a:stretch>
              <a:fillRect/>
            </a:stretch>
          </p:blipFill>
          <p:spPr>
            <a:xfrm>
              <a:off x="-13509" y="-14825"/>
              <a:ext cx="7589119" cy="10718976"/>
            </a:xfrm>
            <a:prstGeom prst="rect">
              <a:avLst/>
            </a:prstGeom>
            <a:noFill/>
            <a:ln>
              <a:noFill/>
            </a:ln>
          </p:spPr>
        </p:pic>
        <p:grpSp>
          <p:nvGrpSpPr>
            <p:cNvPr id="488" name="Google Shape;488;p11"/>
            <p:cNvGrpSpPr/>
            <p:nvPr/>
          </p:nvGrpSpPr>
          <p:grpSpPr>
            <a:xfrm>
              <a:off x="-245568" y="-34819"/>
              <a:ext cx="7757360" cy="8011455"/>
              <a:chOff x="-245568" y="-34819"/>
              <a:chExt cx="7757360" cy="8011455"/>
            </a:xfrm>
          </p:grpSpPr>
          <p:grpSp>
            <p:nvGrpSpPr>
              <p:cNvPr id="489" name="Google Shape;489;p11"/>
              <p:cNvGrpSpPr/>
              <p:nvPr/>
            </p:nvGrpSpPr>
            <p:grpSpPr>
              <a:xfrm rot="-643291">
                <a:off x="158143" y="56007"/>
                <a:ext cx="1146054" cy="1807697"/>
                <a:chOff x="6602768" y="1478215"/>
                <a:chExt cx="316190" cy="498720"/>
              </a:xfrm>
            </p:grpSpPr>
            <p:grpSp>
              <p:nvGrpSpPr>
                <p:cNvPr id="490" name="Google Shape;490;p11"/>
                <p:cNvGrpSpPr/>
                <p:nvPr/>
              </p:nvGrpSpPr>
              <p:grpSpPr>
                <a:xfrm>
                  <a:off x="6602768" y="1478215"/>
                  <a:ext cx="316190" cy="498720"/>
                  <a:chOff x="6602768" y="1478215"/>
                  <a:chExt cx="316190" cy="498720"/>
                </a:xfrm>
              </p:grpSpPr>
              <p:grpSp>
                <p:nvGrpSpPr>
                  <p:cNvPr id="491" name="Google Shape;491;p11"/>
                  <p:cNvGrpSpPr/>
                  <p:nvPr/>
                </p:nvGrpSpPr>
                <p:grpSpPr>
                  <a:xfrm>
                    <a:off x="6640544" y="1489088"/>
                    <a:ext cx="278414" cy="454386"/>
                    <a:chOff x="6640544" y="1489088"/>
                    <a:chExt cx="278414" cy="454386"/>
                  </a:xfrm>
                </p:grpSpPr>
                <p:sp>
                  <p:nvSpPr>
                    <p:cNvPr id="492" name="Google Shape;492;p11"/>
                    <p:cNvSpPr/>
                    <p:nvPr/>
                  </p:nvSpPr>
                  <p:spPr>
                    <a:xfrm>
                      <a:off x="6640544" y="1489088"/>
                      <a:ext cx="67412" cy="227370"/>
                    </a:xfrm>
                    <a:custGeom>
                      <a:avLst/>
                      <a:gdLst/>
                      <a:ahLst/>
                      <a:cxnLst/>
                      <a:rect l="l" t="t" r="r" b="b"/>
                      <a:pathLst>
                        <a:path w="67412" h="227370" extrusionOk="0">
                          <a:moveTo>
                            <a:pt x="55848" y="227332"/>
                          </a:moveTo>
                          <a:cubicBezTo>
                            <a:pt x="60035" y="187375"/>
                            <a:pt x="67105" y="148071"/>
                            <a:pt x="67412" y="107500"/>
                          </a:cubicBezTo>
                          <a:cubicBezTo>
                            <a:pt x="49854" y="72461"/>
                            <a:pt x="32373" y="37229"/>
                            <a:pt x="13777" y="2651"/>
                          </a:cubicBezTo>
                          <a:cubicBezTo>
                            <a:pt x="13048" y="1268"/>
                            <a:pt x="12471" y="346"/>
                            <a:pt x="11011" y="0"/>
                          </a:cubicBezTo>
                          <a:cubicBezTo>
                            <a:pt x="7707" y="3535"/>
                            <a:pt x="6785" y="9836"/>
                            <a:pt x="5709" y="14753"/>
                          </a:cubicBezTo>
                          <a:cubicBezTo>
                            <a:pt x="-7815" y="78838"/>
                            <a:pt x="2290" y="151913"/>
                            <a:pt x="40287" y="207738"/>
                          </a:cubicBezTo>
                          <a:cubicBezTo>
                            <a:pt x="44974" y="214654"/>
                            <a:pt x="50162" y="221300"/>
                            <a:pt x="55848" y="22737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11"/>
                    <p:cNvSpPr/>
                    <p:nvPr/>
                  </p:nvSpPr>
                  <p:spPr>
                    <a:xfrm>
                      <a:off x="6729817" y="1693215"/>
                      <a:ext cx="68388" cy="85891"/>
                    </a:xfrm>
                    <a:custGeom>
                      <a:avLst/>
                      <a:gdLst/>
                      <a:ahLst/>
                      <a:cxnLst/>
                      <a:rect l="l" t="t" r="r" b="b"/>
                      <a:pathLst>
                        <a:path w="68388" h="85891" extrusionOk="0">
                          <a:moveTo>
                            <a:pt x="35193" y="19710"/>
                          </a:moveTo>
                          <a:cubicBezTo>
                            <a:pt x="30775" y="9797"/>
                            <a:pt x="27432" y="2075"/>
                            <a:pt x="26548" y="0"/>
                          </a:cubicBezTo>
                          <a:cubicBezTo>
                            <a:pt x="16252" y="8568"/>
                            <a:pt x="7300" y="18672"/>
                            <a:pt x="0" y="29891"/>
                          </a:cubicBezTo>
                          <a:cubicBezTo>
                            <a:pt x="7569" y="36422"/>
                            <a:pt x="15752" y="42070"/>
                            <a:pt x="23206" y="48409"/>
                          </a:cubicBezTo>
                          <a:cubicBezTo>
                            <a:pt x="32158" y="56017"/>
                            <a:pt x="36038" y="69848"/>
                            <a:pt x="41878" y="79760"/>
                          </a:cubicBezTo>
                          <a:cubicBezTo>
                            <a:pt x="43453" y="82450"/>
                            <a:pt x="45490" y="85447"/>
                            <a:pt x="48602" y="85831"/>
                          </a:cubicBezTo>
                          <a:cubicBezTo>
                            <a:pt x="53788" y="86484"/>
                            <a:pt x="63240" y="81681"/>
                            <a:pt x="68388" y="79952"/>
                          </a:cubicBezTo>
                          <a:cubicBezTo>
                            <a:pt x="63701" y="81528"/>
                            <a:pt x="46104" y="44068"/>
                            <a:pt x="35231" y="19748"/>
                          </a:cubicBezTo>
                          <a:close/>
                        </a:path>
                      </a:pathLst>
                    </a:custGeom>
                    <a:solidFill>
                      <a:srgbClr val="8A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11"/>
                    <p:cNvSpPr/>
                    <p:nvPr/>
                  </p:nvSpPr>
                  <p:spPr>
                    <a:xfrm>
                      <a:off x="6702308" y="1621523"/>
                      <a:ext cx="50829" cy="104233"/>
                    </a:xfrm>
                    <a:custGeom>
                      <a:avLst/>
                      <a:gdLst/>
                      <a:ahLst/>
                      <a:cxnLst/>
                      <a:rect l="l" t="t" r="r" b="b"/>
                      <a:pathLst>
                        <a:path w="50829" h="104233" extrusionOk="0">
                          <a:moveTo>
                            <a:pt x="22860" y="104234"/>
                          </a:moveTo>
                          <a:cubicBezTo>
                            <a:pt x="23743" y="104157"/>
                            <a:pt x="24704" y="104119"/>
                            <a:pt x="25703" y="103927"/>
                          </a:cubicBezTo>
                          <a:cubicBezTo>
                            <a:pt x="27778" y="103581"/>
                            <a:pt x="29699" y="102736"/>
                            <a:pt x="31466" y="101621"/>
                          </a:cubicBezTo>
                          <a:cubicBezTo>
                            <a:pt x="36691" y="98394"/>
                            <a:pt x="40379" y="93054"/>
                            <a:pt x="43338" y="87752"/>
                          </a:cubicBezTo>
                          <a:cubicBezTo>
                            <a:pt x="46450" y="82142"/>
                            <a:pt x="49101" y="75726"/>
                            <a:pt x="50830" y="69156"/>
                          </a:cubicBezTo>
                          <a:cubicBezTo>
                            <a:pt x="38074" y="44068"/>
                            <a:pt x="27124" y="22169"/>
                            <a:pt x="25357" y="18826"/>
                          </a:cubicBezTo>
                          <a:cubicBezTo>
                            <a:pt x="22015" y="12563"/>
                            <a:pt x="18749" y="6301"/>
                            <a:pt x="15483" y="0"/>
                          </a:cubicBezTo>
                          <a:cubicBezTo>
                            <a:pt x="11833" y="31313"/>
                            <a:pt x="4341" y="62433"/>
                            <a:pt x="0" y="93592"/>
                          </a:cubicBezTo>
                          <a:cubicBezTo>
                            <a:pt x="4111" y="96319"/>
                            <a:pt x="8414" y="98663"/>
                            <a:pt x="12986" y="100584"/>
                          </a:cubicBezTo>
                          <a:cubicBezTo>
                            <a:pt x="16252" y="101929"/>
                            <a:pt x="19594" y="103081"/>
                            <a:pt x="22898" y="104234"/>
                          </a:cubicBezTo>
                          <a:close/>
                        </a:path>
                      </a:pathLst>
                    </a:custGeom>
                    <a:solidFill>
                      <a:srgbClr val="87AFC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11"/>
                    <p:cNvSpPr/>
                    <p:nvPr/>
                  </p:nvSpPr>
                  <p:spPr>
                    <a:xfrm>
                      <a:off x="6758261" y="1751099"/>
                      <a:ext cx="160697" cy="192375"/>
                    </a:xfrm>
                    <a:custGeom>
                      <a:avLst/>
                      <a:gdLst/>
                      <a:ahLst/>
                      <a:cxnLst/>
                      <a:rect l="l" t="t" r="r" b="b"/>
                      <a:pathLst>
                        <a:path w="160697" h="192375" extrusionOk="0">
                          <a:moveTo>
                            <a:pt x="102" y="20569"/>
                          </a:moveTo>
                          <a:cubicBezTo>
                            <a:pt x="-1358" y="37705"/>
                            <a:pt x="13204" y="60219"/>
                            <a:pt x="19005" y="73397"/>
                          </a:cubicBezTo>
                          <a:cubicBezTo>
                            <a:pt x="30915" y="100406"/>
                            <a:pt x="42825" y="127416"/>
                            <a:pt x="54736" y="154425"/>
                          </a:cubicBezTo>
                          <a:cubicBezTo>
                            <a:pt x="55658" y="156500"/>
                            <a:pt x="56580" y="158575"/>
                            <a:pt x="57502" y="160649"/>
                          </a:cubicBezTo>
                          <a:cubicBezTo>
                            <a:pt x="69335" y="187505"/>
                            <a:pt x="100724" y="199684"/>
                            <a:pt x="127580" y="187851"/>
                          </a:cubicBezTo>
                          <a:lnTo>
                            <a:pt x="128925" y="187236"/>
                          </a:lnTo>
                          <a:cubicBezTo>
                            <a:pt x="155742" y="175403"/>
                            <a:pt x="168191" y="143706"/>
                            <a:pt x="156011" y="117042"/>
                          </a:cubicBezTo>
                          <a:cubicBezTo>
                            <a:pt x="155781" y="116581"/>
                            <a:pt x="155589" y="116120"/>
                            <a:pt x="155358" y="115659"/>
                          </a:cubicBezTo>
                          <a:cubicBezTo>
                            <a:pt x="145830" y="95373"/>
                            <a:pt x="128694" y="79890"/>
                            <a:pt x="108140" y="70938"/>
                          </a:cubicBezTo>
                          <a:cubicBezTo>
                            <a:pt x="104797" y="69478"/>
                            <a:pt x="101493" y="67826"/>
                            <a:pt x="98266" y="65944"/>
                          </a:cubicBezTo>
                          <a:cubicBezTo>
                            <a:pt x="83705" y="57376"/>
                            <a:pt x="70642" y="46503"/>
                            <a:pt x="59538" y="33786"/>
                          </a:cubicBezTo>
                          <a:cubicBezTo>
                            <a:pt x="53890" y="27293"/>
                            <a:pt x="49165" y="19647"/>
                            <a:pt x="43978" y="12693"/>
                          </a:cubicBezTo>
                          <a:cubicBezTo>
                            <a:pt x="41365" y="9159"/>
                            <a:pt x="38638" y="5586"/>
                            <a:pt x="34949" y="3165"/>
                          </a:cubicBezTo>
                          <a:cubicBezTo>
                            <a:pt x="28379" y="-1138"/>
                            <a:pt x="19428" y="-831"/>
                            <a:pt x="12435" y="2742"/>
                          </a:cubicBezTo>
                          <a:cubicBezTo>
                            <a:pt x="4175" y="6969"/>
                            <a:pt x="679" y="13270"/>
                            <a:pt x="64" y="20531"/>
                          </a:cubicBezTo>
                          <a:close/>
                          <a:moveTo>
                            <a:pt x="75674" y="142284"/>
                          </a:moveTo>
                          <a:cubicBezTo>
                            <a:pt x="75444" y="141939"/>
                            <a:pt x="75213" y="141554"/>
                            <a:pt x="74983" y="141209"/>
                          </a:cubicBezTo>
                          <a:cubicBezTo>
                            <a:pt x="71333" y="135638"/>
                            <a:pt x="67568" y="129644"/>
                            <a:pt x="67568" y="122959"/>
                          </a:cubicBezTo>
                          <a:cubicBezTo>
                            <a:pt x="67568" y="115928"/>
                            <a:pt x="71909" y="109474"/>
                            <a:pt x="77481" y="105209"/>
                          </a:cubicBezTo>
                          <a:cubicBezTo>
                            <a:pt x="83090" y="100944"/>
                            <a:pt x="89852" y="98601"/>
                            <a:pt x="96537" y="96449"/>
                          </a:cubicBezTo>
                          <a:cubicBezTo>
                            <a:pt x="104797" y="93798"/>
                            <a:pt x="109715" y="92684"/>
                            <a:pt x="115862" y="98178"/>
                          </a:cubicBezTo>
                          <a:cubicBezTo>
                            <a:pt x="122547" y="104210"/>
                            <a:pt x="128618" y="114391"/>
                            <a:pt x="131346" y="122882"/>
                          </a:cubicBezTo>
                          <a:cubicBezTo>
                            <a:pt x="134611" y="132987"/>
                            <a:pt x="133151" y="145396"/>
                            <a:pt x="125045" y="152274"/>
                          </a:cubicBezTo>
                          <a:cubicBezTo>
                            <a:pt x="121932" y="154925"/>
                            <a:pt x="118090" y="156538"/>
                            <a:pt x="114287" y="158037"/>
                          </a:cubicBezTo>
                          <a:cubicBezTo>
                            <a:pt x="109523" y="159919"/>
                            <a:pt x="104490" y="161648"/>
                            <a:pt x="99380" y="161226"/>
                          </a:cubicBezTo>
                          <a:cubicBezTo>
                            <a:pt x="88930" y="160380"/>
                            <a:pt x="81591" y="151083"/>
                            <a:pt x="75713" y="1422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96" name="Google Shape;496;p11"/>
                  <p:cNvGrpSpPr/>
                  <p:nvPr/>
                </p:nvGrpSpPr>
                <p:grpSpPr>
                  <a:xfrm>
                    <a:off x="6602768" y="1478215"/>
                    <a:ext cx="171774" cy="498720"/>
                    <a:chOff x="6602768" y="1478215"/>
                    <a:chExt cx="171774" cy="498720"/>
                  </a:xfrm>
                </p:grpSpPr>
                <p:sp>
                  <p:nvSpPr>
                    <p:cNvPr id="497" name="Google Shape;497;p11"/>
                    <p:cNvSpPr/>
                    <p:nvPr/>
                  </p:nvSpPr>
                  <p:spPr>
                    <a:xfrm>
                      <a:off x="6681547" y="1478215"/>
                      <a:ext cx="92995" cy="310557"/>
                    </a:xfrm>
                    <a:custGeom>
                      <a:avLst/>
                      <a:gdLst/>
                      <a:ahLst/>
                      <a:cxnLst/>
                      <a:rect l="l" t="t" r="r" b="b"/>
                      <a:pathLst>
                        <a:path w="92995" h="310557" extrusionOk="0">
                          <a:moveTo>
                            <a:pt x="91570" y="185147"/>
                          </a:moveTo>
                          <a:cubicBezTo>
                            <a:pt x="93375" y="169933"/>
                            <a:pt x="93068" y="154411"/>
                            <a:pt x="92761" y="139043"/>
                          </a:cubicBezTo>
                          <a:cubicBezTo>
                            <a:pt x="92261" y="115875"/>
                            <a:pt x="86844" y="91786"/>
                            <a:pt x="81657" y="69233"/>
                          </a:cubicBezTo>
                          <a:cubicBezTo>
                            <a:pt x="77777" y="52444"/>
                            <a:pt x="72705" y="35654"/>
                            <a:pt x="64906" y="20248"/>
                          </a:cubicBezTo>
                          <a:cubicBezTo>
                            <a:pt x="61679" y="13908"/>
                            <a:pt x="57914" y="7723"/>
                            <a:pt x="53419" y="2152"/>
                          </a:cubicBezTo>
                          <a:cubicBezTo>
                            <a:pt x="50345" y="-1652"/>
                            <a:pt x="44198" y="-153"/>
                            <a:pt x="43122" y="4611"/>
                          </a:cubicBezTo>
                          <a:cubicBezTo>
                            <a:pt x="41662" y="11219"/>
                            <a:pt x="40240" y="17827"/>
                            <a:pt x="38896" y="24435"/>
                          </a:cubicBezTo>
                          <a:cubicBezTo>
                            <a:pt x="29982" y="68465"/>
                            <a:pt x="23950" y="113109"/>
                            <a:pt x="20800" y="157907"/>
                          </a:cubicBezTo>
                          <a:cubicBezTo>
                            <a:pt x="19109" y="182112"/>
                            <a:pt x="15460" y="206355"/>
                            <a:pt x="12309" y="230444"/>
                          </a:cubicBezTo>
                          <a:cubicBezTo>
                            <a:pt x="10196" y="246811"/>
                            <a:pt x="7967" y="263140"/>
                            <a:pt x="5355" y="279430"/>
                          </a:cubicBezTo>
                          <a:cubicBezTo>
                            <a:pt x="4356" y="285731"/>
                            <a:pt x="3664" y="292339"/>
                            <a:pt x="2013" y="298525"/>
                          </a:cubicBezTo>
                          <a:cubicBezTo>
                            <a:pt x="821" y="302943"/>
                            <a:pt x="-1638" y="305095"/>
                            <a:pt x="1628" y="307976"/>
                          </a:cubicBezTo>
                          <a:cubicBezTo>
                            <a:pt x="4241" y="310320"/>
                            <a:pt x="15498" y="309936"/>
                            <a:pt x="19109" y="310435"/>
                          </a:cubicBezTo>
                          <a:cubicBezTo>
                            <a:pt x="20108" y="310589"/>
                            <a:pt x="21261" y="310704"/>
                            <a:pt x="22106" y="310089"/>
                          </a:cubicBezTo>
                          <a:cubicBezTo>
                            <a:pt x="22836" y="309590"/>
                            <a:pt x="23144" y="308668"/>
                            <a:pt x="23412" y="307823"/>
                          </a:cubicBezTo>
                          <a:cubicBezTo>
                            <a:pt x="26332" y="298448"/>
                            <a:pt x="30290" y="288459"/>
                            <a:pt x="31788" y="278777"/>
                          </a:cubicBezTo>
                          <a:cubicBezTo>
                            <a:pt x="32902" y="271631"/>
                            <a:pt x="32595" y="266982"/>
                            <a:pt x="39126" y="261911"/>
                          </a:cubicBezTo>
                          <a:cubicBezTo>
                            <a:pt x="43391" y="258606"/>
                            <a:pt x="48501" y="256532"/>
                            <a:pt x="53188" y="253842"/>
                          </a:cubicBezTo>
                          <a:cubicBezTo>
                            <a:pt x="71668" y="243238"/>
                            <a:pt x="83309" y="223260"/>
                            <a:pt x="88496" y="202590"/>
                          </a:cubicBezTo>
                          <a:cubicBezTo>
                            <a:pt x="89956" y="196827"/>
                            <a:pt x="90955" y="190987"/>
                            <a:pt x="91647" y="18510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11"/>
                    <p:cNvSpPr/>
                    <p:nvPr/>
                  </p:nvSpPr>
                  <p:spPr>
                    <a:xfrm>
                      <a:off x="6602768" y="1765354"/>
                      <a:ext cx="118038" cy="211581"/>
                    </a:xfrm>
                    <a:custGeom>
                      <a:avLst/>
                      <a:gdLst/>
                      <a:ahLst/>
                      <a:cxnLst/>
                      <a:rect l="l" t="t" r="r" b="b"/>
                      <a:pathLst>
                        <a:path w="118038" h="211581" extrusionOk="0">
                          <a:moveTo>
                            <a:pt x="73376" y="5816"/>
                          </a:moveTo>
                          <a:cubicBezTo>
                            <a:pt x="70878" y="7429"/>
                            <a:pt x="68804" y="9350"/>
                            <a:pt x="67651" y="11617"/>
                          </a:cubicBezTo>
                          <a:cubicBezTo>
                            <a:pt x="65461" y="15959"/>
                            <a:pt x="65231" y="20953"/>
                            <a:pt x="64001" y="25679"/>
                          </a:cubicBezTo>
                          <a:cubicBezTo>
                            <a:pt x="61504" y="35361"/>
                            <a:pt x="54511" y="43736"/>
                            <a:pt x="45482" y="47962"/>
                          </a:cubicBezTo>
                          <a:cubicBezTo>
                            <a:pt x="49594" y="58835"/>
                            <a:pt x="42486" y="72513"/>
                            <a:pt x="31229" y="75394"/>
                          </a:cubicBezTo>
                          <a:cubicBezTo>
                            <a:pt x="32343" y="81849"/>
                            <a:pt x="30729" y="88726"/>
                            <a:pt x="26887" y="94028"/>
                          </a:cubicBezTo>
                          <a:cubicBezTo>
                            <a:pt x="24006" y="97985"/>
                            <a:pt x="20048" y="101021"/>
                            <a:pt x="16706" y="104594"/>
                          </a:cubicBezTo>
                          <a:cubicBezTo>
                            <a:pt x="6140" y="116043"/>
                            <a:pt x="1568" y="138211"/>
                            <a:pt x="262" y="153387"/>
                          </a:cubicBezTo>
                          <a:cubicBezTo>
                            <a:pt x="223" y="153887"/>
                            <a:pt x="185" y="154425"/>
                            <a:pt x="146" y="154924"/>
                          </a:cubicBezTo>
                          <a:cubicBezTo>
                            <a:pt x="-2043" y="184162"/>
                            <a:pt x="20586" y="209596"/>
                            <a:pt x="49862" y="211402"/>
                          </a:cubicBezTo>
                          <a:lnTo>
                            <a:pt x="51322" y="211479"/>
                          </a:lnTo>
                          <a:cubicBezTo>
                            <a:pt x="80599" y="213284"/>
                            <a:pt x="105840" y="191001"/>
                            <a:pt x="107647" y="161725"/>
                          </a:cubicBezTo>
                          <a:cubicBezTo>
                            <a:pt x="110297" y="119078"/>
                            <a:pt x="117405" y="77584"/>
                            <a:pt x="118020" y="34784"/>
                          </a:cubicBezTo>
                          <a:cubicBezTo>
                            <a:pt x="118135" y="25756"/>
                            <a:pt x="117866" y="16035"/>
                            <a:pt x="112372" y="8889"/>
                          </a:cubicBezTo>
                          <a:cubicBezTo>
                            <a:pt x="107531" y="2627"/>
                            <a:pt x="99232" y="-447"/>
                            <a:pt x="91356" y="52"/>
                          </a:cubicBezTo>
                          <a:cubicBezTo>
                            <a:pt x="86285" y="398"/>
                            <a:pt x="78793" y="2319"/>
                            <a:pt x="73376" y="5777"/>
                          </a:cubicBezTo>
                          <a:close/>
                          <a:moveTo>
                            <a:pt x="52782" y="190040"/>
                          </a:moveTo>
                          <a:cubicBezTo>
                            <a:pt x="52244" y="190117"/>
                            <a:pt x="51707" y="190156"/>
                            <a:pt x="51130" y="190194"/>
                          </a:cubicBezTo>
                          <a:cubicBezTo>
                            <a:pt x="36415" y="191116"/>
                            <a:pt x="27156" y="173059"/>
                            <a:pt x="25082" y="160380"/>
                          </a:cubicBezTo>
                          <a:cubicBezTo>
                            <a:pt x="23084" y="148162"/>
                            <a:pt x="26465" y="135138"/>
                            <a:pt x="34187" y="125456"/>
                          </a:cubicBezTo>
                          <a:cubicBezTo>
                            <a:pt x="39066" y="119309"/>
                            <a:pt x="45752" y="114429"/>
                            <a:pt x="53359" y="112700"/>
                          </a:cubicBezTo>
                          <a:cubicBezTo>
                            <a:pt x="61004" y="110972"/>
                            <a:pt x="69572" y="112700"/>
                            <a:pt x="75258" y="118041"/>
                          </a:cubicBezTo>
                          <a:cubicBezTo>
                            <a:pt x="77986" y="120615"/>
                            <a:pt x="79984" y="123881"/>
                            <a:pt x="81559" y="127262"/>
                          </a:cubicBezTo>
                          <a:cubicBezTo>
                            <a:pt x="87437" y="139940"/>
                            <a:pt x="87514" y="155347"/>
                            <a:pt x="81098" y="167757"/>
                          </a:cubicBezTo>
                          <a:cubicBezTo>
                            <a:pt x="75796" y="178015"/>
                            <a:pt x="64616" y="188427"/>
                            <a:pt x="52705" y="1900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99" name="Google Shape;499;p11"/>
                <p:cNvSpPr/>
                <p:nvPr/>
              </p:nvSpPr>
              <p:spPr>
                <a:xfrm>
                  <a:off x="6722902" y="1694598"/>
                  <a:ext cx="11604" cy="15254"/>
                </a:xfrm>
                <a:custGeom>
                  <a:avLst/>
                  <a:gdLst/>
                  <a:ahLst/>
                  <a:cxnLst/>
                  <a:rect l="l" t="t" r="r" b="b"/>
                  <a:pathLst>
                    <a:path w="11604" h="15254" extrusionOk="0">
                      <a:moveTo>
                        <a:pt x="0" y="14984"/>
                      </a:moveTo>
                      <a:cubicBezTo>
                        <a:pt x="1191" y="15291"/>
                        <a:pt x="2459" y="15330"/>
                        <a:pt x="3727" y="15138"/>
                      </a:cubicBezTo>
                      <a:cubicBezTo>
                        <a:pt x="8836" y="14331"/>
                        <a:pt x="12294" y="9528"/>
                        <a:pt x="11488" y="4418"/>
                      </a:cubicBezTo>
                      <a:cubicBezTo>
                        <a:pt x="11218" y="2728"/>
                        <a:pt x="10489" y="1229"/>
                        <a:pt x="9451" y="0"/>
                      </a:cubicBezTo>
                      <a:cubicBezTo>
                        <a:pt x="6263" y="4956"/>
                        <a:pt x="3035" y="9912"/>
                        <a:pt x="0" y="149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0" name="Google Shape;500;p11"/>
                <p:cNvSpPr/>
                <p:nvPr/>
              </p:nvSpPr>
              <p:spPr>
                <a:xfrm>
                  <a:off x="6715792" y="1691185"/>
                  <a:ext cx="14063" cy="17052"/>
                </a:xfrm>
                <a:custGeom>
                  <a:avLst/>
                  <a:gdLst/>
                  <a:ahLst/>
                  <a:cxnLst/>
                  <a:rect l="l" t="t" r="r" b="b"/>
                  <a:pathLst>
                    <a:path w="14063" h="17052" extrusionOk="0">
                      <a:moveTo>
                        <a:pt x="14063" y="1300"/>
                      </a:moveTo>
                      <a:cubicBezTo>
                        <a:pt x="12258" y="263"/>
                        <a:pt x="10106" y="-237"/>
                        <a:pt x="7878" y="109"/>
                      </a:cubicBezTo>
                      <a:cubicBezTo>
                        <a:pt x="2768" y="916"/>
                        <a:pt x="-690" y="5718"/>
                        <a:pt x="117" y="10828"/>
                      </a:cubicBezTo>
                      <a:cubicBezTo>
                        <a:pt x="539" y="13479"/>
                        <a:pt x="2038" y="15669"/>
                        <a:pt x="4074" y="17052"/>
                      </a:cubicBezTo>
                      <a:cubicBezTo>
                        <a:pt x="7301" y="11750"/>
                        <a:pt x="10644" y="6525"/>
                        <a:pt x="14025" y="13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11"/>
                <p:cNvSpPr/>
                <p:nvPr/>
              </p:nvSpPr>
              <p:spPr>
                <a:xfrm>
                  <a:off x="6691166" y="1587982"/>
                  <a:ext cx="15021" cy="123098"/>
                </a:xfrm>
                <a:custGeom>
                  <a:avLst/>
                  <a:gdLst/>
                  <a:ahLst/>
                  <a:cxnLst/>
                  <a:rect l="l" t="t" r="r" b="b"/>
                  <a:pathLst>
                    <a:path w="15021" h="123098" extrusionOk="0">
                      <a:moveTo>
                        <a:pt x="0" y="123098"/>
                      </a:moveTo>
                      <a:cubicBezTo>
                        <a:pt x="6800" y="82296"/>
                        <a:pt x="11833" y="41225"/>
                        <a:pt x="1502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11"/>
                <p:cNvSpPr/>
                <p:nvPr/>
              </p:nvSpPr>
              <p:spPr>
                <a:xfrm>
                  <a:off x="6737847" y="1706393"/>
                  <a:ext cx="22590" cy="22821"/>
                </a:xfrm>
                <a:custGeom>
                  <a:avLst/>
                  <a:gdLst/>
                  <a:ahLst/>
                  <a:cxnLst/>
                  <a:rect l="l" t="t" r="r" b="b"/>
                  <a:pathLst>
                    <a:path w="22590" h="22821" extrusionOk="0">
                      <a:moveTo>
                        <a:pt x="0" y="22821"/>
                      </a:moveTo>
                      <a:cubicBezTo>
                        <a:pt x="9144" y="17097"/>
                        <a:pt x="16981" y="9221"/>
                        <a:pt x="22591"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3" name="Google Shape;503;p11"/>
              <p:cNvGrpSpPr/>
              <p:nvPr/>
            </p:nvGrpSpPr>
            <p:grpSpPr>
              <a:xfrm rot="328470">
                <a:off x="6639309" y="3807285"/>
                <a:ext cx="822438" cy="1088470"/>
                <a:chOff x="9951605" y="4356078"/>
                <a:chExt cx="226903" cy="300290"/>
              </a:xfrm>
            </p:grpSpPr>
            <p:sp>
              <p:nvSpPr>
                <p:cNvPr id="504" name="Google Shape;504;p11"/>
                <p:cNvSpPr/>
                <p:nvPr/>
              </p:nvSpPr>
              <p:spPr>
                <a:xfrm rot="1212217">
                  <a:off x="9957951" y="4570490"/>
                  <a:ext cx="145538" cy="62674"/>
                </a:xfrm>
                <a:custGeom>
                  <a:avLst/>
                  <a:gdLst/>
                  <a:ahLst/>
                  <a:cxnLst/>
                  <a:rect l="l" t="t" r="r" b="b"/>
                  <a:pathLst>
                    <a:path w="145689" h="62739" extrusionOk="0">
                      <a:moveTo>
                        <a:pt x="0" y="0"/>
                      </a:moveTo>
                      <a:lnTo>
                        <a:pt x="145690" y="0"/>
                      </a:lnTo>
                      <a:lnTo>
                        <a:pt x="145690" y="55517"/>
                      </a:lnTo>
                      <a:cubicBezTo>
                        <a:pt x="145690" y="59513"/>
                        <a:pt x="142462" y="62740"/>
                        <a:pt x="138467" y="62740"/>
                      </a:cubicBezTo>
                      <a:lnTo>
                        <a:pt x="7224" y="62740"/>
                      </a:lnTo>
                      <a:cubicBezTo>
                        <a:pt x="3228" y="62740"/>
                        <a:pt x="0" y="59513"/>
                        <a:pt x="0" y="55517"/>
                      </a:cubicBezTo>
                      <a:lnTo>
                        <a:pt x="0"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11"/>
                <p:cNvSpPr/>
                <p:nvPr/>
              </p:nvSpPr>
              <p:spPr>
                <a:xfrm>
                  <a:off x="9995330" y="4580977"/>
                  <a:ext cx="64909" cy="49042"/>
                </a:xfrm>
                <a:custGeom>
                  <a:avLst/>
                  <a:gdLst/>
                  <a:ahLst/>
                  <a:cxnLst/>
                  <a:rect l="l" t="t" r="r" b="b"/>
                  <a:pathLst>
                    <a:path w="64909" h="49042" extrusionOk="0">
                      <a:moveTo>
                        <a:pt x="63902" y="36128"/>
                      </a:moveTo>
                      <a:cubicBezTo>
                        <a:pt x="59521" y="48038"/>
                        <a:pt x="41849" y="52534"/>
                        <a:pt x="24483" y="46117"/>
                      </a:cubicBezTo>
                      <a:cubicBezTo>
                        <a:pt x="7117" y="39701"/>
                        <a:pt x="-3411" y="24871"/>
                        <a:pt x="1007" y="12922"/>
                      </a:cubicBezTo>
                      <a:cubicBezTo>
                        <a:pt x="5426" y="974"/>
                        <a:pt x="23061" y="-3483"/>
                        <a:pt x="40427" y="2933"/>
                      </a:cubicBezTo>
                      <a:cubicBezTo>
                        <a:pt x="57793" y="9349"/>
                        <a:pt x="68320" y="24179"/>
                        <a:pt x="63902" y="361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11"/>
                <p:cNvSpPr/>
                <p:nvPr/>
              </p:nvSpPr>
              <p:spPr>
                <a:xfrm>
                  <a:off x="9972095" y="4357534"/>
                  <a:ext cx="206413" cy="243050"/>
                </a:xfrm>
                <a:custGeom>
                  <a:avLst/>
                  <a:gdLst/>
                  <a:ahLst/>
                  <a:cxnLst/>
                  <a:rect l="l" t="t" r="r" b="b"/>
                  <a:pathLst>
                    <a:path w="206413" h="243050" extrusionOk="0">
                      <a:moveTo>
                        <a:pt x="136698" y="243050"/>
                      </a:moveTo>
                      <a:lnTo>
                        <a:pt x="0" y="192643"/>
                      </a:lnTo>
                      <a:lnTo>
                        <a:pt x="57015" y="71735"/>
                      </a:lnTo>
                      <a:lnTo>
                        <a:pt x="70616" y="3462"/>
                      </a:lnTo>
                      <a:cubicBezTo>
                        <a:pt x="71115" y="850"/>
                        <a:pt x="73843" y="-649"/>
                        <a:pt x="76340" y="273"/>
                      </a:cubicBezTo>
                      <a:lnTo>
                        <a:pt x="203588" y="47184"/>
                      </a:lnTo>
                      <a:cubicBezTo>
                        <a:pt x="206085" y="48106"/>
                        <a:pt x="207161" y="51026"/>
                        <a:pt x="205855" y="53332"/>
                      </a:cubicBezTo>
                      <a:lnTo>
                        <a:pt x="171276" y="115611"/>
                      </a:lnTo>
                      <a:lnTo>
                        <a:pt x="136698" y="24305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11"/>
                <p:cNvSpPr/>
                <p:nvPr/>
              </p:nvSpPr>
              <p:spPr>
                <a:xfrm rot="1212217">
                  <a:off x="10059992" y="4380042"/>
                  <a:ext cx="62176" cy="206678"/>
                </a:xfrm>
                <a:custGeom>
                  <a:avLst/>
                  <a:gdLst/>
                  <a:ahLst/>
                  <a:cxnLst/>
                  <a:rect l="l" t="t" r="r" b="b"/>
                  <a:pathLst>
                    <a:path w="62240" h="206892" extrusionOk="0">
                      <a:moveTo>
                        <a:pt x="0" y="0"/>
                      </a:moveTo>
                      <a:lnTo>
                        <a:pt x="62240" y="0"/>
                      </a:lnTo>
                      <a:lnTo>
                        <a:pt x="62240" y="206892"/>
                      </a:lnTo>
                      <a:lnTo>
                        <a:pt x="0" y="20689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11"/>
                <p:cNvSpPr/>
                <p:nvPr/>
              </p:nvSpPr>
              <p:spPr>
                <a:xfrm rot="1212217">
                  <a:off x="10068127" y="4382069"/>
                  <a:ext cx="56994" cy="206678"/>
                </a:xfrm>
                <a:custGeom>
                  <a:avLst/>
                  <a:gdLst/>
                  <a:ahLst/>
                  <a:cxnLst/>
                  <a:rect l="l" t="t" r="r" b="b"/>
                  <a:pathLst>
                    <a:path w="57053" h="206892" extrusionOk="0">
                      <a:moveTo>
                        <a:pt x="0" y="0"/>
                      </a:moveTo>
                      <a:lnTo>
                        <a:pt x="57055" y="0"/>
                      </a:lnTo>
                      <a:lnTo>
                        <a:pt x="57055" y="206892"/>
                      </a:lnTo>
                      <a:lnTo>
                        <a:pt x="0" y="206892"/>
                      </a:lnTo>
                      <a:close/>
                    </a:path>
                  </a:pathLst>
                </a:custGeom>
                <a:solidFill>
                  <a:srgbClr val="8A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9" name="Google Shape;509;p11"/>
                <p:cNvGrpSpPr/>
                <p:nvPr/>
              </p:nvGrpSpPr>
              <p:grpSpPr>
                <a:xfrm>
                  <a:off x="10096841" y="4422943"/>
                  <a:ext cx="35322" cy="35513"/>
                  <a:chOff x="10096841" y="4422943"/>
                  <a:chExt cx="35322" cy="35513"/>
                </a:xfrm>
              </p:grpSpPr>
              <p:sp>
                <p:nvSpPr>
                  <p:cNvPr id="510" name="Google Shape;510;p11"/>
                  <p:cNvSpPr/>
                  <p:nvPr/>
                </p:nvSpPr>
                <p:spPr>
                  <a:xfrm>
                    <a:off x="10096841" y="4422943"/>
                    <a:ext cx="35322" cy="35513"/>
                  </a:xfrm>
                  <a:custGeom>
                    <a:avLst/>
                    <a:gdLst/>
                    <a:ahLst/>
                    <a:cxnLst/>
                    <a:rect l="l" t="t" r="r" b="b"/>
                    <a:pathLst>
                      <a:path w="35322" h="35513" extrusionOk="0">
                        <a:moveTo>
                          <a:pt x="35236" y="18889"/>
                        </a:moveTo>
                        <a:cubicBezTo>
                          <a:pt x="33738" y="38445"/>
                          <a:pt x="2309" y="44477"/>
                          <a:pt x="43" y="16276"/>
                        </a:cubicBezTo>
                        <a:cubicBezTo>
                          <a:pt x="-72" y="15085"/>
                          <a:pt x="43" y="13818"/>
                          <a:pt x="388" y="12665"/>
                        </a:cubicBezTo>
                        <a:cubicBezTo>
                          <a:pt x="3731" y="1677"/>
                          <a:pt x="16486" y="-3510"/>
                          <a:pt x="26745" y="2599"/>
                        </a:cubicBezTo>
                        <a:cubicBezTo>
                          <a:pt x="32354" y="5941"/>
                          <a:pt x="35773" y="12396"/>
                          <a:pt x="35274" y="188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11" name="Google Shape;511;p11"/>
                  <p:cNvGrpSpPr/>
                  <p:nvPr/>
                </p:nvGrpSpPr>
                <p:grpSpPr>
                  <a:xfrm>
                    <a:off x="10104260" y="4430690"/>
                    <a:ext cx="20016" cy="20016"/>
                    <a:chOff x="10104260" y="4430690"/>
                    <a:chExt cx="20016" cy="20016"/>
                  </a:xfrm>
                </p:grpSpPr>
                <p:sp>
                  <p:nvSpPr>
                    <p:cNvPr id="512" name="Google Shape;512;p11"/>
                    <p:cNvSpPr/>
                    <p:nvPr/>
                  </p:nvSpPr>
                  <p:spPr>
                    <a:xfrm>
                      <a:off x="10110561" y="4430690"/>
                      <a:ext cx="7376" cy="20016"/>
                    </a:xfrm>
                    <a:custGeom>
                      <a:avLst/>
                      <a:gdLst/>
                      <a:ahLst/>
                      <a:cxnLst/>
                      <a:rect l="l" t="t" r="r" b="b"/>
                      <a:pathLst>
                        <a:path w="7376" h="20016" extrusionOk="0">
                          <a:moveTo>
                            <a:pt x="7377" y="0"/>
                          </a:moveTo>
                          <a:lnTo>
                            <a:pt x="0" y="2001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11"/>
                    <p:cNvSpPr/>
                    <p:nvPr/>
                  </p:nvSpPr>
                  <p:spPr>
                    <a:xfrm>
                      <a:off x="10104260" y="4437029"/>
                      <a:ext cx="20016" cy="7376"/>
                    </a:xfrm>
                    <a:custGeom>
                      <a:avLst/>
                      <a:gdLst/>
                      <a:ahLst/>
                      <a:cxnLst/>
                      <a:rect l="l" t="t" r="r" b="b"/>
                      <a:pathLst>
                        <a:path w="20016" h="7376" extrusionOk="0">
                          <a:moveTo>
                            <a:pt x="0" y="0"/>
                          </a:moveTo>
                          <a:lnTo>
                            <a:pt x="20017" y="737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514" name="Google Shape;514;p11"/>
                <p:cNvSpPr/>
                <p:nvPr/>
              </p:nvSpPr>
              <p:spPr>
                <a:xfrm>
                  <a:off x="10077366" y="4588789"/>
                  <a:ext cx="20132" cy="5609"/>
                </a:xfrm>
                <a:custGeom>
                  <a:avLst/>
                  <a:gdLst/>
                  <a:ahLst/>
                  <a:cxnLst/>
                  <a:rect l="l" t="t" r="r" b="b"/>
                  <a:pathLst>
                    <a:path w="20132" h="5609" extrusionOk="0">
                      <a:moveTo>
                        <a:pt x="20132" y="5609"/>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11"/>
                <p:cNvSpPr/>
                <p:nvPr/>
              </p:nvSpPr>
              <p:spPr>
                <a:xfrm>
                  <a:off x="9993841" y="4558130"/>
                  <a:ext cx="64084" cy="24435"/>
                </a:xfrm>
                <a:custGeom>
                  <a:avLst/>
                  <a:gdLst/>
                  <a:ahLst/>
                  <a:cxnLst/>
                  <a:rect l="l" t="t" r="r" b="b"/>
                  <a:pathLst>
                    <a:path w="64084" h="24435" extrusionOk="0">
                      <a:moveTo>
                        <a:pt x="64085" y="24435"/>
                      </a:moveTo>
                      <a:cubicBezTo>
                        <a:pt x="42723" y="16290"/>
                        <a:pt x="21362" y="8145"/>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11"/>
                <p:cNvSpPr/>
                <p:nvPr/>
              </p:nvSpPr>
              <p:spPr>
                <a:xfrm>
                  <a:off x="10029264" y="4428577"/>
                  <a:ext cx="11564" cy="5148"/>
                </a:xfrm>
                <a:custGeom>
                  <a:avLst/>
                  <a:gdLst/>
                  <a:ahLst/>
                  <a:cxnLst/>
                  <a:rect l="l" t="t" r="r" b="b"/>
                  <a:pathLst>
                    <a:path w="11564" h="5148" extrusionOk="0">
                      <a:moveTo>
                        <a:pt x="0" y="0"/>
                      </a:moveTo>
                      <a:cubicBezTo>
                        <a:pt x="3419" y="2535"/>
                        <a:pt x="7415" y="4303"/>
                        <a:pt x="11565" y="514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11"/>
                <p:cNvSpPr/>
                <p:nvPr/>
              </p:nvSpPr>
              <p:spPr>
                <a:xfrm>
                  <a:off x="10033798" y="4356078"/>
                  <a:ext cx="9873" cy="56247"/>
                </a:xfrm>
                <a:custGeom>
                  <a:avLst/>
                  <a:gdLst/>
                  <a:ahLst/>
                  <a:cxnLst/>
                  <a:rect l="l" t="t" r="r" b="b"/>
                  <a:pathLst>
                    <a:path w="9873" h="56247" extrusionOk="0">
                      <a:moveTo>
                        <a:pt x="9874" y="0"/>
                      </a:moveTo>
                      <a:lnTo>
                        <a:pt x="0" y="5624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518;p11"/>
                <p:cNvSpPr/>
                <p:nvPr/>
              </p:nvSpPr>
              <p:spPr>
                <a:xfrm>
                  <a:off x="9976321" y="4455855"/>
                  <a:ext cx="41147" cy="85369"/>
                </a:xfrm>
                <a:custGeom>
                  <a:avLst/>
                  <a:gdLst/>
                  <a:ahLst/>
                  <a:cxnLst/>
                  <a:rect l="l" t="t" r="r" b="b"/>
                  <a:pathLst>
                    <a:path w="41147" h="85369" extrusionOk="0">
                      <a:moveTo>
                        <a:pt x="41148" y="0"/>
                      </a:moveTo>
                      <a:cubicBezTo>
                        <a:pt x="35231" y="15522"/>
                        <a:pt x="0" y="85370"/>
                        <a:pt x="0" y="853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19" name="Google Shape;519;p11"/>
              <p:cNvGrpSpPr/>
              <p:nvPr/>
            </p:nvGrpSpPr>
            <p:grpSpPr>
              <a:xfrm rot="2162361" flipH="1">
                <a:off x="-199462" y="6997537"/>
                <a:ext cx="1423276" cy="619718"/>
                <a:chOff x="6951714" y="2161364"/>
                <a:chExt cx="392671" cy="170969"/>
              </a:xfrm>
            </p:grpSpPr>
            <p:sp>
              <p:nvSpPr>
                <p:cNvPr id="520" name="Google Shape;520;p11"/>
                <p:cNvSpPr/>
                <p:nvPr/>
              </p:nvSpPr>
              <p:spPr>
                <a:xfrm>
                  <a:off x="6951714" y="2161364"/>
                  <a:ext cx="320096" cy="170969"/>
                </a:xfrm>
                <a:custGeom>
                  <a:avLst/>
                  <a:gdLst/>
                  <a:ahLst/>
                  <a:cxnLst/>
                  <a:rect l="l" t="t" r="r" b="b"/>
                  <a:pathLst>
                    <a:path w="320096" h="170969" extrusionOk="0">
                      <a:moveTo>
                        <a:pt x="441" y="97741"/>
                      </a:moveTo>
                      <a:cubicBezTo>
                        <a:pt x="-97" y="103312"/>
                        <a:pt x="-136" y="108960"/>
                        <a:pt x="287" y="114531"/>
                      </a:cubicBezTo>
                      <a:cubicBezTo>
                        <a:pt x="1939" y="135739"/>
                        <a:pt x="9931" y="158829"/>
                        <a:pt x="28411" y="170970"/>
                      </a:cubicBezTo>
                      <a:lnTo>
                        <a:pt x="320097" y="98893"/>
                      </a:lnTo>
                      <a:lnTo>
                        <a:pt x="295662" y="0"/>
                      </a:lnTo>
                      <a:cubicBezTo>
                        <a:pt x="295662" y="0"/>
                        <a:pt x="10353" y="70501"/>
                        <a:pt x="10315" y="70501"/>
                      </a:cubicBezTo>
                      <a:cubicBezTo>
                        <a:pt x="7741" y="71154"/>
                        <a:pt x="5051" y="77686"/>
                        <a:pt x="4168" y="79875"/>
                      </a:cubicBezTo>
                      <a:cubicBezTo>
                        <a:pt x="2746" y="83333"/>
                        <a:pt x="2054" y="87098"/>
                        <a:pt x="1440" y="90748"/>
                      </a:cubicBezTo>
                      <a:cubicBezTo>
                        <a:pt x="1055" y="93054"/>
                        <a:pt x="710" y="95397"/>
                        <a:pt x="479" y="977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11"/>
                <p:cNvSpPr/>
                <p:nvPr/>
              </p:nvSpPr>
              <p:spPr>
                <a:xfrm>
                  <a:off x="7232083" y="2161513"/>
                  <a:ext cx="112226" cy="99287"/>
                </a:xfrm>
                <a:custGeom>
                  <a:avLst/>
                  <a:gdLst/>
                  <a:ahLst/>
                  <a:cxnLst/>
                  <a:rect l="l" t="t" r="r" b="b"/>
                  <a:pathLst>
                    <a:path w="112226" h="99287" extrusionOk="0">
                      <a:moveTo>
                        <a:pt x="7493" y="34583"/>
                      </a:moveTo>
                      <a:cubicBezTo>
                        <a:pt x="-268" y="46071"/>
                        <a:pt x="-307" y="62822"/>
                        <a:pt x="12372" y="71236"/>
                      </a:cubicBezTo>
                      <a:cubicBezTo>
                        <a:pt x="14370" y="72581"/>
                        <a:pt x="16560" y="73580"/>
                        <a:pt x="18827" y="74310"/>
                      </a:cubicBezTo>
                      <a:cubicBezTo>
                        <a:pt x="18788" y="74463"/>
                        <a:pt x="18750" y="74617"/>
                        <a:pt x="18711" y="74771"/>
                      </a:cubicBezTo>
                      <a:cubicBezTo>
                        <a:pt x="17943" y="77038"/>
                        <a:pt x="17751" y="79304"/>
                        <a:pt x="18135" y="81648"/>
                      </a:cubicBezTo>
                      <a:cubicBezTo>
                        <a:pt x="18135" y="83953"/>
                        <a:pt x="18750" y="86182"/>
                        <a:pt x="19902" y="88256"/>
                      </a:cubicBezTo>
                      <a:cubicBezTo>
                        <a:pt x="20940" y="90485"/>
                        <a:pt x="22438" y="92252"/>
                        <a:pt x="24359" y="93635"/>
                      </a:cubicBezTo>
                      <a:cubicBezTo>
                        <a:pt x="26856" y="95402"/>
                        <a:pt x="28585" y="96440"/>
                        <a:pt x="31505" y="97362"/>
                      </a:cubicBezTo>
                      <a:cubicBezTo>
                        <a:pt x="33772" y="98092"/>
                        <a:pt x="36116" y="99744"/>
                        <a:pt x="38575" y="99167"/>
                      </a:cubicBezTo>
                      <a:cubicBezTo>
                        <a:pt x="40573" y="98706"/>
                        <a:pt x="42263" y="97362"/>
                        <a:pt x="43838" y="96017"/>
                      </a:cubicBezTo>
                      <a:cubicBezTo>
                        <a:pt x="50370" y="90446"/>
                        <a:pt x="55326" y="83876"/>
                        <a:pt x="61434" y="78036"/>
                      </a:cubicBezTo>
                      <a:cubicBezTo>
                        <a:pt x="66007" y="73695"/>
                        <a:pt x="70617" y="69315"/>
                        <a:pt x="75189" y="64974"/>
                      </a:cubicBezTo>
                      <a:lnTo>
                        <a:pt x="104158" y="37465"/>
                      </a:lnTo>
                      <a:cubicBezTo>
                        <a:pt x="104888" y="36773"/>
                        <a:pt x="111304" y="29512"/>
                        <a:pt x="112226" y="29781"/>
                      </a:cubicBezTo>
                      <a:cubicBezTo>
                        <a:pt x="111112" y="29435"/>
                        <a:pt x="110036" y="29089"/>
                        <a:pt x="108922" y="28782"/>
                      </a:cubicBezTo>
                      <a:lnTo>
                        <a:pt x="50639" y="10763"/>
                      </a:lnTo>
                      <a:cubicBezTo>
                        <a:pt x="41264" y="7881"/>
                        <a:pt x="31928" y="4961"/>
                        <a:pt x="22553" y="2080"/>
                      </a:cubicBezTo>
                      <a:cubicBezTo>
                        <a:pt x="20556" y="1465"/>
                        <a:pt x="17943" y="82"/>
                        <a:pt x="15830" y="5"/>
                      </a:cubicBezTo>
                      <a:cubicBezTo>
                        <a:pt x="8492" y="-264"/>
                        <a:pt x="2037" y="10570"/>
                        <a:pt x="539" y="16641"/>
                      </a:cubicBezTo>
                      <a:cubicBezTo>
                        <a:pt x="-268" y="19830"/>
                        <a:pt x="-191" y="23249"/>
                        <a:pt x="923" y="26361"/>
                      </a:cubicBezTo>
                      <a:cubicBezTo>
                        <a:pt x="1230" y="27245"/>
                        <a:pt x="6724" y="35505"/>
                        <a:pt x="7377" y="34506"/>
                      </a:cubicBezTo>
                      <a:close/>
                    </a:path>
                  </a:pathLst>
                </a:custGeom>
                <a:solidFill>
                  <a:srgbClr val="F7AB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11"/>
                <p:cNvSpPr/>
                <p:nvPr/>
              </p:nvSpPr>
              <p:spPr>
                <a:xfrm>
                  <a:off x="7292097" y="2175772"/>
                  <a:ext cx="52288" cy="51290"/>
                </a:xfrm>
                <a:custGeom>
                  <a:avLst/>
                  <a:gdLst/>
                  <a:ahLst/>
                  <a:cxnLst/>
                  <a:rect l="l" t="t" r="r" b="b"/>
                  <a:pathLst>
                    <a:path w="52288" h="51290" extrusionOk="0">
                      <a:moveTo>
                        <a:pt x="14637" y="51291"/>
                      </a:moveTo>
                      <a:lnTo>
                        <a:pt x="52289" y="15560"/>
                      </a:lnTo>
                      <a:lnTo>
                        <a:pt x="1958" y="0"/>
                      </a:lnTo>
                      <a:cubicBezTo>
                        <a:pt x="-3267" y="17712"/>
                        <a:pt x="2304" y="34694"/>
                        <a:pt x="14637" y="512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11"/>
                <p:cNvSpPr/>
                <p:nvPr/>
              </p:nvSpPr>
              <p:spPr>
                <a:xfrm>
                  <a:off x="6960684" y="2236322"/>
                  <a:ext cx="290110" cy="70539"/>
                </a:xfrm>
                <a:custGeom>
                  <a:avLst/>
                  <a:gdLst/>
                  <a:ahLst/>
                  <a:cxnLst/>
                  <a:rect l="l" t="t" r="r" b="b"/>
                  <a:pathLst>
                    <a:path w="290110" h="70539" extrusionOk="0">
                      <a:moveTo>
                        <a:pt x="290110" y="0"/>
                      </a:moveTo>
                      <a:cubicBezTo>
                        <a:pt x="192254" y="20977"/>
                        <a:pt x="99469" y="53596"/>
                        <a:pt x="0" y="70539"/>
                      </a:cubicBezTo>
                    </a:path>
                  </a:pathLst>
                </a:custGeom>
                <a:noFill/>
                <a:ln w="952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524;p11"/>
                <p:cNvSpPr/>
                <p:nvPr/>
              </p:nvSpPr>
              <p:spPr>
                <a:xfrm>
                  <a:off x="6953423" y="2196096"/>
                  <a:ext cx="286191" cy="68195"/>
                </a:xfrm>
                <a:custGeom>
                  <a:avLst/>
                  <a:gdLst/>
                  <a:ahLst/>
                  <a:cxnLst/>
                  <a:rect l="l" t="t" r="r" b="b"/>
                  <a:pathLst>
                    <a:path w="286191" h="68195" extrusionOk="0">
                      <a:moveTo>
                        <a:pt x="0" y="68196"/>
                      </a:moveTo>
                      <a:cubicBezTo>
                        <a:pt x="96319" y="46873"/>
                        <a:pt x="186299" y="20478"/>
                        <a:pt x="286192" y="0"/>
                      </a:cubicBezTo>
                    </a:path>
                  </a:pathLst>
                </a:custGeom>
                <a:noFill/>
                <a:ln w="952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525" name="Google Shape;525;p11"/>
            <p:cNvSpPr/>
            <p:nvPr/>
          </p:nvSpPr>
          <p:spPr>
            <a:xfrm>
              <a:off x="408900" y="408763"/>
              <a:ext cx="6744300" cy="9871800"/>
            </a:xfrm>
            <a:prstGeom prst="roundRect">
              <a:avLst>
                <a:gd name="adj" fmla="val 3186"/>
              </a:avLst>
            </a:prstGeom>
            <a:solidFill>
              <a:schemeClr val="lt1"/>
            </a:solidFill>
            <a:ln>
              <a:noFill/>
            </a:ln>
            <a:effectLst>
              <a:outerShdw blurRad="85725" dist="57150" dir="3060000" algn="bl" rotWithShape="0">
                <a:schemeClr val="dk1">
                  <a:alpha val="1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sp>
        <p:nvSpPr>
          <p:cNvPr id="526" name="Google Shape;526;p11"/>
          <p:cNvSpPr txBox="1">
            <a:spLocks noGrp="1"/>
          </p:cNvSpPr>
          <p:nvPr>
            <p:ph type="title" hasCustomPrompt="1"/>
          </p:nvPr>
        </p:nvSpPr>
        <p:spPr>
          <a:xfrm>
            <a:off x="1061850" y="4200874"/>
            <a:ext cx="5438400" cy="1650900"/>
          </a:xfrm>
          <a:prstGeom prst="rect">
            <a:avLst/>
          </a:prstGeom>
        </p:spPr>
        <p:txBody>
          <a:bodyPr spcFirstLastPara="1" wrap="square" lIns="85500" tIns="85500" rIns="85500" bIns="85500" anchor="b" anchorCtr="0">
            <a:noAutofit/>
          </a:bodyPr>
          <a:lstStyle>
            <a:lvl1pPr lvl="0" algn="ctr">
              <a:spcBef>
                <a:spcPts val="0"/>
              </a:spcBef>
              <a:spcAft>
                <a:spcPts val="0"/>
              </a:spcAft>
              <a:buSzPts val="8600"/>
              <a:buNone/>
              <a:defRPr sz="8600"/>
            </a:lvl1pPr>
            <a:lvl2pPr lvl="1" algn="ctr">
              <a:spcBef>
                <a:spcPts val="0"/>
              </a:spcBef>
              <a:spcAft>
                <a:spcPts val="0"/>
              </a:spcAft>
              <a:buSzPts val="8600"/>
              <a:buNone/>
              <a:defRPr sz="8600"/>
            </a:lvl2pPr>
            <a:lvl3pPr lvl="2" algn="ctr">
              <a:spcBef>
                <a:spcPts val="0"/>
              </a:spcBef>
              <a:spcAft>
                <a:spcPts val="0"/>
              </a:spcAft>
              <a:buSzPts val="8600"/>
              <a:buNone/>
              <a:defRPr sz="8600"/>
            </a:lvl3pPr>
            <a:lvl4pPr lvl="3" algn="ctr">
              <a:spcBef>
                <a:spcPts val="0"/>
              </a:spcBef>
              <a:spcAft>
                <a:spcPts val="0"/>
              </a:spcAft>
              <a:buSzPts val="8600"/>
              <a:buNone/>
              <a:defRPr sz="8600"/>
            </a:lvl4pPr>
            <a:lvl5pPr lvl="4" algn="ctr">
              <a:spcBef>
                <a:spcPts val="0"/>
              </a:spcBef>
              <a:spcAft>
                <a:spcPts val="0"/>
              </a:spcAft>
              <a:buSzPts val="8600"/>
              <a:buNone/>
              <a:defRPr sz="8600"/>
            </a:lvl5pPr>
            <a:lvl6pPr lvl="5" algn="ctr">
              <a:spcBef>
                <a:spcPts val="0"/>
              </a:spcBef>
              <a:spcAft>
                <a:spcPts val="0"/>
              </a:spcAft>
              <a:buSzPts val="8600"/>
              <a:buNone/>
              <a:defRPr sz="8600"/>
            </a:lvl6pPr>
            <a:lvl7pPr lvl="6" algn="ctr">
              <a:spcBef>
                <a:spcPts val="0"/>
              </a:spcBef>
              <a:spcAft>
                <a:spcPts val="0"/>
              </a:spcAft>
              <a:buSzPts val="8600"/>
              <a:buNone/>
              <a:defRPr sz="8600"/>
            </a:lvl7pPr>
            <a:lvl8pPr lvl="7" algn="ctr">
              <a:spcBef>
                <a:spcPts val="0"/>
              </a:spcBef>
              <a:spcAft>
                <a:spcPts val="0"/>
              </a:spcAft>
              <a:buSzPts val="8600"/>
              <a:buNone/>
              <a:defRPr sz="8600"/>
            </a:lvl8pPr>
            <a:lvl9pPr lvl="8" algn="ctr">
              <a:spcBef>
                <a:spcPts val="0"/>
              </a:spcBef>
              <a:spcAft>
                <a:spcPts val="0"/>
              </a:spcAft>
              <a:buSzPts val="8600"/>
              <a:buNone/>
              <a:defRPr sz="8600"/>
            </a:lvl9pPr>
          </a:lstStyle>
          <a:p>
            <a:r>
              <a:t>xx%</a:t>
            </a:r>
          </a:p>
        </p:txBody>
      </p:sp>
      <p:sp>
        <p:nvSpPr>
          <p:cNvPr id="527" name="Google Shape;527;p11"/>
          <p:cNvSpPr txBox="1">
            <a:spLocks noGrp="1"/>
          </p:cNvSpPr>
          <p:nvPr>
            <p:ph type="subTitle" idx="1"/>
          </p:nvPr>
        </p:nvSpPr>
        <p:spPr>
          <a:xfrm>
            <a:off x="1061850" y="5848551"/>
            <a:ext cx="5438400" cy="639900"/>
          </a:xfrm>
          <a:prstGeom prst="rect">
            <a:avLst/>
          </a:prstGeom>
        </p:spPr>
        <p:txBody>
          <a:bodyPr spcFirstLastPara="1" wrap="square" lIns="85500" tIns="85500" rIns="85500" bIns="85500"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596"/>
        <p:cNvGrpSpPr/>
        <p:nvPr/>
      </p:nvGrpSpPr>
      <p:grpSpPr>
        <a:xfrm>
          <a:off x="0" y="0"/>
          <a:ext cx="0" cy="0"/>
          <a:chOff x="0" y="0"/>
          <a:chExt cx="0" cy="0"/>
        </a:xfrm>
      </p:grpSpPr>
      <p:grpSp>
        <p:nvGrpSpPr>
          <p:cNvPr id="597" name="Google Shape;597;p14"/>
          <p:cNvGrpSpPr/>
          <p:nvPr/>
        </p:nvGrpSpPr>
        <p:grpSpPr>
          <a:xfrm>
            <a:off x="-373991" y="-168881"/>
            <a:ext cx="8269451" cy="10873032"/>
            <a:chOff x="-373991" y="-168881"/>
            <a:chExt cx="8269451" cy="10873032"/>
          </a:xfrm>
        </p:grpSpPr>
        <p:grpSp>
          <p:nvGrpSpPr>
            <p:cNvPr id="598" name="Google Shape;598;p14"/>
            <p:cNvGrpSpPr/>
            <p:nvPr/>
          </p:nvGrpSpPr>
          <p:grpSpPr>
            <a:xfrm>
              <a:off x="-373991" y="-168881"/>
              <a:ext cx="8269451" cy="10873032"/>
              <a:chOff x="-373991" y="-168881"/>
              <a:chExt cx="8269451" cy="10873032"/>
            </a:xfrm>
          </p:grpSpPr>
          <p:grpSp>
            <p:nvGrpSpPr>
              <p:cNvPr id="599" name="Google Shape;599;p14"/>
              <p:cNvGrpSpPr/>
              <p:nvPr/>
            </p:nvGrpSpPr>
            <p:grpSpPr>
              <a:xfrm>
                <a:off x="-373991" y="-168881"/>
                <a:ext cx="7949600" cy="10873032"/>
                <a:chOff x="-373991" y="-168881"/>
                <a:chExt cx="7949600" cy="10873032"/>
              </a:xfrm>
            </p:grpSpPr>
            <p:grpSp>
              <p:nvGrpSpPr>
                <p:cNvPr id="600" name="Google Shape;600;p14"/>
                <p:cNvGrpSpPr/>
                <p:nvPr/>
              </p:nvGrpSpPr>
              <p:grpSpPr>
                <a:xfrm>
                  <a:off x="-243593" y="-14825"/>
                  <a:ext cx="7819203" cy="10718976"/>
                  <a:chOff x="-243593" y="-14825"/>
                  <a:chExt cx="7819203" cy="10718976"/>
                </a:xfrm>
              </p:grpSpPr>
              <p:pic>
                <p:nvPicPr>
                  <p:cNvPr id="601" name="Google Shape;601;p14"/>
                  <p:cNvPicPr preferRelativeResize="0"/>
                  <p:nvPr/>
                </p:nvPicPr>
                <p:blipFill>
                  <a:blip r:embed="rId2">
                    <a:alphaModFix/>
                  </a:blip>
                  <a:stretch>
                    <a:fillRect/>
                  </a:stretch>
                </p:blipFill>
                <p:spPr>
                  <a:xfrm>
                    <a:off x="-13509" y="-14825"/>
                    <a:ext cx="7589119" cy="10718976"/>
                  </a:xfrm>
                  <a:prstGeom prst="rect">
                    <a:avLst/>
                  </a:prstGeom>
                  <a:noFill/>
                  <a:ln>
                    <a:noFill/>
                  </a:ln>
                </p:spPr>
              </p:pic>
              <p:grpSp>
                <p:nvGrpSpPr>
                  <p:cNvPr id="602" name="Google Shape;602;p14"/>
                  <p:cNvGrpSpPr/>
                  <p:nvPr/>
                </p:nvGrpSpPr>
                <p:grpSpPr>
                  <a:xfrm>
                    <a:off x="-243593" y="95931"/>
                    <a:ext cx="7819189" cy="7320549"/>
                    <a:chOff x="-243593" y="95931"/>
                    <a:chExt cx="7819189" cy="7320549"/>
                  </a:xfrm>
                </p:grpSpPr>
                <p:grpSp>
                  <p:nvGrpSpPr>
                    <p:cNvPr id="603" name="Google Shape;603;p14"/>
                    <p:cNvGrpSpPr/>
                    <p:nvPr/>
                  </p:nvGrpSpPr>
                  <p:grpSpPr>
                    <a:xfrm rot="643291" flipH="1">
                      <a:off x="6271401" y="186757"/>
                      <a:ext cx="1146054" cy="1807697"/>
                      <a:chOff x="6602768" y="1478215"/>
                      <a:chExt cx="316190" cy="498720"/>
                    </a:xfrm>
                  </p:grpSpPr>
                  <p:grpSp>
                    <p:nvGrpSpPr>
                      <p:cNvPr id="604" name="Google Shape;604;p14"/>
                      <p:cNvGrpSpPr/>
                      <p:nvPr/>
                    </p:nvGrpSpPr>
                    <p:grpSpPr>
                      <a:xfrm>
                        <a:off x="6602768" y="1478215"/>
                        <a:ext cx="316190" cy="498720"/>
                        <a:chOff x="6602768" y="1478215"/>
                        <a:chExt cx="316190" cy="498720"/>
                      </a:xfrm>
                    </p:grpSpPr>
                    <p:grpSp>
                      <p:nvGrpSpPr>
                        <p:cNvPr id="605" name="Google Shape;605;p14"/>
                        <p:cNvGrpSpPr/>
                        <p:nvPr/>
                      </p:nvGrpSpPr>
                      <p:grpSpPr>
                        <a:xfrm>
                          <a:off x="6640544" y="1489088"/>
                          <a:ext cx="278414" cy="454386"/>
                          <a:chOff x="6640544" y="1489088"/>
                          <a:chExt cx="278414" cy="454386"/>
                        </a:xfrm>
                      </p:grpSpPr>
                      <p:sp>
                        <p:nvSpPr>
                          <p:cNvPr id="606" name="Google Shape;606;p14"/>
                          <p:cNvSpPr/>
                          <p:nvPr/>
                        </p:nvSpPr>
                        <p:spPr>
                          <a:xfrm>
                            <a:off x="6640544" y="1489088"/>
                            <a:ext cx="67412" cy="227370"/>
                          </a:xfrm>
                          <a:custGeom>
                            <a:avLst/>
                            <a:gdLst/>
                            <a:ahLst/>
                            <a:cxnLst/>
                            <a:rect l="l" t="t" r="r" b="b"/>
                            <a:pathLst>
                              <a:path w="67412" h="227370" extrusionOk="0">
                                <a:moveTo>
                                  <a:pt x="55848" y="227332"/>
                                </a:moveTo>
                                <a:cubicBezTo>
                                  <a:pt x="60035" y="187375"/>
                                  <a:pt x="67105" y="148071"/>
                                  <a:pt x="67412" y="107500"/>
                                </a:cubicBezTo>
                                <a:cubicBezTo>
                                  <a:pt x="49854" y="72461"/>
                                  <a:pt x="32373" y="37229"/>
                                  <a:pt x="13777" y="2651"/>
                                </a:cubicBezTo>
                                <a:cubicBezTo>
                                  <a:pt x="13048" y="1268"/>
                                  <a:pt x="12471" y="346"/>
                                  <a:pt x="11011" y="0"/>
                                </a:cubicBezTo>
                                <a:cubicBezTo>
                                  <a:pt x="7707" y="3535"/>
                                  <a:pt x="6785" y="9836"/>
                                  <a:pt x="5709" y="14753"/>
                                </a:cubicBezTo>
                                <a:cubicBezTo>
                                  <a:pt x="-7815" y="78838"/>
                                  <a:pt x="2290" y="151913"/>
                                  <a:pt x="40287" y="207738"/>
                                </a:cubicBezTo>
                                <a:cubicBezTo>
                                  <a:pt x="44974" y="214654"/>
                                  <a:pt x="50162" y="221300"/>
                                  <a:pt x="55848" y="22737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14"/>
                          <p:cNvSpPr/>
                          <p:nvPr/>
                        </p:nvSpPr>
                        <p:spPr>
                          <a:xfrm>
                            <a:off x="6729817" y="1693215"/>
                            <a:ext cx="68388" cy="85891"/>
                          </a:xfrm>
                          <a:custGeom>
                            <a:avLst/>
                            <a:gdLst/>
                            <a:ahLst/>
                            <a:cxnLst/>
                            <a:rect l="l" t="t" r="r" b="b"/>
                            <a:pathLst>
                              <a:path w="68388" h="85891" extrusionOk="0">
                                <a:moveTo>
                                  <a:pt x="35193" y="19710"/>
                                </a:moveTo>
                                <a:cubicBezTo>
                                  <a:pt x="30775" y="9797"/>
                                  <a:pt x="27432" y="2075"/>
                                  <a:pt x="26548" y="0"/>
                                </a:cubicBezTo>
                                <a:cubicBezTo>
                                  <a:pt x="16252" y="8568"/>
                                  <a:pt x="7300" y="18672"/>
                                  <a:pt x="0" y="29891"/>
                                </a:cubicBezTo>
                                <a:cubicBezTo>
                                  <a:pt x="7569" y="36422"/>
                                  <a:pt x="15752" y="42070"/>
                                  <a:pt x="23206" y="48409"/>
                                </a:cubicBezTo>
                                <a:cubicBezTo>
                                  <a:pt x="32158" y="56017"/>
                                  <a:pt x="36038" y="69848"/>
                                  <a:pt x="41878" y="79760"/>
                                </a:cubicBezTo>
                                <a:cubicBezTo>
                                  <a:pt x="43453" y="82450"/>
                                  <a:pt x="45490" y="85447"/>
                                  <a:pt x="48602" y="85831"/>
                                </a:cubicBezTo>
                                <a:cubicBezTo>
                                  <a:pt x="53788" y="86484"/>
                                  <a:pt x="63240" y="81681"/>
                                  <a:pt x="68388" y="79952"/>
                                </a:cubicBezTo>
                                <a:cubicBezTo>
                                  <a:pt x="63701" y="81528"/>
                                  <a:pt x="46104" y="44068"/>
                                  <a:pt x="35231" y="19748"/>
                                </a:cubicBezTo>
                                <a:close/>
                              </a:path>
                            </a:pathLst>
                          </a:custGeom>
                          <a:solidFill>
                            <a:srgbClr val="8A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14"/>
                          <p:cNvSpPr/>
                          <p:nvPr/>
                        </p:nvSpPr>
                        <p:spPr>
                          <a:xfrm>
                            <a:off x="6702308" y="1621523"/>
                            <a:ext cx="50829" cy="104233"/>
                          </a:xfrm>
                          <a:custGeom>
                            <a:avLst/>
                            <a:gdLst/>
                            <a:ahLst/>
                            <a:cxnLst/>
                            <a:rect l="l" t="t" r="r" b="b"/>
                            <a:pathLst>
                              <a:path w="50829" h="104233" extrusionOk="0">
                                <a:moveTo>
                                  <a:pt x="22860" y="104234"/>
                                </a:moveTo>
                                <a:cubicBezTo>
                                  <a:pt x="23743" y="104157"/>
                                  <a:pt x="24704" y="104119"/>
                                  <a:pt x="25703" y="103927"/>
                                </a:cubicBezTo>
                                <a:cubicBezTo>
                                  <a:pt x="27778" y="103581"/>
                                  <a:pt x="29699" y="102736"/>
                                  <a:pt x="31466" y="101621"/>
                                </a:cubicBezTo>
                                <a:cubicBezTo>
                                  <a:pt x="36691" y="98394"/>
                                  <a:pt x="40379" y="93054"/>
                                  <a:pt x="43338" y="87752"/>
                                </a:cubicBezTo>
                                <a:cubicBezTo>
                                  <a:pt x="46450" y="82142"/>
                                  <a:pt x="49101" y="75726"/>
                                  <a:pt x="50830" y="69156"/>
                                </a:cubicBezTo>
                                <a:cubicBezTo>
                                  <a:pt x="38074" y="44068"/>
                                  <a:pt x="27124" y="22169"/>
                                  <a:pt x="25357" y="18826"/>
                                </a:cubicBezTo>
                                <a:cubicBezTo>
                                  <a:pt x="22015" y="12563"/>
                                  <a:pt x="18749" y="6301"/>
                                  <a:pt x="15483" y="0"/>
                                </a:cubicBezTo>
                                <a:cubicBezTo>
                                  <a:pt x="11833" y="31313"/>
                                  <a:pt x="4341" y="62433"/>
                                  <a:pt x="0" y="93592"/>
                                </a:cubicBezTo>
                                <a:cubicBezTo>
                                  <a:pt x="4111" y="96319"/>
                                  <a:pt x="8414" y="98663"/>
                                  <a:pt x="12986" y="100584"/>
                                </a:cubicBezTo>
                                <a:cubicBezTo>
                                  <a:pt x="16252" y="101929"/>
                                  <a:pt x="19594" y="103081"/>
                                  <a:pt x="22898" y="104234"/>
                                </a:cubicBezTo>
                                <a:close/>
                              </a:path>
                            </a:pathLst>
                          </a:custGeom>
                          <a:solidFill>
                            <a:srgbClr val="87AFC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14"/>
                          <p:cNvSpPr/>
                          <p:nvPr/>
                        </p:nvSpPr>
                        <p:spPr>
                          <a:xfrm>
                            <a:off x="6758261" y="1751099"/>
                            <a:ext cx="160697" cy="192375"/>
                          </a:xfrm>
                          <a:custGeom>
                            <a:avLst/>
                            <a:gdLst/>
                            <a:ahLst/>
                            <a:cxnLst/>
                            <a:rect l="l" t="t" r="r" b="b"/>
                            <a:pathLst>
                              <a:path w="160697" h="192375" extrusionOk="0">
                                <a:moveTo>
                                  <a:pt x="102" y="20569"/>
                                </a:moveTo>
                                <a:cubicBezTo>
                                  <a:pt x="-1358" y="37705"/>
                                  <a:pt x="13204" y="60219"/>
                                  <a:pt x="19005" y="73397"/>
                                </a:cubicBezTo>
                                <a:cubicBezTo>
                                  <a:pt x="30915" y="100406"/>
                                  <a:pt x="42825" y="127416"/>
                                  <a:pt x="54736" y="154425"/>
                                </a:cubicBezTo>
                                <a:cubicBezTo>
                                  <a:pt x="55658" y="156500"/>
                                  <a:pt x="56580" y="158575"/>
                                  <a:pt x="57502" y="160649"/>
                                </a:cubicBezTo>
                                <a:cubicBezTo>
                                  <a:pt x="69335" y="187505"/>
                                  <a:pt x="100724" y="199684"/>
                                  <a:pt x="127580" y="187851"/>
                                </a:cubicBezTo>
                                <a:lnTo>
                                  <a:pt x="128925" y="187236"/>
                                </a:lnTo>
                                <a:cubicBezTo>
                                  <a:pt x="155742" y="175403"/>
                                  <a:pt x="168191" y="143706"/>
                                  <a:pt x="156011" y="117042"/>
                                </a:cubicBezTo>
                                <a:cubicBezTo>
                                  <a:pt x="155781" y="116581"/>
                                  <a:pt x="155589" y="116120"/>
                                  <a:pt x="155358" y="115659"/>
                                </a:cubicBezTo>
                                <a:cubicBezTo>
                                  <a:pt x="145830" y="95373"/>
                                  <a:pt x="128694" y="79890"/>
                                  <a:pt x="108140" y="70938"/>
                                </a:cubicBezTo>
                                <a:cubicBezTo>
                                  <a:pt x="104797" y="69478"/>
                                  <a:pt x="101493" y="67826"/>
                                  <a:pt x="98266" y="65944"/>
                                </a:cubicBezTo>
                                <a:cubicBezTo>
                                  <a:pt x="83705" y="57376"/>
                                  <a:pt x="70642" y="46503"/>
                                  <a:pt x="59538" y="33786"/>
                                </a:cubicBezTo>
                                <a:cubicBezTo>
                                  <a:pt x="53890" y="27293"/>
                                  <a:pt x="49165" y="19647"/>
                                  <a:pt x="43978" y="12693"/>
                                </a:cubicBezTo>
                                <a:cubicBezTo>
                                  <a:pt x="41365" y="9159"/>
                                  <a:pt x="38638" y="5586"/>
                                  <a:pt x="34949" y="3165"/>
                                </a:cubicBezTo>
                                <a:cubicBezTo>
                                  <a:pt x="28379" y="-1138"/>
                                  <a:pt x="19428" y="-831"/>
                                  <a:pt x="12435" y="2742"/>
                                </a:cubicBezTo>
                                <a:cubicBezTo>
                                  <a:pt x="4175" y="6969"/>
                                  <a:pt x="679" y="13270"/>
                                  <a:pt x="64" y="20531"/>
                                </a:cubicBezTo>
                                <a:close/>
                                <a:moveTo>
                                  <a:pt x="75674" y="142284"/>
                                </a:moveTo>
                                <a:cubicBezTo>
                                  <a:pt x="75444" y="141939"/>
                                  <a:pt x="75213" y="141554"/>
                                  <a:pt x="74983" y="141209"/>
                                </a:cubicBezTo>
                                <a:cubicBezTo>
                                  <a:pt x="71333" y="135638"/>
                                  <a:pt x="67568" y="129644"/>
                                  <a:pt x="67568" y="122959"/>
                                </a:cubicBezTo>
                                <a:cubicBezTo>
                                  <a:pt x="67568" y="115928"/>
                                  <a:pt x="71909" y="109474"/>
                                  <a:pt x="77481" y="105209"/>
                                </a:cubicBezTo>
                                <a:cubicBezTo>
                                  <a:pt x="83090" y="100944"/>
                                  <a:pt x="89852" y="98601"/>
                                  <a:pt x="96537" y="96449"/>
                                </a:cubicBezTo>
                                <a:cubicBezTo>
                                  <a:pt x="104797" y="93798"/>
                                  <a:pt x="109715" y="92684"/>
                                  <a:pt x="115862" y="98178"/>
                                </a:cubicBezTo>
                                <a:cubicBezTo>
                                  <a:pt x="122547" y="104210"/>
                                  <a:pt x="128618" y="114391"/>
                                  <a:pt x="131346" y="122882"/>
                                </a:cubicBezTo>
                                <a:cubicBezTo>
                                  <a:pt x="134611" y="132987"/>
                                  <a:pt x="133151" y="145396"/>
                                  <a:pt x="125045" y="152274"/>
                                </a:cubicBezTo>
                                <a:cubicBezTo>
                                  <a:pt x="121932" y="154925"/>
                                  <a:pt x="118090" y="156538"/>
                                  <a:pt x="114287" y="158037"/>
                                </a:cubicBezTo>
                                <a:cubicBezTo>
                                  <a:pt x="109523" y="159919"/>
                                  <a:pt x="104490" y="161648"/>
                                  <a:pt x="99380" y="161226"/>
                                </a:cubicBezTo>
                                <a:cubicBezTo>
                                  <a:pt x="88930" y="160380"/>
                                  <a:pt x="81591" y="151083"/>
                                  <a:pt x="75713" y="1422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0" name="Google Shape;610;p14"/>
                        <p:cNvGrpSpPr/>
                        <p:nvPr/>
                      </p:nvGrpSpPr>
                      <p:grpSpPr>
                        <a:xfrm>
                          <a:off x="6602768" y="1478215"/>
                          <a:ext cx="171774" cy="498720"/>
                          <a:chOff x="6602768" y="1478215"/>
                          <a:chExt cx="171774" cy="498720"/>
                        </a:xfrm>
                      </p:grpSpPr>
                      <p:sp>
                        <p:nvSpPr>
                          <p:cNvPr id="611" name="Google Shape;611;p14"/>
                          <p:cNvSpPr/>
                          <p:nvPr/>
                        </p:nvSpPr>
                        <p:spPr>
                          <a:xfrm>
                            <a:off x="6681547" y="1478215"/>
                            <a:ext cx="92995" cy="310557"/>
                          </a:xfrm>
                          <a:custGeom>
                            <a:avLst/>
                            <a:gdLst/>
                            <a:ahLst/>
                            <a:cxnLst/>
                            <a:rect l="l" t="t" r="r" b="b"/>
                            <a:pathLst>
                              <a:path w="92995" h="310557" extrusionOk="0">
                                <a:moveTo>
                                  <a:pt x="91570" y="185147"/>
                                </a:moveTo>
                                <a:cubicBezTo>
                                  <a:pt x="93375" y="169933"/>
                                  <a:pt x="93068" y="154411"/>
                                  <a:pt x="92761" y="139043"/>
                                </a:cubicBezTo>
                                <a:cubicBezTo>
                                  <a:pt x="92261" y="115875"/>
                                  <a:pt x="86844" y="91786"/>
                                  <a:pt x="81657" y="69233"/>
                                </a:cubicBezTo>
                                <a:cubicBezTo>
                                  <a:pt x="77777" y="52444"/>
                                  <a:pt x="72705" y="35654"/>
                                  <a:pt x="64906" y="20248"/>
                                </a:cubicBezTo>
                                <a:cubicBezTo>
                                  <a:pt x="61679" y="13908"/>
                                  <a:pt x="57914" y="7723"/>
                                  <a:pt x="53419" y="2152"/>
                                </a:cubicBezTo>
                                <a:cubicBezTo>
                                  <a:pt x="50345" y="-1652"/>
                                  <a:pt x="44198" y="-153"/>
                                  <a:pt x="43122" y="4611"/>
                                </a:cubicBezTo>
                                <a:cubicBezTo>
                                  <a:pt x="41662" y="11219"/>
                                  <a:pt x="40240" y="17827"/>
                                  <a:pt x="38896" y="24435"/>
                                </a:cubicBezTo>
                                <a:cubicBezTo>
                                  <a:pt x="29982" y="68465"/>
                                  <a:pt x="23950" y="113109"/>
                                  <a:pt x="20800" y="157907"/>
                                </a:cubicBezTo>
                                <a:cubicBezTo>
                                  <a:pt x="19109" y="182112"/>
                                  <a:pt x="15460" y="206355"/>
                                  <a:pt x="12309" y="230444"/>
                                </a:cubicBezTo>
                                <a:cubicBezTo>
                                  <a:pt x="10196" y="246811"/>
                                  <a:pt x="7967" y="263140"/>
                                  <a:pt x="5355" y="279430"/>
                                </a:cubicBezTo>
                                <a:cubicBezTo>
                                  <a:pt x="4356" y="285731"/>
                                  <a:pt x="3664" y="292339"/>
                                  <a:pt x="2013" y="298525"/>
                                </a:cubicBezTo>
                                <a:cubicBezTo>
                                  <a:pt x="821" y="302943"/>
                                  <a:pt x="-1638" y="305095"/>
                                  <a:pt x="1628" y="307976"/>
                                </a:cubicBezTo>
                                <a:cubicBezTo>
                                  <a:pt x="4241" y="310320"/>
                                  <a:pt x="15498" y="309936"/>
                                  <a:pt x="19109" y="310435"/>
                                </a:cubicBezTo>
                                <a:cubicBezTo>
                                  <a:pt x="20108" y="310589"/>
                                  <a:pt x="21261" y="310704"/>
                                  <a:pt x="22106" y="310089"/>
                                </a:cubicBezTo>
                                <a:cubicBezTo>
                                  <a:pt x="22836" y="309590"/>
                                  <a:pt x="23144" y="308668"/>
                                  <a:pt x="23412" y="307823"/>
                                </a:cubicBezTo>
                                <a:cubicBezTo>
                                  <a:pt x="26332" y="298448"/>
                                  <a:pt x="30290" y="288459"/>
                                  <a:pt x="31788" y="278777"/>
                                </a:cubicBezTo>
                                <a:cubicBezTo>
                                  <a:pt x="32902" y="271631"/>
                                  <a:pt x="32595" y="266982"/>
                                  <a:pt x="39126" y="261911"/>
                                </a:cubicBezTo>
                                <a:cubicBezTo>
                                  <a:pt x="43391" y="258606"/>
                                  <a:pt x="48501" y="256532"/>
                                  <a:pt x="53188" y="253842"/>
                                </a:cubicBezTo>
                                <a:cubicBezTo>
                                  <a:pt x="71668" y="243238"/>
                                  <a:pt x="83309" y="223260"/>
                                  <a:pt x="88496" y="202590"/>
                                </a:cubicBezTo>
                                <a:cubicBezTo>
                                  <a:pt x="89956" y="196827"/>
                                  <a:pt x="90955" y="190987"/>
                                  <a:pt x="91647" y="18510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14"/>
                          <p:cNvSpPr/>
                          <p:nvPr/>
                        </p:nvSpPr>
                        <p:spPr>
                          <a:xfrm>
                            <a:off x="6602768" y="1765354"/>
                            <a:ext cx="118038" cy="211581"/>
                          </a:xfrm>
                          <a:custGeom>
                            <a:avLst/>
                            <a:gdLst/>
                            <a:ahLst/>
                            <a:cxnLst/>
                            <a:rect l="l" t="t" r="r" b="b"/>
                            <a:pathLst>
                              <a:path w="118038" h="211581" extrusionOk="0">
                                <a:moveTo>
                                  <a:pt x="73376" y="5816"/>
                                </a:moveTo>
                                <a:cubicBezTo>
                                  <a:pt x="70878" y="7429"/>
                                  <a:pt x="68804" y="9350"/>
                                  <a:pt x="67651" y="11617"/>
                                </a:cubicBezTo>
                                <a:cubicBezTo>
                                  <a:pt x="65461" y="15959"/>
                                  <a:pt x="65231" y="20953"/>
                                  <a:pt x="64001" y="25679"/>
                                </a:cubicBezTo>
                                <a:cubicBezTo>
                                  <a:pt x="61504" y="35361"/>
                                  <a:pt x="54511" y="43736"/>
                                  <a:pt x="45482" y="47962"/>
                                </a:cubicBezTo>
                                <a:cubicBezTo>
                                  <a:pt x="49594" y="58835"/>
                                  <a:pt x="42486" y="72513"/>
                                  <a:pt x="31229" y="75394"/>
                                </a:cubicBezTo>
                                <a:cubicBezTo>
                                  <a:pt x="32343" y="81849"/>
                                  <a:pt x="30729" y="88726"/>
                                  <a:pt x="26887" y="94028"/>
                                </a:cubicBezTo>
                                <a:cubicBezTo>
                                  <a:pt x="24006" y="97985"/>
                                  <a:pt x="20048" y="101021"/>
                                  <a:pt x="16706" y="104594"/>
                                </a:cubicBezTo>
                                <a:cubicBezTo>
                                  <a:pt x="6140" y="116043"/>
                                  <a:pt x="1568" y="138211"/>
                                  <a:pt x="262" y="153387"/>
                                </a:cubicBezTo>
                                <a:cubicBezTo>
                                  <a:pt x="223" y="153887"/>
                                  <a:pt x="185" y="154425"/>
                                  <a:pt x="146" y="154924"/>
                                </a:cubicBezTo>
                                <a:cubicBezTo>
                                  <a:pt x="-2043" y="184162"/>
                                  <a:pt x="20586" y="209596"/>
                                  <a:pt x="49862" y="211402"/>
                                </a:cubicBezTo>
                                <a:lnTo>
                                  <a:pt x="51322" y="211479"/>
                                </a:lnTo>
                                <a:cubicBezTo>
                                  <a:pt x="80599" y="213284"/>
                                  <a:pt x="105840" y="191001"/>
                                  <a:pt x="107647" y="161725"/>
                                </a:cubicBezTo>
                                <a:cubicBezTo>
                                  <a:pt x="110297" y="119078"/>
                                  <a:pt x="117405" y="77584"/>
                                  <a:pt x="118020" y="34784"/>
                                </a:cubicBezTo>
                                <a:cubicBezTo>
                                  <a:pt x="118135" y="25756"/>
                                  <a:pt x="117866" y="16035"/>
                                  <a:pt x="112372" y="8889"/>
                                </a:cubicBezTo>
                                <a:cubicBezTo>
                                  <a:pt x="107531" y="2627"/>
                                  <a:pt x="99232" y="-447"/>
                                  <a:pt x="91356" y="52"/>
                                </a:cubicBezTo>
                                <a:cubicBezTo>
                                  <a:pt x="86285" y="398"/>
                                  <a:pt x="78793" y="2319"/>
                                  <a:pt x="73376" y="5777"/>
                                </a:cubicBezTo>
                                <a:close/>
                                <a:moveTo>
                                  <a:pt x="52782" y="190040"/>
                                </a:moveTo>
                                <a:cubicBezTo>
                                  <a:pt x="52244" y="190117"/>
                                  <a:pt x="51707" y="190156"/>
                                  <a:pt x="51130" y="190194"/>
                                </a:cubicBezTo>
                                <a:cubicBezTo>
                                  <a:pt x="36415" y="191116"/>
                                  <a:pt x="27156" y="173059"/>
                                  <a:pt x="25082" y="160380"/>
                                </a:cubicBezTo>
                                <a:cubicBezTo>
                                  <a:pt x="23084" y="148162"/>
                                  <a:pt x="26465" y="135138"/>
                                  <a:pt x="34187" y="125456"/>
                                </a:cubicBezTo>
                                <a:cubicBezTo>
                                  <a:pt x="39066" y="119309"/>
                                  <a:pt x="45752" y="114429"/>
                                  <a:pt x="53359" y="112700"/>
                                </a:cubicBezTo>
                                <a:cubicBezTo>
                                  <a:pt x="61004" y="110972"/>
                                  <a:pt x="69572" y="112700"/>
                                  <a:pt x="75258" y="118041"/>
                                </a:cubicBezTo>
                                <a:cubicBezTo>
                                  <a:pt x="77986" y="120615"/>
                                  <a:pt x="79984" y="123881"/>
                                  <a:pt x="81559" y="127262"/>
                                </a:cubicBezTo>
                                <a:cubicBezTo>
                                  <a:pt x="87437" y="139940"/>
                                  <a:pt x="87514" y="155347"/>
                                  <a:pt x="81098" y="167757"/>
                                </a:cubicBezTo>
                                <a:cubicBezTo>
                                  <a:pt x="75796" y="178015"/>
                                  <a:pt x="64616" y="188427"/>
                                  <a:pt x="52705" y="1900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13" name="Google Shape;613;p14"/>
                      <p:cNvSpPr/>
                      <p:nvPr/>
                    </p:nvSpPr>
                    <p:spPr>
                      <a:xfrm>
                        <a:off x="6722902" y="1694598"/>
                        <a:ext cx="11604" cy="15254"/>
                      </a:xfrm>
                      <a:custGeom>
                        <a:avLst/>
                        <a:gdLst/>
                        <a:ahLst/>
                        <a:cxnLst/>
                        <a:rect l="l" t="t" r="r" b="b"/>
                        <a:pathLst>
                          <a:path w="11604" h="15254" extrusionOk="0">
                            <a:moveTo>
                              <a:pt x="0" y="14984"/>
                            </a:moveTo>
                            <a:cubicBezTo>
                              <a:pt x="1191" y="15291"/>
                              <a:pt x="2459" y="15330"/>
                              <a:pt x="3727" y="15138"/>
                            </a:cubicBezTo>
                            <a:cubicBezTo>
                              <a:pt x="8836" y="14331"/>
                              <a:pt x="12294" y="9528"/>
                              <a:pt x="11488" y="4418"/>
                            </a:cubicBezTo>
                            <a:cubicBezTo>
                              <a:pt x="11218" y="2728"/>
                              <a:pt x="10489" y="1229"/>
                              <a:pt x="9451" y="0"/>
                            </a:cubicBezTo>
                            <a:cubicBezTo>
                              <a:pt x="6263" y="4956"/>
                              <a:pt x="3035" y="9912"/>
                              <a:pt x="0" y="149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14"/>
                      <p:cNvSpPr/>
                      <p:nvPr/>
                    </p:nvSpPr>
                    <p:spPr>
                      <a:xfrm>
                        <a:off x="6715792" y="1691185"/>
                        <a:ext cx="14063" cy="17052"/>
                      </a:xfrm>
                      <a:custGeom>
                        <a:avLst/>
                        <a:gdLst/>
                        <a:ahLst/>
                        <a:cxnLst/>
                        <a:rect l="l" t="t" r="r" b="b"/>
                        <a:pathLst>
                          <a:path w="14063" h="17052" extrusionOk="0">
                            <a:moveTo>
                              <a:pt x="14063" y="1300"/>
                            </a:moveTo>
                            <a:cubicBezTo>
                              <a:pt x="12258" y="263"/>
                              <a:pt x="10106" y="-237"/>
                              <a:pt x="7878" y="109"/>
                            </a:cubicBezTo>
                            <a:cubicBezTo>
                              <a:pt x="2768" y="916"/>
                              <a:pt x="-690" y="5718"/>
                              <a:pt x="117" y="10828"/>
                            </a:cubicBezTo>
                            <a:cubicBezTo>
                              <a:pt x="539" y="13479"/>
                              <a:pt x="2038" y="15669"/>
                              <a:pt x="4074" y="17052"/>
                            </a:cubicBezTo>
                            <a:cubicBezTo>
                              <a:pt x="7301" y="11750"/>
                              <a:pt x="10644" y="6525"/>
                              <a:pt x="14025" y="13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14"/>
                      <p:cNvSpPr/>
                      <p:nvPr/>
                    </p:nvSpPr>
                    <p:spPr>
                      <a:xfrm>
                        <a:off x="6691166" y="1587982"/>
                        <a:ext cx="15021" cy="123098"/>
                      </a:xfrm>
                      <a:custGeom>
                        <a:avLst/>
                        <a:gdLst/>
                        <a:ahLst/>
                        <a:cxnLst/>
                        <a:rect l="l" t="t" r="r" b="b"/>
                        <a:pathLst>
                          <a:path w="15021" h="123098" extrusionOk="0">
                            <a:moveTo>
                              <a:pt x="0" y="123098"/>
                            </a:moveTo>
                            <a:cubicBezTo>
                              <a:pt x="6800" y="82296"/>
                              <a:pt x="11833" y="41225"/>
                              <a:pt x="1502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14"/>
                      <p:cNvSpPr/>
                      <p:nvPr/>
                    </p:nvSpPr>
                    <p:spPr>
                      <a:xfrm>
                        <a:off x="6737847" y="1706393"/>
                        <a:ext cx="22590" cy="22821"/>
                      </a:xfrm>
                      <a:custGeom>
                        <a:avLst/>
                        <a:gdLst/>
                        <a:ahLst/>
                        <a:cxnLst/>
                        <a:rect l="l" t="t" r="r" b="b"/>
                        <a:pathLst>
                          <a:path w="22590" h="22821" extrusionOk="0">
                            <a:moveTo>
                              <a:pt x="0" y="22821"/>
                            </a:moveTo>
                            <a:cubicBezTo>
                              <a:pt x="9144" y="17097"/>
                              <a:pt x="16981" y="9221"/>
                              <a:pt x="22591"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7" name="Google Shape;617;p14"/>
                    <p:cNvGrpSpPr/>
                    <p:nvPr/>
                  </p:nvGrpSpPr>
                  <p:grpSpPr>
                    <a:xfrm rot="-328470" flipH="1">
                      <a:off x="-193549" y="6291260"/>
                      <a:ext cx="822438" cy="1088470"/>
                      <a:chOff x="9951605" y="4356078"/>
                      <a:chExt cx="226903" cy="300290"/>
                    </a:xfrm>
                  </p:grpSpPr>
                  <p:sp>
                    <p:nvSpPr>
                      <p:cNvPr id="618" name="Google Shape;618;p14"/>
                      <p:cNvSpPr/>
                      <p:nvPr/>
                    </p:nvSpPr>
                    <p:spPr>
                      <a:xfrm rot="1212217">
                        <a:off x="9957951" y="4570490"/>
                        <a:ext cx="145538" cy="62674"/>
                      </a:xfrm>
                      <a:custGeom>
                        <a:avLst/>
                        <a:gdLst/>
                        <a:ahLst/>
                        <a:cxnLst/>
                        <a:rect l="l" t="t" r="r" b="b"/>
                        <a:pathLst>
                          <a:path w="145689" h="62739" extrusionOk="0">
                            <a:moveTo>
                              <a:pt x="0" y="0"/>
                            </a:moveTo>
                            <a:lnTo>
                              <a:pt x="145690" y="0"/>
                            </a:lnTo>
                            <a:lnTo>
                              <a:pt x="145690" y="55517"/>
                            </a:lnTo>
                            <a:cubicBezTo>
                              <a:pt x="145690" y="59513"/>
                              <a:pt x="142462" y="62740"/>
                              <a:pt x="138467" y="62740"/>
                            </a:cubicBezTo>
                            <a:lnTo>
                              <a:pt x="7224" y="62740"/>
                            </a:lnTo>
                            <a:cubicBezTo>
                              <a:pt x="3228" y="62740"/>
                              <a:pt x="0" y="59513"/>
                              <a:pt x="0" y="55517"/>
                            </a:cubicBezTo>
                            <a:lnTo>
                              <a:pt x="0"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14"/>
                      <p:cNvSpPr/>
                      <p:nvPr/>
                    </p:nvSpPr>
                    <p:spPr>
                      <a:xfrm>
                        <a:off x="9995330" y="4580977"/>
                        <a:ext cx="64909" cy="49042"/>
                      </a:xfrm>
                      <a:custGeom>
                        <a:avLst/>
                        <a:gdLst/>
                        <a:ahLst/>
                        <a:cxnLst/>
                        <a:rect l="l" t="t" r="r" b="b"/>
                        <a:pathLst>
                          <a:path w="64909" h="49042" extrusionOk="0">
                            <a:moveTo>
                              <a:pt x="63902" y="36128"/>
                            </a:moveTo>
                            <a:cubicBezTo>
                              <a:pt x="59521" y="48038"/>
                              <a:pt x="41849" y="52534"/>
                              <a:pt x="24483" y="46117"/>
                            </a:cubicBezTo>
                            <a:cubicBezTo>
                              <a:pt x="7117" y="39701"/>
                              <a:pt x="-3411" y="24871"/>
                              <a:pt x="1007" y="12922"/>
                            </a:cubicBezTo>
                            <a:cubicBezTo>
                              <a:pt x="5426" y="974"/>
                              <a:pt x="23061" y="-3483"/>
                              <a:pt x="40427" y="2933"/>
                            </a:cubicBezTo>
                            <a:cubicBezTo>
                              <a:pt x="57793" y="9349"/>
                              <a:pt x="68320" y="24179"/>
                              <a:pt x="63902" y="361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14"/>
                      <p:cNvSpPr/>
                      <p:nvPr/>
                    </p:nvSpPr>
                    <p:spPr>
                      <a:xfrm>
                        <a:off x="9972095" y="4357534"/>
                        <a:ext cx="206413" cy="243050"/>
                      </a:xfrm>
                      <a:custGeom>
                        <a:avLst/>
                        <a:gdLst/>
                        <a:ahLst/>
                        <a:cxnLst/>
                        <a:rect l="l" t="t" r="r" b="b"/>
                        <a:pathLst>
                          <a:path w="206413" h="243050" extrusionOk="0">
                            <a:moveTo>
                              <a:pt x="136698" y="243050"/>
                            </a:moveTo>
                            <a:lnTo>
                              <a:pt x="0" y="192643"/>
                            </a:lnTo>
                            <a:lnTo>
                              <a:pt x="57015" y="71735"/>
                            </a:lnTo>
                            <a:lnTo>
                              <a:pt x="70616" y="3462"/>
                            </a:lnTo>
                            <a:cubicBezTo>
                              <a:pt x="71115" y="850"/>
                              <a:pt x="73843" y="-649"/>
                              <a:pt x="76340" y="273"/>
                            </a:cubicBezTo>
                            <a:lnTo>
                              <a:pt x="203588" y="47184"/>
                            </a:lnTo>
                            <a:cubicBezTo>
                              <a:pt x="206085" y="48106"/>
                              <a:pt x="207161" y="51026"/>
                              <a:pt x="205855" y="53332"/>
                            </a:cubicBezTo>
                            <a:lnTo>
                              <a:pt x="171276" y="115611"/>
                            </a:lnTo>
                            <a:lnTo>
                              <a:pt x="136698" y="24305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1" name="Google Shape;621;p14"/>
                      <p:cNvSpPr/>
                      <p:nvPr/>
                    </p:nvSpPr>
                    <p:spPr>
                      <a:xfrm rot="1212217">
                        <a:off x="10059992" y="4380042"/>
                        <a:ext cx="62176" cy="206678"/>
                      </a:xfrm>
                      <a:custGeom>
                        <a:avLst/>
                        <a:gdLst/>
                        <a:ahLst/>
                        <a:cxnLst/>
                        <a:rect l="l" t="t" r="r" b="b"/>
                        <a:pathLst>
                          <a:path w="62240" h="206892" extrusionOk="0">
                            <a:moveTo>
                              <a:pt x="0" y="0"/>
                            </a:moveTo>
                            <a:lnTo>
                              <a:pt x="62240" y="0"/>
                            </a:lnTo>
                            <a:lnTo>
                              <a:pt x="62240" y="206892"/>
                            </a:lnTo>
                            <a:lnTo>
                              <a:pt x="0" y="20689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2" name="Google Shape;622;p14"/>
                      <p:cNvSpPr/>
                      <p:nvPr/>
                    </p:nvSpPr>
                    <p:spPr>
                      <a:xfrm rot="1212217">
                        <a:off x="10068127" y="4382069"/>
                        <a:ext cx="56994" cy="206678"/>
                      </a:xfrm>
                      <a:custGeom>
                        <a:avLst/>
                        <a:gdLst/>
                        <a:ahLst/>
                        <a:cxnLst/>
                        <a:rect l="l" t="t" r="r" b="b"/>
                        <a:pathLst>
                          <a:path w="57053" h="206892" extrusionOk="0">
                            <a:moveTo>
                              <a:pt x="0" y="0"/>
                            </a:moveTo>
                            <a:lnTo>
                              <a:pt x="57055" y="0"/>
                            </a:lnTo>
                            <a:lnTo>
                              <a:pt x="57055" y="206892"/>
                            </a:lnTo>
                            <a:lnTo>
                              <a:pt x="0" y="20689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3" name="Google Shape;623;p14"/>
                      <p:cNvGrpSpPr/>
                      <p:nvPr/>
                    </p:nvGrpSpPr>
                    <p:grpSpPr>
                      <a:xfrm>
                        <a:off x="10096841" y="4422943"/>
                        <a:ext cx="35322" cy="35513"/>
                        <a:chOff x="10096841" y="4422943"/>
                        <a:chExt cx="35322" cy="35513"/>
                      </a:xfrm>
                    </p:grpSpPr>
                    <p:sp>
                      <p:nvSpPr>
                        <p:cNvPr id="624" name="Google Shape;624;p14"/>
                        <p:cNvSpPr/>
                        <p:nvPr/>
                      </p:nvSpPr>
                      <p:spPr>
                        <a:xfrm>
                          <a:off x="10096841" y="4422943"/>
                          <a:ext cx="35322" cy="35513"/>
                        </a:xfrm>
                        <a:custGeom>
                          <a:avLst/>
                          <a:gdLst/>
                          <a:ahLst/>
                          <a:cxnLst/>
                          <a:rect l="l" t="t" r="r" b="b"/>
                          <a:pathLst>
                            <a:path w="35322" h="35513" extrusionOk="0">
                              <a:moveTo>
                                <a:pt x="35236" y="18889"/>
                              </a:moveTo>
                              <a:cubicBezTo>
                                <a:pt x="33738" y="38445"/>
                                <a:pt x="2309" y="44477"/>
                                <a:pt x="43" y="16276"/>
                              </a:cubicBezTo>
                              <a:cubicBezTo>
                                <a:pt x="-72" y="15085"/>
                                <a:pt x="43" y="13818"/>
                                <a:pt x="388" y="12665"/>
                              </a:cubicBezTo>
                              <a:cubicBezTo>
                                <a:pt x="3731" y="1677"/>
                                <a:pt x="16486" y="-3510"/>
                                <a:pt x="26745" y="2599"/>
                              </a:cubicBezTo>
                              <a:cubicBezTo>
                                <a:pt x="32354" y="5941"/>
                                <a:pt x="35773" y="12396"/>
                                <a:pt x="35274" y="188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5" name="Google Shape;625;p14"/>
                        <p:cNvGrpSpPr/>
                        <p:nvPr/>
                      </p:nvGrpSpPr>
                      <p:grpSpPr>
                        <a:xfrm>
                          <a:off x="10104260" y="4430690"/>
                          <a:ext cx="20016" cy="20016"/>
                          <a:chOff x="10104260" y="4430690"/>
                          <a:chExt cx="20016" cy="20016"/>
                        </a:xfrm>
                      </p:grpSpPr>
                      <p:sp>
                        <p:nvSpPr>
                          <p:cNvPr id="626" name="Google Shape;626;p14"/>
                          <p:cNvSpPr/>
                          <p:nvPr/>
                        </p:nvSpPr>
                        <p:spPr>
                          <a:xfrm>
                            <a:off x="10110561" y="4430690"/>
                            <a:ext cx="7376" cy="20016"/>
                          </a:xfrm>
                          <a:custGeom>
                            <a:avLst/>
                            <a:gdLst/>
                            <a:ahLst/>
                            <a:cxnLst/>
                            <a:rect l="l" t="t" r="r" b="b"/>
                            <a:pathLst>
                              <a:path w="7376" h="20016" extrusionOk="0">
                                <a:moveTo>
                                  <a:pt x="7377" y="0"/>
                                </a:moveTo>
                                <a:lnTo>
                                  <a:pt x="0" y="2001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14"/>
                          <p:cNvSpPr/>
                          <p:nvPr/>
                        </p:nvSpPr>
                        <p:spPr>
                          <a:xfrm>
                            <a:off x="10104260" y="4437029"/>
                            <a:ext cx="20016" cy="7376"/>
                          </a:xfrm>
                          <a:custGeom>
                            <a:avLst/>
                            <a:gdLst/>
                            <a:ahLst/>
                            <a:cxnLst/>
                            <a:rect l="l" t="t" r="r" b="b"/>
                            <a:pathLst>
                              <a:path w="20016" h="7376" extrusionOk="0">
                                <a:moveTo>
                                  <a:pt x="0" y="0"/>
                                </a:moveTo>
                                <a:lnTo>
                                  <a:pt x="20017" y="737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28" name="Google Shape;628;p14"/>
                      <p:cNvSpPr/>
                      <p:nvPr/>
                    </p:nvSpPr>
                    <p:spPr>
                      <a:xfrm>
                        <a:off x="10077366" y="4588789"/>
                        <a:ext cx="20132" cy="5609"/>
                      </a:xfrm>
                      <a:custGeom>
                        <a:avLst/>
                        <a:gdLst/>
                        <a:ahLst/>
                        <a:cxnLst/>
                        <a:rect l="l" t="t" r="r" b="b"/>
                        <a:pathLst>
                          <a:path w="20132" h="5609" extrusionOk="0">
                            <a:moveTo>
                              <a:pt x="20132" y="5609"/>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14"/>
                      <p:cNvSpPr/>
                      <p:nvPr/>
                    </p:nvSpPr>
                    <p:spPr>
                      <a:xfrm>
                        <a:off x="9993841" y="4558130"/>
                        <a:ext cx="64084" cy="24435"/>
                      </a:xfrm>
                      <a:custGeom>
                        <a:avLst/>
                        <a:gdLst/>
                        <a:ahLst/>
                        <a:cxnLst/>
                        <a:rect l="l" t="t" r="r" b="b"/>
                        <a:pathLst>
                          <a:path w="64084" h="24435" extrusionOk="0">
                            <a:moveTo>
                              <a:pt x="64085" y="24435"/>
                            </a:moveTo>
                            <a:cubicBezTo>
                              <a:pt x="42723" y="16290"/>
                              <a:pt x="21362" y="8145"/>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14"/>
                      <p:cNvSpPr/>
                      <p:nvPr/>
                    </p:nvSpPr>
                    <p:spPr>
                      <a:xfrm>
                        <a:off x="10029264" y="4428577"/>
                        <a:ext cx="11564" cy="5148"/>
                      </a:xfrm>
                      <a:custGeom>
                        <a:avLst/>
                        <a:gdLst/>
                        <a:ahLst/>
                        <a:cxnLst/>
                        <a:rect l="l" t="t" r="r" b="b"/>
                        <a:pathLst>
                          <a:path w="11564" h="5148" extrusionOk="0">
                            <a:moveTo>
                              <a:pt x="0" y="0"/>
                            </a:moveTo>
                            <a:cubicBezTo>
                              <a:pt x="3419" y="2535"/>
                              <a:pt x="7415" y="4303"/>
                              <a:pt x="11565" y="514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14"/>
                      <p:cNvSpPr/>
                      <p:nvPr/>
                    </p:nvSpPr>
                    <p:spPr>
                      <a:xfrm>
                        <a:off x="10033798" y="4356078"/>
                        <a:ext cx="9873" cy="56247"/>
                      </a:xfrm>
                      <a:custGeom>
                        <a:avLst/>
                        <a:gdLst/>
                        <a:ahLst/>
                        <a:cxnLst/>
                        <a:rect l="l" t="t" r="r" b="b"/>
                        <a:pathLst>
                          <a:path w="9873" h="56247" extrusionOk="0">
                            <a:moveTo>
                              <a:pt x="9874" y="0"/>
                            </a:moveTo>
                            <a:lnTo>
                              <a:pt x="0" y="5624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14"/>
                      <p:cNvSpPr/>
                      <p:nvPr/>
                    </p:nvSpPr>
                    <p:spPr>
                      <a:xfrm>
                        <a:off x="9976321" y="4455855"/>
                        <a:ext cx="41147" cy="85369"/>
                      </a:xfrm>
                      <a:custGeom>
                        <a:avLst/>
                        <a:gdLst/>
                        <a:ahLst/>
                        <a:cxnLst/>
                        <a:rect l="l" t="t" r="r" b="b"/>
                        <a:pathLst>
                          <a:path w="41147" h="85369" extrusionOk="0">
                            <a:moveTo>
                              <a:pt x="41148" y="0"/>
                            </a:moveTo>
                            <a:cubicBezTo>
                              <a:pt x="35231" y="15522"/>
                              <a:pt x="0" y="85370"/>
                              <a:pt x="0" y="853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633" name="Google Shape;633;p14"/>
                <p:cNvGrpSpPr/>
                <p:nvPr/>
              </p:nvGrpSpPr>
              <p:grpSpPr>
                <a:xfrm>
                  <a:off x="-373991" y="-168881"/>
                  <a:ext cx="1772148" cy="1709374"/>
                  <a:chOff x="11057780" y="1812912"/>
                  <a:chExt cx="457600" cy="441368"/>
                </a:xfrm>
              </p:grpSpPr>
              <p:grpSp>
                <p:nvGrpSpPr>
                  <p:cNvPr id="634" name="Google Shape;634;p14"/>
                  <p:cNvGrpSpPr/>
                  <p:nvPr/>
                </p:nvGrpSpPr>
                <p:grpSpPr>
                  <a:xfrm>
                    <a:off x="11057780" y="1812912"/>
                    <a:ext cx="347255" cy="441368"/>
                    <a:chOff x="11057780" y="1812912"/>
                    <a:chExt cx="347255" cy="441368"/>
                  </a:xfrm>
                </p:grpSpPr>
                <p:grpSp>
                  <p:nvGrpSpPr>
                    <p:cNvPr id="635" name="Google Shape;635;p14"/>
                    <p:cNvGrpSpPr/>
                    <p:nvPr/>
                  </p:nvGrpSpPr>
                  <p:grpSpPr>
                    <a:xfrm>
                      <a:off x="11192765" y="1825380"/>
                      <a:ext cx="212271" cy="397479"/>
                      <a:chOff x="11192765" y="1825380"/>
                      <a:chExt cx="212271" cy="397479"/>
                    </a:xfrm>
                  </p:grpSpPr>
                  <p:sp>
                    <p:nvSpPr>
                      <p:cNvPr id="636" name="Google Shape;636;p14"/>
                      <p:cNvSpPr/>
                      <p:nvPr/>
                    </p:nvSpPr>
                    <p:spPr>
                      <a:xfrm rot="-1209253">
                        <a:off x="11258609" y="1830579"/>
                        <a:ext cx="63207" cy="393437"/>
                      </a:xfrm>
                      <a:custGeom>
                        <a:avLst/>
                        <a:gdLst/>
                        <a:ahLst/>
                        <a:cxnLst/>
                        <a:rect l="l" t="t" r="r" b="b"/>
                        <a:pathLst>
                          <a:path w="63124" h="392922" extrusionOk="0">
                            <a:moveTo>
                              <a:pt x="0" y="0"/>
                            </a:moveTo>
                            <a:lnTo>
                              <a:pt x="63124" y="0"/>
                            </a:lnTo>
                            <a:lnTo>
                              <a:pt x="63124" y="392923"/>
                            </a:lnTo>
                            <a:lnTo>
                              <a:pt x="0" y="39292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14"/>
                      <p:cNvSpPr/>
                      <p:nvPr/>
                    </p:nvSpPr>
                    <p:spPr>
                      <a:xfrm rot="-1209253">
                        <a:off x="11275985" y="1824224"/>
                        <a:ext cx="63207" cy="393437"/>
                      </a:xfrm>
                      <a:custGeom>
                        <a:avLst/>
                        <a:gdLst/>
                        <a:ahLst/>
                        <a:cxnLst/>
                        <a:rect l="l" t="t" r="r" b="b"/>
                        <a:pathLst>
                          <a:path w="63124" h="392922" extrusionOk="0">
                            <a:moveTo>
                              <a:pt x="0" y="0"/>
                            </a:moveTo>
                            <a:lnTo>
                              <a:pt x="63124" y="0"/>
                            </a:lnTo>
                            <a:lnTo>
                              <a:pt x="63124" y="392923"/>
                            </a:lnTo>
                            <a:lnTo>
                              <a:pt x="0" y="3929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38" name="Google Shape;638;p14"/>
                      <p:cNvGrpSpPr/>
                      <p:nvPr/>
                    </p:nvGrpSpPr>
                    <p:grpSpPr>
                      <a:xfrm>
                        <a:off x="11286142" y="1940295"/>
                        <a:ext cx="98739" cy="211387"/>
                        <a:chOff x="11286142" y="1940295"/>
                        <a:chExt cx="98739" cy="211387"/>
                      </a:xfrm>
                    </p:grpSpPr>
                    <p:sp>
                      <p:nvSpPr>
                        <p:cNvPr id="639" name="Google Shape;639;p14"/>
                        <p:cNvSpPr/>
                        <p:nvPr/>
                      </p:nvSpPr>
                      <p:spPr>
                        <a:xfrm>
                          <a:off x="11286142" y="1940295"/>
                          <a:ext cx="24550" cy="8990"/>
                        </a:xfrm>
                        <a:custGeom>
                          <a:avLst/>
                          <a:gdLst/>
                          <a:ahLst/>
                          <a:cxnLst/>
                          <a:rect l="l" t="t" r="r" b="b"/>
                          <a:pathLst>
                            <a:path w="24550" h="8990" extrusionOk="0">
                              <a:moveTo>
                                <a:pt x="0" y="8990"/>
                              </a:moveTo>
                              <a:lnTo>
                                <a:pt x="24551" y="0"/>
                              </a:lnTo>
                            </a:path>
                          </a:pathLst>
                        </a:custGeom>
                        <a:noFill/>
                        <a:ln w="9525" cap="rnd" cmpd="sng">
                          <a:solidFill>
                            <a:srgbClr val="22222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640;p14"/>
                        <p:cNvSpPr/>
                        <p:nvPr/>
                      </p:nvSpPr>
                      <p:spPr>
                        <a:xfrm>
                          <a:off x="11310884" y="2007761"/>
                          <a:ext cx="24550" cy="8990"/>
                        </a:xfrm>
                        <a:custGeom>
                          <a:avLst/>
                          <a:gdLst/>
                          <a:ahLst/>
                          <a:cxnLst/>
                          <a:rect l="l" t="t" r="r" b="b"/>
                          <a:pathLst>
                            <a:path w="24550" h="8990" extrusionOk="0">
                              <a:moveTo>
                                <a:pt x="0" y="8990"/>
                              </a:moveTo>
                              <a:lnTo>
                                <a:pt x="2455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14"/>
                        <p:cNvSpPr/>
                        <p:nvPr/>
                      </p:nvSpPr>
                      <p:spPr>
                        <a:xfrm>
                          <a:off x="11335627" y="2075226"/>
                          <a:ext cx="24512" cy="8990"/>
                        </a:xfrm>
                        <a:custGeom>
                          <a:avLst/>
                          <a:gdLst/>
                          <a:ahLst/>
                          <a:cxnLst/>
                          <a:rect l="l" t="t" r="r" b="b"/>
                          <a:pathLst>
                            <a:path w="24512" h="8990" extrusionOk="0">
                              <a:moveTo>
                                <a:pt x="0" y="8990"/>
                              </a:moveTo>
                              <a:lnTo>
                                <a:pt x="24512"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14"/>
                        <p:cNvSpPr/>
                        <p:nvPr/>
                      </p:nvSpPr>
                      <p:spPr>
                        <a:xfrm>
                          <a:off x="11360331" y="2142692"/>
                          <a:ext cx="24550" cy="8990"/>
                        </a:xfrm>
                        <a:custGeom>
                          <a:avLst/>
                          <a:gdLst/>
                          <a:ahLst/>
                          <a:cxnLst/>
                          <a:rect l="l" t="t" r="r" b="b"/>
                          <a:pathLst>
                            <a:path w="24550" h="8990" extrusionOk="0">
                              <a:moveTo>
                                <a:pt x="0" y="8990"/>
                              </a:moveTo>
                              <a:lnTo>
                                <a:pt x="24551"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43" name="Google Shape;643;p14"/>
                      <p:cNvGrpSpPr/>
                      <p:nvPr/>
                    </p:nvGrpSpPr>
                    <p:grpSpPr>
                      <a:xfrm>
                        <a:off x="11286641" y="1907983"/>
                        <a:ext cx="87137" cy="207123"/>
                        <a:chOff x="11286641" y="1907983"/>
                        <a:chExt cx="87137" cy="207123"/>
                      </a:xfrm>
                    </p:grpSpPr>
                    <p:sp>
                      <p:nvSpPr>
                        <p:cNvPr id="644" name="Google Shape;644;p14"/>
                        <p:cNvSpPr/>
                        <p:nvPr/>
                      </p:nvSpPr>
                      <p:spPr>
                        <a:xfrm>
                          <a:off x="11286641" y="1907983"/>
                          <a:ext cx="12909" cy="4725"/>
                        </a:xfrm>
                        <a:custGeom>
                          <a:avLst/>
                          <a:gdLst/>
                          <a:ahLst/>
                          <a:cxnLst/>
                          <a:rect l="l" t="t" r="r" b="b"/>
                          <a:pathLst>
                            <a:path w="12909" h="4725" extrusionOk="0">
                              <a:moveTo>
                                <a:pt x="0" y="4726"/>
                              </a:moveTo>
                              <a:lnTo>
                                <a:pt x="12909" y="0"/>
                              </a:lnTo>
                            </a:path>
                          </a:pathLst>
                        </a:custGeom>
                        <a:noFill/>
                        <a:ln w="9525" cap="rnd" cmpd="sng">
                          <a:solidFill>
                            <a:srgbClr val="22222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14"/>
                        <p:cNvSpPr/>
                        <p:nvPr/>
                      </p:nvSpPr>
                      <p:spPr>
                        <a:xfrm>
                          <a:off x="11311384" y="1975449"/>
                          <a:ext cx="12909" cy="4725"/>
                        </a:xfrm>
                        <a:custGeom>
                          <a:avLst/>
                          <a:gdLst/>
                          <a:ahLst/>
                          <a:cxnLst/>
                          <a:rect l="l" t="t" r="r" b="b"/>
                          <a:pathLst>
                            <a:path w="12909" h="4725" extrusionOk="0">
                              <a:moveTo>
                                <a:pt x="0" y="4726"/>
                              </a:moveTo>
                              <a:lnTo>
                                <a:pt x="12909" y="0"/>
                              </a:lnTo>
                            </a:path>
                          </a:pathLst>
                        </a:custGeom>
                        <a:noFill/>
                        <a:ln w="9525" cap="rnd" cmpd="sng">
                          <a:solidFill>
                            <a:srgbClr val="22222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14"/>
                        <p:cNvSpPr/>
                        <p:nvPr/>
                      </p:nvSpPr>
                      <p:spPr>
                        <a:xfrm>
                          <a:off x="11336126" y="2042915"/>
                          <a:ext cx="12909" cy="4725"/>
                        </a:xfrm>
                        <a:custGeom>
                          <a:avLst/>
                          <a:gdLst/>
                          <a:ahLst/>
                          <a:cxnLst/>
                          <a:rect l="l" t="t" r="r" b="b"/>
                          <a:pathLst>
                            <a:path w="12909" h="4725" extrusionOk="0">
                              <a:moveTo>
                                <a:pt x="0" y="4726"/>
                              </a:moveTo>
                              <a:lnTo>
                                <a:pt x="1290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14"/>
                        <p:cNvSpPr/>
                        <p:nvPr/>
                      </p:nvSpPr>
                      <p:spPr>
                        <a:xfrm>
                          <a:off x="11360869" y="2110381"/>
                          <a:ext cx="12909" cy="4725"/>
                        </a:xfrm>
                        <a:custGeom>
                          <a:avLst/>
                          <a:gdLst/>
                          <a:ahLst/>
                          <a:cxnLst/>
                          <a:rect l="l" t="t" r="r" b="b"/>
                          <a:pathLst>
                            <a:path w="12909" h="4725" extrusionOk="0">
                              <a:moveTo>
                                <a:pt x="0" y="4726"/>
                              </a:moveTo>
                              <a:lnTo>
                                <a:pt x="1290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48" name="Google Shape;648;p14"/>
                    <p:cNvGrpSpPr/>
                    <p:nvPr/>
                  </p:nvGrpSpPr>
                  <p:grpSpPr>
                    <a:xfrm>
                      <a:off x="11057780" y="1812912"/>
                      <a:ext cx="306975" cy="441368"/>
                      <a:chOff x="11057780" y="1812912"/>
                      <a:chExt cx="306975" cy="441368"/>
                    </a:xfrm>
                  </p:grpSpPr>
                  <p:sp>
                    <p:nvSpPr>
                      <p:cNvPr id="649" name="Google Shape;649;p14"/>
                      <p:cNvSpPr/>
                      <p:nvPr/>
                    </p:nvSpPr>
                    <p:spPr>
                      <a:xfrm>
                        <a:off x="11057780" y="1812912"/>
                        <a:ext cx="306975" cy="441368"/>
                      </a:xfrm>
                      <a:custGeom>
                        <a:avLst/>
                        <a:gdLst/>
                        <a:ahLst/>
                        <a:cxnLst/>
                        <a:rect l="l" t="t" r="r" b="b"/>
                        <a:pathLst>
                          <a:path w="306975" h="441368" extrusionOk="0">
                            <a:moveTo>
                              <a:pt x="300937" y="866"/>
                            </a:moveTo>
                            <a:lnTo>
                              <a:pt x="1414" y="239032"/>
                            </a:lnTo>
                            <a:cubicBezTo>
                              <a:pt x="-201" y="240300"/>
                              <a:pt x="-469" y="242682"/>
                              <a:pt x="798" y="244296"/>
                            </a:cubicBezTo>
                            <a:lnTo>
                              <a:pt x="156400" y="439970"/>
                            </a:lnTo>
                            <a:cubicBezTo>
                              <a:pt x="158244" y="442275"/>
                              <a:pt x="161933" y="441622"/>
                              <a:pt x="162855" y="438817"/>
                            </a:cubicBezTo>
                            <a:lnTo>
                              <a:pt x="306777" y="4938"/>
                            </a:lnTo>
                            <a:cubicBezTo>
                              <a:pt x="307930" y="1404"/>
                              <a:pt x="303819" y="-1478"/>
                              <a:pt x="300899" y="827"/>
                            </a:cubicBezTo>
                            <a:close/>
                            <a:moveTo>
                              <a:pt x="102958" y="240915"/>
                            </a:moveTo>
                            <a:lnTo>
                              <a:pt x="200392" y="163460"/>
                            </a:lnTo>
                            <a:cubicBezTo>
                              <a:pt x="202581" y="161693"/>
                              <a:pt x="205693" y="163959"/>
                              <a:pt x="204733" y="166610"/>
                            </a:cubicBezTo>
                            <a:lnTo>
                              <a:pt x="154211" y="303040"/>
                            </a:lnTo>
                            <a:cubicBezTo>
                              <a:pt x="153441" y="305077"/>
                              <a:pt x="150791" y="305499"/>
                              <a:pt x="149447" y="303809"/>
                            </a:cubicBezTo>
                            <a:lnTo>
                              <a:pt x="102573" y="244872"/>
                            </a:lnTo>
                            <a:cubicBezTo>
                              <a:pt x="101613" y="243681"/>
                              <a:pt x="101805" y="241914"/>
                              <a:pt x="103035" y="24095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50" name="Google Shape;650;p14"/>
                      <p:cNvGrpSpPr/>
                      <p:nvPr/>
                    </p:nvGrpSpPr>
                    <p:grpSpPr>
                      <a:xfrm>
                        <a:off x="11095424" y="1858383"/>
                        <a:ext cx="224104" cy="186030"/>
                        <a:chOff x="11095424" y="1858383"/>
                        <a:chExt cx="224104" cy="186030"/>
                      </a:xfrm>
                    </p:grpSpPr>
                    <p:sp>
                      <p:nvSpPr>
                        <p:cNvPr id="651" name="Google Shape;651;p14"/>
                        <p:cNvSpPr/>
                        <p:nvPr/>
                      </p:nvSpPr>
                      <p:spPr>
                        <a:xfrm>
                          <a:off x="11302662" y="1858383"/>
                          <a:ext cx="16866" cy="21246"/>
                        </a:xfrm>
                        <a:custGeom>
                          <a:avLst/>
                          <a:gdLst/>
                          <a:ahLst/>
                          <a:cxnLst/>
                          <a:rect l="l" t="t" r="r" b="b"/>
                          <a:pathLst>
                            <a:path w="16866" h="21246" extrusionOk="0">
                              <a:moveTo>
                                <a:pt x="16867" y="21246"/>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14"/>
                        <p:cNvSpPr/>
                        <p:nvPr/>
                      </p:nvSpPr>
                      <p:spPr>
                        <a:xfrm>
                          <a:off x="11268122" y="1885853"/>
                          <a:ext cx="16904" cy="21207"/>
                        </a:xfrm>
                        <a:custGeom>
                          <a:avLst/>
                          <a:gdLst/>
                          <a:ahLst/>
                          <a:cxnLst/>
                          <a:rect l="l" t="t" r="r" b="b"/>
                          <a:pathLst>
                            <a:path w="16904" h="21207" extrusionOk="0">
                              <a:moveTo>
                                <a:pt x="16905" y="21208"/>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14"/>
                        <p:cNvSpPr/>
                        <p:nvPr/>
                      </p:nvSpPr>
                      <p:spPr>
                        <a:xfrm>
                          <a:off x="11233583" y="1913324"/>
                          <a:ext cx="16904" cy="21207"/>
                        </a:xfrm>
                        <a:custGeom>
                          <a:avLst/>
                          <a:gdLst/>
                          <a:ahLst/>
                          <a:cxnLst/>
                          <a:rect l="l" t="t" r="r" b="b"/>
                          <a:pathLst>
                            <a:path w="16904" h="21207" extrusionOk="0">
                              <a:moveTo>
                                <a:pt x="16905" y="21208"/>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14"/>
                        <p:cNvSpPr/>
                        <p:nvPr/>
                      </p:nvSpPr>
                      <p:spPr>
                        <a:xfrm>
                          <a:off x="11199043" y="1940756"/>
                          <a:ext cx="16904" cy="21246"/>
                        </a:xfrm>
                        <a:custGeom>
                          <a:avLst/>
                          <a:gdLst/>
                          <a:ahLst/>
                          <a:cxnLst/>
                          <a:rect l="l" t="t" r="r" b="b"/>
                          <a:pathLst>
                            <a:path w="16904" h="21246" extrusionOk="0">
                              <a:moveTo>
                                <a:pt x="16905" y="21246"/>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14"/>
                        <p:cNvSpPr/>
                        <p:nvPr/>
                      </p:nvSpPr>
                      <p:spPr>
                        <a:xfrm>
                          <a:off x="11164503" y="1968226"/>
                          <a:ext cx="16904" cy="21246"/>
                        </a:xfrm>
                        <a:custGeom>
                          <a:avLst/>
                          <a:gdLst/>
                          <a:ahLst/>
                          <a:cxnLst/>
                          <a:rect l="l" t="t" r="r" b="b"/>
                          <a:pathLst>
                            <a:path w="16904" h="21246" extrusionOk="0">
                              <a:moveTo>
                                <a:pt x="16904" y="21246"/>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14"/>
                        <p:cNvSpPr/>
                        <p:nvPr/>
                      </p:nvSpPr>
                      <p:spPr>
                        <a:xfrm>
                          <a:off x="11129964" y="1995697"/>
                          <a:ext cx="16904" cy="21246"/>
                        </a:xfrm>
                        <a:custGeom>
                          <a:avLst/>
                          <a:gdLst/>
                          <a:ahLst/>
                          <a:cxnLst/>
                          <a:rect l="l" t="t" r="r" b="b"/>
                          <a:pathLst>
                            <a:path w="16904" h="21246" extrusionOk="0">
                              <a:moveTo>
                                <a:pt x="16904" y="21246"/>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14"/>
                        <p:cNvSpPr/>
                        <p:nvPr/>
                      </p:nvSpPr>
                      <p:spPr>
                        <a:xfrm>
                          <a:off x="11095424" y="2023167"/>
                          <a:ext cx="16904" cy="21246"/>
                        </a:xfrm>
                        <a:custGeom>
                          <a:avLst/>
                          <a:gdLst/>
                          <a:ahLst/>
                          <a:cxnLst/>
                          <a:rect l="l" t="t" r="r" b="b"/>
                          <a:pathLst>
                            <a:path w="16904" h="21246" extrusionOk="0">
                              <a:moveTo>
                                <a:pt x="16904" y="21246"/>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58" name="Google Shape;658;p14"/>
                      <p:cNvGrpSpPr/>
                      <p:nvPr/>
                    </p:nvGrpSpPr>
                    <p:grpSpPr>
                      <a:xfrm>
                        <a:off x="11078365" y="2060473"/>
                        <a:ext cx="130859" cy="155179"/>
                        <a:chOff x="11078365" y="2060473"/>
                        <a:chExt cx="130859" cy="155179"/>
                      </a:xfrm>
                    </p:grpSpPr>
                    <p:sp>
                      <p:nvSpPr>
                        <p:cNvPr id="659" name="Google Shape;659;p14"/>
                        <p:cNvSpPr/>
                        <p:nvPr/>
                      </p:nvSpPr>
                      <p:spPr>
                        <a:xfrm>
                          <a:off x="11187978" y="2198824"/>
                          <a:ext cx="21246" cy="16828"/>
                        </a:xfrm>
                        <a:custGeom>
                          <a:avLst/>
                          <a:gdLst/>
                          <a:ahLst/>
                          <a:cxnLst/>
                          <a:rect l="l" t="t" r="r" b="b"/>
                          <a:pathLst>
                            <a:path w="21246" h="16828" extrusionOk="0">
                              <a:moveTo>
                                <a:pt x="0" y="16828"/>
                              </a:moveTo>
                              <a:lnTo>
                                <a:pt x="21247"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14"/>
                        <p:cNvSpPr/>
                        <p:nvPr/>
                      </p:nvSpPr>
                      <p:spPr>
                        <a:xfrm>
                          <a:off x="11160546" y="2164208"/>
                          <a:ext cx="21284" cy="16866"/>
                        </a:xfrm>
                        <a:custGeom>
                          <a:avLst/>
                          <a:gdLst/>
                          <a:ahLst/>
                          <a:cxnLst/>
                          <a:rect l="l" t="t" r="r" b="b"/>
                          <a:pathLst>
                            <a:path w="21284" h="16866" extrusionOk="0">
                              <a:moveTo>
                                <a:pt x="0" y="16866"/>
                              </a:moveTo>
                              <a:lnTo>
                                <a:pt x="21285"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14"/>
                        <p:cNvSpPr/>
                        <p:nvPr/>
                      </p:nvSpPr>
                      <p:spPr>
                        <a:xfrm>
                          <a:off x="11133152" y="2129629"/>
                          <a:ext cx="21284" cy="16866"/>
                        </a:xfrm>
                        <a:custGeom>
                          <a:avLst/>
                          <a:gdLst/>
                          <a:ahLst/>
                          <a:cxnLst/>
                          <a:rect l="l" t="t" r="r" b="b"/>
                          <a:pathLst>
                            <a:path w="21284" h="16866" extrusionOk="0">
                              <a:moveTo>
                                <a:pt x="0" y="16866"/>
                              </a:moveTo>
                              <a:lnTo>
                                <a:pt x="21285"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14"/>
                        <p:cNvSpPr/>
                        <p:nvPr/>
                      </p:nvSpPr>
                      <p:spPr>
                        <a:xfrm>
                          <a:off x="11105759" y="2095051"/>
                          <a:ext cx="21284" cy="16828"/>
                        </a:xfrm>
                        <a:custGeom>
                          <a:avLst/>
                          <a:gdLst/>
                          <a:ahLst/>
                          <a:cxnLst/>
                          <a:rect l="l" t="t" r="r" b="b"/>
                          <a:pathLst>
                            <a:path w="21284" h="16828" extrusionOk="0">
                              <a:moveTo>
                                <a:pt x="0" y="16828"/>
                              </a:moveTo>
                              <a:lnTo>
                                <a:pt x="21285"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14"/>
                        <p:cNvSpPr/>
                        <p:nvPr/>
                      </p:nvSpPr>
                      <p:spPr>
                        <a:xfrm>
                          <a:off x="11078365" y="2060473"/>
                          <a:ext cx="21284" cy="16828"/>
                        </a:xfrm>
                        <a:custGeom>
                          <a:avLst/>
                          <a:gdLst/>
                          <a:ahLst/>
                          <a:cxnLst/>
                          <a:rect l="l" t="t" r="r" b="b"/>
                          <a:pathLst>
                            <a:path w="21284" h="16828" extrusionOk="0">
                              <a:moveTo>
                                <a:pt x="0" y="16828"/>
                              </a:moveTo>
                              <a:lnTo>
                                <a:pt x="21285"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64" name="Google Shape;664;p14"/>
                    <p:cNvSpPr/>
                    <p:nvPr/>
                  </p:nvSpPr>
                  <p:spPr>
                    <a:xfrm>
                      <a:off x="11220674" y="1817888"/>
                      <a:ext cx="143921" cy="433878"/>
                    </a:xfrm>
                    <a:custGeom>
                      <a:avLst/>
                      <a:gdLst/>
                      <a:ahLst/>
                      <a:cxnLst/>
                      <a:rect l="l" t="t" r="r" b="b"/>
                      <a:pathLst>
                        <a:path w="143921" h="433878" extrusionOk="0">
                          <a:moveTo>
                            <a:pt x="0" y="433879"/>
                          </a:moveTo>
                          <a:lnTo>
                            <a:pt x="143922"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65" name="Google Shape;665;p14"/>
                  <p:cNvGrpSpPr/>
                  <p:nvPr/>
                </p:nvGrpSpPr>
                <p:grpSpPr>
                  <a:xfrm>
                    <a:off x="11401095" y="1882050"/>
                    <a:ext cx="114285" cy="252940"/>
                    <a:chOff x="11401095" y="1882050"/>
                    <a:chExt cx="114285" cy="252940"/>
                  </a:xfrm>
                </p:grpSpPr>
                <p:sp>
                  <p:nvSpPr>
                    <p:cNvPr id="666" name="Google Shape;666;p14"/>
                    <p:cNvSpPr/>
                    <p:nvPr/>
                  </p:nvSpPr>
                  <p:spPr>
                    <a:xfrm>
                      <a:off x="11401095" y="1882050"/>
                      <a:ext cx="87981" cy="100443"/>
                    </a:xfrm>
                    <a:custGeom>
                      <a:avLst/>
                      <a:gdLst/>
                      <a:ahLst/>
                      <a:cxnLst/>
                      <a:rect l="l" t="t" r="r" b="b"/>
                      <a:pathLst>
                        <a:path w="87981" h="100443" extrusionOk="0">
                          <a:moveTo>
                            <a:pt x="33425" y="0"/>
                          </a:moveTo>
                          <a:lnTo>
                            <a:pt x="0" y="81566"/>
                          </a:lnTo>
                          <a:cubicBezTo>
                            <a:pt x="26471" y="109267"/>
                            <a:pt x="56208" y="107192"/>
                            <a:pt x="87982" y="70616"/>
                          </a:cubicBezTo>
                          <a:lnTo>
                            <a:pt x="33387" y="0"/>
                          </a:ln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14"/>
                    <p:cNvSpPr/>
                    <p:nvPr/>
                  </p:nvSpPr>
                  <p:spPr>
                    <a:xfrm>
                      <a:off x="11401095" y="1953473"/>
                      <a:ext cx="114285" cy="181517"/>
                    </a:xfrm>
                    <a:custGeom>
                      <a:avLst/>
                      <a:gdLst/>
                      <a:ahLst/>
                      <a:cxnLst/>
                      <a:rect l="l" t="t" r="r" b="b"/>
                      <a:pathLst>
                        <a:path w="114285" h="181517" extrusionOk="0">
                          <a:moveTo>
                            <a:pt x="46449" y="14561"/>
                          </a:moveTo>
                          <a:cubicBezTo>
                            <a:pt x="33695" y="17366"/>
                            <a:pt x="12333" y="17712"/>
                            <a:pt x="0" y="10143"/>
                          </a:cubicBezTo>
                          <a:lnTo>
                            <a:pt x="25780" y="170701"/>
                          </a:lnTo>
                          <a:cubicBezTo>
                            <a:pt x="26240" y="173621"/>
                            <a:pt x="28277" y="176041"/>
                            <a:pt x="30928" y="176925"/>
                          </a:cubicBezTo>
                          <a:cubicBezTo>
                            <a:pt x="34155" y="178001"/>
                            <a:pt x="37383" y="178846"/>
                            <a:pt x="40609" y="179460"/>
                          </a:cubicBezTo>
                          <a:cubicBezTo>
                            <a:pt x="63163" y="183956"/>
                            <a:pt x="87866" y="180920"/>
                            <a:pt x="108729" y="171930"/>
                          </a:cubicBezTo>
                          <a:cubicBezTo>
                            <a:pt x="109190" y="171738"/>
                            <a:pt x="109690" y="171508"/>
                            <a:pt x="110150" y="171315"/>
                          </a:cubicBezTo>
                          <a:cubicBezTo>
                            <a:pt x="113070" y="170009"/>
                            <a:pt x="114722" y="166705"/>
                            <a:pt x="114185" y="163324"/>
                          </a:cubicBezTo>
                          <a:lnTo>
                            <a:pt x="88174" y="0"/>
                          </a:lnTo>
                          <a:cubicBezTo>
                            <a:pt x="73229" y="5648"/>
                            <a:pt x="62048" y="11180"/>
                            <a:pt x="46449" y="1460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14"/>
                    <p:cNvSpPr/>
                    <p:nvPr/>
                  </p:nvSpPr>
                  <p:spPr>
                    <a:xfrm>
                      <a:off x="11417193" y="1882050"/>
                      <a:ext cx="45297" cy="44195"/>
                    </a:xfrm>
                    <a:custGeom>
                      <a:avLst/>
                      <a:gdLst/>
                      <a:ahLst/>
                      <a:cxnLst/>
                      <a:rect l="l" t="t" r="r" b="b"/>
                      <a:pathLst>
                        <a:path w="45297" h="44195" extrusionOk="0">
                          <a:moveTo>
                            <a:pt x="45298" y="35308"/>
                          </a:moveTo>
                          <a:lnTo>
                            <a:pt x="17328" y="0"/>
                          </a:lnTo>
                          <a:lnTo>
                            <a:pt x="0" y="42301"/>
                          </a:lnTo>
                          <a:cubicBezTo>
                            <a:pt x="16482" y="46412"/>
                            <a:pt x="31504" y="43722"/>
                            <a:pt x="45298" y="353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14"/>
                    <p:cNvSpPr/>
                    <p:nvPr/>
                  </p:nvSpPr>
                  <p:spPr>
                    <a:xfrm>
                      <a:off x="11461837" y="1962924"/>
                      <a:ext cx="29084" cy="168702"/>
                    </a:xfrm>
                    <a:custGeom>
                      <a:avLst/>
                      <a:gdLst/>
                      <a:ahLst/>
                      <a:cxnLst/>
                      <a:rect l="l" t="t" r="r" b="b"/>
                      <a:pathLst>
                        <a:path w="29084" h="168702" extrusionOk="0">
                          <a:moveTo>
                            <a:pt x="0" y="0"/>
                          </a:moveTo>
                          <a:lnTo>
                            <a:pt x="29084" y="16870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14"/>
                    <p:cNvSpPr/>
                    <p:nvPr/>
                  </p:nvSpPr>
                  <p:spPr>
                    <a:xfrm>
                      <a:off x="11427681" y="1968572"/>
                      <a:ext cx="26279" cy="166051"/>
                    </a:xfrm>
                    <a:custGeom>
                      <a:avLst/>
                      <a:gdLst/>
                      <a:ahLst/>
                      <a:cxnLst/>
                      <a:rect l="l" t="t" r="r" b="b"/>
                      <a:pathLst>
                        <a:path w="26279" h="166051" extrusionOk="0">
                          <a:moveTo>
                            <a:pt x="26280" y="166052"/>
                          </a:moveTo>
                          <a:cubicBezTo>
                            <a:pt x="18788" y="117489"/>
                            <a:pt x="7530" y="48563"/>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671" name="Google Shape;671;p14"/>
              <p:cNvGrpSpPr/>
              <p:nvPr/>
            </p:nvGrpSpPr>
            <p:grpSpPr>
              <a:xfrm rot="7027476">
                <a:off x="5937279" y="250742"/>
                <a:ext cx="1772146" cy="1501373"/>
                <a:chOff x="9656435" y="2908714"/>
                <a:chExt cx="490481" cy="415513"/>
              </a:xfrm>
            </p:grpSpPr>
            <p:grpSp>
              <p:nvGrpSpPr>
                <p:cNvPr id="672" name="Google Shape;672;p14"/>
                <p:cNvGrpSpPr/>
                <p:nvPr/>
              </p:nvGrpSpPr>
              <p:grpSpPr>
                <a:xfrm>
                  <a:off x="9656435" y="3150223"/>
                  <a:ext cx="402720" cy="64737"/>
                  <a:chOff x="9656435" y="3150223"/>
                  <a:chExt cx="402720" cy="64737"/>
                </a:xfrm>
              </p:grpSpPr>
              <p:grpSp>
                <p:nvGrpSpPr>
                  <p:cNvPr id="673" name="Google Shape;673;p14"/>
                  <p:cNvGrpSpPr/>
                  <p:nvPr/>
                </p:nvGrpSpPr>
                <p:grpSpPr>
                  <a:xfrm>
                    <a:off x="9656435" y="3150223"/>
                    <a:ext cx="402720" cy="64737"/>
                    <a:chOff x="9656435" y="3150223"/>
                    <a:chExt cx="402720" cy="64737"/>
                  </a:xfrm>
                </p:grpSpPr>
                <p:sp>
                  <p:nvSpPr>
                    <p:cNvPr id="674" name="Google Shape;674;p14"/>
                    <p:cNvSpPr/>
                    <p:nvPr/>
                  </p:nvSpPr>
                  <p:spPr>
                    <a:xfrm>
                      <a:off x="9656435" y="3150223"/>
                      <a:ext cx="355002" cy="64737"/>
                    </a:xfrm>
                    <a:custGeom>
                      <a:avLst/>
                      <a:gdLst/>
                      <a:ahLst/>
                      <a:cxnLst/>
                      <a:rect l="l" t="t" r="r" b="b"/>
                      <a:pathLst>
                        <a:path w="355002" h="64737" extrusionOk="0">
                          <a:moveTo>
                            <a:pt x="1153" y="64738"/>
                          </a:moveTo>
                          <a:lnTo>
                            <a:pt x="0" y="12295"/>
                          </a:lnTo>
                          <a:lnTo>
                            <a:pt x="353850" y="0"/>
                          </a:lnTo>
                          <a:lnTo>
                            <a:pt x="355003" y="52520"/>
                          </a:lnTo>
                          <a:lnTo>
                            <a:pt x="1153" y="6473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14"/>
                    <p:cNvSpPr/>
                    <p:nvPr/>
                  </p:nvSpPr>
                  <p:spPr>
                    <a:xfrm>
                      <a:off x="10010285" y="3150223"/>
                      <a:ext cx="48870" cy="52520"/>
                    </a:xfrm>
                    <a:custGeom>
                      <a:avLst/>
                      <a:gdLst/>
                      <a:ahLst/>
                      <a:cxnLst/>
                      <a:rect l="l" t="t" r="r" b="b"/>
                      <a:pathLst>
                        <a:path w="48870" h="52520" extrusionOk="0">
                          <a:moveTo>
                            <a:pt x="48870" y="26779"/>
                          </a:moveTo>
                          <a:lnTo>
                            <a:pt x="0" y="0"/>
                          </a:lnTo>
                          <a:lnTo>
                            <a:pt x="1153" y="52520"/>
                          </a:lnTo>
                          <a:lnTo>
                            <a:pt x="48870" y="26779"/>
                          </a:lnTo>
                          <a:close/>
                        </a:path>
                      </a:pathLst>
                    </a:custGeom>
                    <a:solidFill>
                      <a:srgbClr val="FFA78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6" name="Google Shape;676;p14"/>
                  <p:cNvSpPr/>
                  <p:nvPr/>
                </p:nvSpPr>
                <p:spPr>
                  <a:xfrm>
                    <a:off x="9907626" y="3168657"/>
                    <a:ext cx="41916" cy="19493"/>
                  </a:xfrm>
                  <a:custGeom>
                    <a:avLst/>
                    <a:gdLst/>
                    <a:ahLst/>
                    <a:cxnLst/>
                    <a:rect l="l" t="t" r="r" b="b"/>
                    <a:pathLst>
                      <a:path w="41916" h="19493" extrusionOk="0">
                        <a:moveTo>
                          <a:pt x="39649" y="15491"/>
                        </a:moveTo>
                        <a:cubicBezTo>
                          <a:pt x="40879" y="14031"/>
                          <a:pt x="41878" y="11610"/>
                          <a:pt x="41916" y="9420"/>
                        </a:cubicBezTo>
                        <a:cubicBezTo>
                          <a:pt x="41955" y="5002"/>
                          <a:pt x="39227" y="-223"/>
                          <a:pt x="35270" y="7"/>
                        </a:cubicBezTo>
                        <a:cubicBezTo>
                          <a:pt x="25972" y="545"/>
                          <a:pt x="16713" y="1122"/>
                          <a:pt x="7415" y="1659"/>
                        </a:cubicBezTo>
                        <a:cubicBezTo>
                          <a:pt x="5456" y="1775"/>
                          <a:pt x="3766" y="2274"/>
                          <a:pt x="2267" y="4003"/>
                        </a:cubicBezTo>
                        <a:cubicBezTo>
                          <a:pt x="1038" y="5463"/>
                          <a:pt x="39" y="7883"/>
                          <a:pt x="0" y="10073"/>
                        </a:cubicBezTo>
                        <a:cubicBezTo>
                          <a:pt x="-38" y="14492"/>
                          <a:pt x="2690" y="19717"/>
                          <a:pt x="6647" y="19486"/>
                        </a:cubicBezTo>
                        <a:cubicBezTo>
                          <a:pt x="15944" y="18948"/>
                          <a:pt x="25203" y="18372"/>
                          <a:pt x="34502" y="17834"/>
                        </a:cubicBezTo>
                        <a:cubicBezTo>
                          <a:pt x="36461" y="17719"/>
                          <a:pt x="38151" y="17220"/>
                          <a:pt x="39649" y="154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14"/>
                  <p:cNvSpPr/>
                  <p:nvPr/>
                </p:nvSpPr>
                <p:spPr>
                  <a:xfrm>
                    <a:off x="10033605" y="3163823"/>
                    <a:ext cx="25549" cy="26971"/>
                  </a:xfrm>
                  <a:custGeom>
                    <a:avLst/>
                    <a:gdLst/>
                    <a:ahLst/>
                    <a:cxnLst/>
                    <a:rect l="l" t="t" r="r" b="b"/>
                    <a:pathLst>
                      <a:path w="25549" h="26971" extrusionOk="0">
                        <a:moveTo>
                          <a:pt x="0" y="24743"/>
                        </a:moveTo>
                        <a:cubicBezTo>
                          <a:pt x="0" y="25703"/>
                          <a:pt x="0" y="26356"/>
                          <a:pt x="0" y="26971"/>
                        </a:cubicBezTo>
                        <a:lnTo>
                          <a:pt x="25550" y="13178"/>
                        </a:lnTo>
                        <a:lnTo>
                          <a:pt x="1537" y="0"/>
                        </a:lnTo>
                        <a:cubicBezTo>
                          <a:pt x="961" y="8222"/>
                          <a:pt x="231" y="16444"/>
                          <a:pt x="0" y="24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78" name="Google Shape;678;p14"/>
                <p:cNvGrpSpPr/>
                <p:nvPr/>
              </p:nvGrpSpPr>
              <p:grpSpPr>
                <a:xfrm>
                  <a:off x="9699388" y="3246081"/>
                  <a:ext cx="296182" cy="78146"/>
                  <a:chOff x="9699388" y="3246081"/>
                  <a:chExt cx="296182" cy="78146"/>
                </a:xfrm>
              </p:grpSpPr>
              <p:grpSp>
                <p:nvGrpSpPr>
                  <p:cNvPr id="679" name="Google Shape;679;p14"/>
                  <p:cNvGrpSpPr/>
                  <p:nvPr/>
                </p:nvGrpSpPr>
                <p:grpSpPr>
                  <a:xfrm>
                    <a:off x="9699427" y="3246081"/>
                    <a:ext cx="296143" cy="78146"/>
                    <a:chOff x="9699427" y="3246081"/>
                    <a:chExt cx="296143" cy="78146"/>
                  </a:xfrm>
                </p:grpSpPr>
                <p:sp>
                  <p:nvSpPr>
                    <p:cNvPr id="680" name="Google Shape;680;p14"/>
                    <p:cNvSpPr/>
                    <p:nvPr/>
                  </p:nvSpPr>
                  <p:spPr>
                    <a:xfrm>
                      <a:off x="9744840" y="3246196"/>
                      <a:ext cx="250730" cy="78031"/>
                    </a:xfrm>
                    <a:custGeom>
                      <a:avLst/>
                      <a:gdLst/>
                      <a:ahLst/>
                      <a:cxnLst/>
                      <a:rect l="l" t="t" r="r" b="b"/>
                      <a:pathLst>
                        <a:path w="250730" h="78031" extrusionOk="0">
                          <a:moveTo>
                            <a:pt x="250730" y="32235"/>
                          </a:moveTo>
                          <a:lnTo>
                            <a:pt x="4726" y="0"/>
                          </a:lnTo>
                          <a:lnTo>
                            <a:pt x="0" y="46066"/>
                          </a:lnTo>
                          <a:lnTo>
                            <a:pt x="244775" y="78031"/>
                          </a:lnTo>
                          <a:cubicBezTo>
                            <a:pt x="246773" y="62779"/>
                            <a:pt x="248924" y="47526"/>
                            <a:pt x="250730" y="322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14"/>
                    <p:cNvSpPr/>
                    <p:nvPr/>
                  </p:nvSpPr>
                  <p:spPr>
                    <a:xfrm>
                      <a:off x="9699427" y="3246081"/>
                      <a:ext cx="50446" cy="46180"/>
                    </a:xfrm>
                    <a:custGeom>
                      <a:avLst/>
                      <a:gdLst/>
                      <a:ahLst/>
                      <a:cxnLst/>
                      <a:rect l="l" t="t" r="r" b="b"/>
                      <a:pathLst>
                        <a:path w="50446" h="46180" extrusionOk="0">
                          <a:moveTo>
                            <a:pt x="0" y="14830"/>
                          </a:moveTo>
                          <a:lnTo>
                            <a:pt x="45413" y="46181"/>
                          </a:lnTo>
                          <a:lnTo>
                            <a:pt x="50446" y="0"/>
                          </a:lnTo>
                          <a:lnTo>
                            <a:pt x="0" y="14830"/>
                          </a:lnTo>
                          <a:close/>
                        </a:path>
                      </a:pathLst>
                    </a:custGeom>
                    <a:solidFill>
                      <a:srgbClr val="FFA78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2" name="Google Shape;682;p14"/>
                  <p:cNvSpPr/>
                  <p:nvPr/>
                </p:nvSpPr>
                <p:spPr>
                  <a:xfrm>
                    <a:off x="9699388" y="3253227"/>
                    <a:ext cx="26164" cy="24589"/>
                  </a:xfrm>
                  <a:custGeom>
                    <a:avLst/>
                    <a:gdLst/>
                    <a:ahLst/>
                    <a:cxnLst/>
                    <a:rect l="l" t="t" r="r" b="b"/>
                    <a:pathLst>
                      <a:path w="26164" h="24589" extrusionOk="0">
                        <a:moveTo>
                          <a:pt x="25550" y="5187"/>
                        </a:moveTo>
                        <a:cubicBezTo>
                          <a:pt x="25665" y="3419"/>
                          <a:pt x="25895" y="1690"/>
                          <a:pt x="26164" y="0"/>
                        </a:cubicBezTo>
                        <a:lnTo>
                          <a:pt x="0" y="7684"/>
                        </a:lnTo>
                        <a:lnTo>
                          <a:pt x="24513" y="24589"/>
                        </a:lnTo>
                        <a:cubicBezTo>
                          <a:pt x="24859" y="18134"/>
                          <a:pt x="25088" y="11641"/>
                          <a:pt x="25512" y="51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83" name="Google Shape;683;p14"/>
                <p:cNvGrpSpPr/>
                <p:nvPr/>
              </p:nvGrpSpPr>
              <p:grpSpPr>
                <a:xfrm>
                  <a:off x="9681254" y="3060512"/>
                  <a:ext cx="384702" cy="72169"/>
                  <a:chOff x="9681254" y="3060512"/>
                  <a:chExt cx="384702" cy="72169"/>
                </a:xfrm>
              </p:grpSpPr>
              <p:grpSp>
                <p:nvGrpSpPr>
                  <p:cNvPr id="684" name="Google Shape;684;p14"/>
                  <p:cNvGrpSpPr/>
                  <p:nvPr/>
                </p:nvGrpSpPr>
                <p:grpSpPr>
                  <a:xfrm>
                    <a:off x="9681254" y="3060512"/>
                    <a:ext cx="384702" cy="72169"/>
                    <a:chOff x="9681254" y="3060512"/>
                    <a:chExt cx="384702" cy="72169"/>
                  </a:xfrm>
                </p:grpSpPr>
                <p:sp>
                  <p:nvSpPr>
                    <p:cNvPr id="685" name="Google Shape;685;p14"/>
                    <p:cNvSpPr/>
                    <p:nvPr/>
                  </p:nvSpPr>
                  <p:spPr>
                    <a:xfrm>
                      <a:off x="9681254" y="3060512"/>
                      <a:ext cx="312970" cy="62240"/>
                    </a:xfrm>
                    <a:custGeom>
                      <a:avLst/>
                      <a:gdLst/>
                      <a:ahLst/>
                      <a:cxnLst/>
                      <a:rect l="l" t="t" r="r" b="b"/>
                      <a:pathLst>
                        <a:path w="312970" h="62240" extrusionOk="0">
                          <a:moveTo>
                            <a:pt x="312971" y="21323"/>
                          </a:moveTo>
                          <a:lnTo>
                            <a:pt x="3535" y="0"/>
                          </a:lnTo>
                          <a:lnTo>
                            <a:pt x="0" y="40917"/>
                          </a:lnTo>
                          <a:lnTo>
                            <a:pt x="309782" y="62240"/>
                          </a:lnTo>
                          <a:cubicBezTo>
                            <a:pt x="311203" y="48640"/>
                            <a:pt x="312318" y="35001"/>
                            <a:pt x="312971" y="2132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14"/>
                    <p:cNvSpPr/>
                    <p:nvPr/>
                  </p:nvSpPr>
                  <p:spPr>
                    <a:xfrm>
                      <a:off x="9958994" y="3076456"/>
                      <a:ext cx="106962" cy="56225"/>
                    </a:xfrm>
                    <a:custGeom>
                      <a:avLst/>
                      <a:gdLst/>
                      <a:ahLst/>
                      <a:cxnLst/>
                      <a:rect l="l" t="t" r="r" b="b"/>
                      <a:pathLst>
                        <a:path w="106962" h="56225" extrusionOk="0">
                          <a:moveTo>
                            <a:pt x="8914" y="0"/>
                          </a:moveTo>
                          <a:cubicBezTo>
                            <a:pt x="6647" y="16252"/>
                            <a:pt x="3573" y="32388"/>
                            <a:pt x="0" y="48486"/>
                          </a:cubicBezTo>
                          <a:lnTo>
                            <a:pt x="82027" y="56132"/>
                          </a:lnTo>
                          <a:cubicBezTo>
                            <a:pt x="93592" y="57208"/>
                            <a:pt x="104081" y="48871"/>
                            <a:pt x="106462" y="36730"/>
                          </a:cubicBezTo>
                          <a:lnTo>
                            <a:pt x="106462" y="36730"/>
                          </a:lnTo>
                          <a:cubicBezTo>
                            <a:pt x="109305" y="22322"/>
                            <a:pt x="99700" y="8491"/>
                            <a:pt x="85985" y="7185"/>
                          </a:cubicBezTo>
                          <a:lnTo>
                            <a:pt x="8875"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14"/>
                    <p:cNvSpPr/>
                    <p:nvPr/>
                  </p:nvSpPr>
                  <p:spPr>
                    <a:xfrm>
                      <a:off x="9960569" y="3079875"/>
                      <a:ext cx="7222" cy="41416"/>
                    </a:xfrm>
                    <a:custGeom>
                      <a:avLst/>
                      <a:gdLst/>
                      <a:ahLst/>
                      <a:cxnLst/>
                      <a:rect l="l" t="t" r="r" b="b"/>
                      <a:pathLst>
                        <a:path w="7222" h="41416" extrusionOk="0">
                          <a:moveTo>
                            <a:pt x="7223" y="0"/>
                          </a:moveTo>
                          <a:cubicBezTo>
                            <a:pt x="6300" y="14023"/>
                            <a:pt x="3880" y="27970"/>
                            <a:pt x="0" y="41417"/>
                          </a:cubicBezTo>
                        </a:path>
                      </a:pathLst>
                    </a:custGeom>
                    <a:solidFill>
                      <a:srgbClr val="FFFFFF"/>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14"/>
                    <p:cNvSpPr/>
                    <p:nvPr/>
                  </p:nvSpPr>
                  <p:spPr>
                    <a:xfrm>
                      <a:off x="9786410" y="3100584"/>
                      <a:ext cx="99008" cy="7453"/>
                    </a:xfrm>
                    <a:custGeom>
                      <a:avLst/>
                      <a:gdLst/>
                      <a:ahLst/>
                      <a:cxnLst/>
                      <a:rect l="l" t="t" r="r" b="b"/>
                      <a:pathLst>
                        <a:path w="99008" h="7453" extrusionOk="0">
                          <a:moveTo>
                            <a:pt x="99009" y="7454"/>
                          </a:moveTo>
                          <a:cubicBezTo>
                            <a:pt x="66083" y="3842"/>
                            <a:pt x="33079" y="1345"/>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14"/>
                    <p:cNvSpPr/>
                    <p:nvPr/>
                  </p:nvSpPr>
                  <p:spPr>
                    <a:xfrm>
                      <a:off x="9692012" y="3073997"/>
                      <a:ext cx="883" cy="21246"/>
                    </a:xfrm>
                    <a:custGeom>
                      <a:avLst/>
                      <a:gdLst/>
                      <a:ahLst/>
                      <a:cxnLst/>
                      <a:rect l="l" t="t" r="r" b="b"/>
                      <a:pathLst>
                        <a:path w="883" h="21246" extrusionOk="0">
                          <a:moveTo>
                            <a:pt x="0" y="0"/>
                          </a:moveTo>
                          <a:cubicBezTo>
                            <a:pt x="308" y="7069"/>
                            <a:pt x="577" y="14139"/>
                            <a:pt x="884" y="2124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90" name="Google Shape;690;p14"/>
                  <p:cNvSpPr/>
                  <p:nvPr/>
                </p:nvSpPr>
                <p:spPr>
                  <a:xfrm>
                    <a:off x="9978588" y="3110919"/>
                    <a:ext cx="68600" cy="10361"/>
                  </a:xfrm>
                  <a:custGeom>
                    <a:avLst/>
                    <a:gdLst/>
                    <a:ahLst/>
                    <a:cxnLst/>
                    <a:rect l="l" t="t" r="r" b="b"/>
                    <a:pathLst>
                      <a:path w="68600" h="10361" extrusionOk="0">
                        <a:moveTo>
                          <a:pt x="68464" y="0"/>
                        </a:moveTo>
                        <a:cubicBezTo>
                          <a:pt x="69272" y="3919"/>
                          <a:pt x="66390" y="7838"/>
                          <a:pt x="62893" y="9298"/>
                        </a:cubicBezTo>
                        <a:cubicBezTo>
                          <a:pt x="59397" y="10758"/>
                          <a:pt x="55517" y="10412"/>
                          <a:pt x="51790" y="10028"/>
                        </a:cubicBezTo>
                        <a:cubicBezTo>
                          <a:pt x="34501" y="8222"/>
                          <a:pt x="17251" y="6224"/>
                          <a:pt x="0" y="39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1" name="Google Shape;691;p14"/>
                <p:cNvGrpSpPr/>
                <p:nvPr/>
              </p:nvGrpSpPr>
              <p:grpSpPr>
                <a:xfrm>
                  <a:off x="9787179" y="2980323"/>
                  <a:ext cx="359737" cy="80189"/>
                  <a:chOff x="9787179" y="2980323"/>
                  <a:chExt cx="359737" cy="80189"/>
                </a:xfrm>
              </p:grpSpPr>
              <p:sp>
                <p:nvSpPr>
                  <p:cNvPr id="692" name="Google Shape;692;p14"/>
                  <p:cNvSpPr/>
                  <p:nvPr/>
                </p:nvSpPr>
                <p:spPr>
                  <a:xfrm>
                    <a:off x="9787179" y="2986822"/>
                    <a:ext cx="291839" cy="73690"/>
                  </a:xfrm>
                  <a:custGeom>
                    <a:avLst/>
                    <a:gdLst/>
                    <a:ahLst/>
                    <a:cxnLst/>
                    <a:rect l="l" t="t" r="r" b="b"/>
                    <a:pathLst>
                      <a:path w="291839" h="73690" extrusionOk="0">
                        <a:moveTo>
                          <a:pt x="289726" y="0"/>
                        </a:moveTo>
                        <a:lnTo>
                          <a:pt x="0" y="28277"/>
                        </a:lnTo>
                        <a:lnTo>
                          <a:pt x="1767" y="73690"/>
                        </a:lnTo>
                        <a:lnTo>
                          <a:pt x="291839" y="45374"/>
                        </a:lnTo>
                        <a:cubicBezTo>
                          <a:pt x="291456" y="30237"/>
                          <a:pt x="290840" y="15099"/>
                          <a:pt x="289765"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14"/>
                  <p:cNvSpPr/>
                  <p:nvPr/>
                </p:nvSpPr>
                <p:spPr>
                  <a:xfrm>
                    <a:off x="10049512" y="2980323"/>
                    <a:ext cx="97404" cy="59634"/>
                  </a:xfrm>
                  <a:custGeom>
                    <a:avLst/>
                    <a:gdLst/>
                    <a:ahLst/>
                    <a:cxnLst/>
                    <a:rect l="l" t="t" r="r" b="b"/>
                    <a:pathLst>
                      <a:path w="97404" h="59634" extrusionOk="0">
                        <a:moveTo>
                          <a:pt x="2306" y="5001"/>
                        </a:moveTo>
                        <a:cubicBezTo>
                          <a:pt x="2229" y="23173"/>
                          <a:pt x="1345" y="41385"/>
                          <a:pt x="0" y="59634"/>
                        </a:cubicBezTo>
                        <a:lnTo>
                          <a:pt x="77071" y="54332"/>
                        </a:lnTo>
                        <a:cubicBezTo>
                          <a:pt x="87943" y="53602"/>
                          <a:pt x="96626" y="42691"/>
                          <a:pt x="97357" y="28975"/>
                        </a:cubicBezTo>
                        <a:lnTo>
                          <a:pt x="97357" y="28975"/>
                        </a:lnTo>
                        <a:cubicBezTo>
                          <a:pt x="98202" y="12685"/>
                          <a:pt x="87598" y="-878"/>
                          <a:pt x="74727" y="44"/>
                        </a:cubicBezTo>
                        <a:lnTo>
                          <a:pt x="2306" y="5039"/>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14"/>
                  <p:cNvSpPr/>
                  <p:nvPr/>
                </p:nvSpPr>
                <p:spPr>
                  <a:xfrm>
                    <a:off x="10050511" y="2989089"/>
                    <a:ext cx="2025" cy="46565"/>
                  </a:xfrm>
                  <a:custGeom>
                    <a:avLst/>
                    <a:gdLst/>
                    <a:ahLst/>
                    <a:cxnLst/>
                    <a:rect l="l" t="t" r="r" b="b"/>
                    <a:pathLst>
                      <a:path w="2025" h="46565" extrusionOk="0">
                        <a:moveTo>
                          <a:pt x="1613" y="0"/>
                        </a:moveTo>
                        <a:cubicBezTo>
                          <a:pt x="2497" y="15522"/>
                          <a:pt x="1959" y="31197"/>
                          <a:pt x="0" y="46565"/>
                        </a:cubicBezTo>
                      </a:path>
                    </a:pathLst>
                  </a:custGeom>
                  <a:solidFill>
                    <a:srgbClr val="FFFFFF"/>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14"/>
                  <p:cNvSpPr/>
                  <p:nvPr/>
                </p:nvSpPr>
                <p:spPr>
                  <a:xfrm>
                    <a:off x="9886418" y="3033694"/>
                    <a:ext cx="92784" cy="8337"/>
                  </a:xfrm>
                  <a:custGeom>
                    <a:avLst/>
                    <a:gdLst/>
                    <a:ahLst/>
                    <a:cxnLst/>
                    <a:rect l="l" t="t" r="r" b="b"/>
                    <a:pathLst>
                      <a:path w="92784" h="8337" extrusionOk="0">
                        <a:moveTo>
                          <a:pt x="92784" y="0"/>
                        </a:moveTo>
                        <a:cubicBezTo>
                          <a:pt x="61817" y="1537"/>
                          <a:pt x="30852" y="4303"/>
                          <a:pt x="0" y="8337"/>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14"/>
                  <p:cNvSpPr/>
                  <p:nvPr/>
                </p:nvSpPr>
                <p:spPr>
                  <a:xfrm>
                    <a:off x="9795554" y="3028700"/>
                    <a:ext cx="3419" cy="23129"/>
                  </a:xfrm>
                  <a:custGeom>
                    <a:avLst/>
                    <a:gdLst/>
                    <a:ahLst/>
                    <a:cxnLst/>
                    <a:rect l="l" t="t" r="r" b="b"/>
                    <a:pathLst>
                      <a:path w="3419" h="23129" extrusionOk="0">
                        <a:moveTo>
                          <a:pt x="0" y="0"/>
                        </a:moveTo>
                        <a:cubicBezTo>
                          <a:pt x="1153" y="7722"/>
                          <a:pt x="2306" y="15407"/>
                          <a:pt x="3420" y="2312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7" name="Google Shape;697;p14"/>
                <p:cNvGrpSpPr/>
                <p:nvPr/>
              </p:nvGrpSpPr>
              <p:grpSpPr>
                <a:xfrm>
                  <a:off x="9668809" y="2908714"/>
                  <a:ext cx="359609" cy="82698"/>
                  <a:chOff x="9668809" y="2908714"/>
                  <a:chExt cx="359609" cy="82698"/>
                </a:xfrm>
              </p:grpSpPr>
              <p:sp>
                <p:nvSpPr>
                  <p:cNvPr id="698" name="Google Shape;698;p14"/>
                  <p:cNvSpPr/>
                  <p:nvPr/>
                </p:nvSpPr>
                <p:spPr>
                  <a:xfrm>
                    <a:off x="9736464" y="2908714"/>
                    <a:ext cx="291954" cy="75726"/>
                  </a:xfrm>
                  <a:custGeom>
                    <a:avLst/>
                    <a:gdLst/>
                    <a:ahLst/>
                    <a:cxnLst/>
                    <a:rect l="l" t="t" r="r" b="b"/>
                    <a:pathLst>
                      <a:path w="291954" h="75726" extrusionOk="0">
                        <a:moveTo>
                          <a:pt x="2458" y="75726"/>
                        </a:moveTo>
                        <a:lnTo>
                          <a:pt x="291955" y="44529"/>
                        </a:lnTo>
                        <a:lnTo>
                          <a:pt x="289842" y="0"/>
                        </a:lnTo>
                        <a:lnTo>
                          <a:pt x="0" y="31236"/>
                        </a:lnTo>
                        <a:cubicBezTo>
                          <a:pt x="499" y="46104"/>
                          <a:pt x="1230" y="60934"/>
                          <a:pt x="2420" y="757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9" name="Google Shape;699;p14"/>
                  <p:cNvSpPr/>
                  <p:nvPr/>
                </p:nvSpPr>
                <p:spPr>
                  <a:xfrm>
                    <a:off x="9668809" y="2931996"/>
                    <a:ext cx="97123" cy="59416"/>
                  </a:xfrm>
                  <a:custGeom>
                    <a:avLst/>
                    <a:gdLst/>
                    <a:ahLst/>
                    <a:cxnLst/>
                    <a:rect l="l" t="t" r="r" b="b"/>
                    <a:pathLst>
                      <a:path w="97123" h="59416" extrusionOk="0">
                        <a:moveTo>
                          <a:pt x="95240" y="53596"/>
                        </a:moveTo>
                        <a:cubicBezTo>
                          <a:pt x="95202" y="35769"/>
                          <a:pt x="95893" y="17904"/>
                          <a:pt x="97123" y="0"/>
                        </a:cubicBezTo>
                        <a:lnTo>
                          <a:pt x="20129" y="6109"/>
                        </a:lnTo>
                        <a:cubicBezTo>
                          <a:pt x="9257" y="6954"/>
                          <a:pt x="651" y="17750"/>
                          <a:pt x="35" y="31236"/>
                        </a:cubicBezTo>
                        <a:lnTo>
                          <a:pt x="35" y="31236"/>
                        </a:lnTo>
                        <a:cubicBezTo>
                          <a:pt x="-695" y="47218"/>
                          <a:pt x="10025" y="60396"/>
                          <a:pt x="22895" y="59359"/>
                        </a:cubicBezTo>
                        <a:lnTo>
                          <a:pt x="95279" y="5359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14"/>
                  <p:cNvSpPr/>
                  <p:nvPr/>
                </p:nvSpPr>
                <p:spPr>
                  <a:xfrm>
                    <a:off x="9763176" y="2936184"/>
                    <a:ext cx="1757" cy="45720"/>
                  </a:xfrm>
                  <a:custGeom>
                    <a:avLst/>
                    <a:gdLst/>
                    <a:ahLst/>
                    <a:cxnLst/>
                    <a:rect l="l" t="t" r="r" b="b"/>
                    <a:pathLst>
                      <a:path w="1757" h="45720" extrusionOk="0">
                        <a:moveTo>
                          <a:pt x="528" y="45720"/>
                        </a:moveTo>
                        <a:cubicBezTo>
                          <a:pt x="-470" y="30506"/>
                          <a:pt x="-48" y="15138"/>
                          <a:pt x="1757" y="0"/>
                        </a:cubicBezTo>
                      </a:path>
                    </a:pathLst>
                  </a:custGeom>
                  <a:solidFill>
                    <a:srgbClr val="FFFFFF"/>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14"/>
                  <p:cNvSpPr/>
                  <p:nvPr/>
                </p:nvSpPr>
                <p:spPr>
                  <a:xfrm>
                    <a:off x="9836280" y="2928039"/>
                    <a:ext cx="92707" cy="9259"/>
                  </a:xfrm>
                  <a:custGeom>
                    <a:avLst/>
                    <a:gdLst/>
                    <a:ahLst/>
                    <a:cxnLst/>
                    <a:rect l="l" t="t" r="r" b="b"/>
                    <a:pathLst>
                      <a:path w="92707" h="9259" extrusionOk="0">
                        <a:moveTo>
                          <a:pt x="0" y="9259"/>
                        </a:moveTo>
                        <a:cubicBezTo>
                          <a:pt x="30967" y="7415"/>
                          <a:pt x="61894" y="4303"/>
                          <a:pt x="92707"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2" name="Google Shape;702;p14"/>
                  <p:cNvSpPr/>
                  <p:nvPr/>
                </p:nvSpPr>
                <p:spPr>
                  <a:xfrm>
                    <a:off x="10016355" y="2917397"/>
                    <a:ext cx="3612" cy="22629"/>
                  </a:xfrm>
                  <a:custGeom>
                    <a:avLst/>
                    <a:gdLst/>
                    <a:ahLst/>
                    <a:cxnLst/>
                    <a:rect l="l" t="t" r="r" b="b"/>
                    <a:pathLst>
                      <a:path w="3612" h="22629" extrusionOk="0">
                        <a:moveTo>
                          <a:pt x="3612" y="22629"/>
                        </a:moveTo>
                        <a:cubicBezTo>
                          <a:pt x="2421" y="15099"/>
                          <a:pt x="1191" y="7530"/>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
          <p:nvSpPr>
            <p:cNvPr id="703" name="Google Shape;703;p14"/>
            <p:cNvSpPr/>
            <p:nvPr/>
          </p:nvSpPr>
          <p:spPr>
            <a:xfrm>
              <a:off x="408900" y="408763"/>
              <a:ext cx="6744300" cy="9871800"/>
            </a:xfrm>
            <a:prstGeom prst="roundRect">
              <a:avLst>
                <a:gd name="adj" fmla="val 3186"/>
              </a:avLst>
            </a:prstGeom>
            <a:solidFill>
              <a:schemeClr val="lt1"/>
            </a:solidFill>
            <a:ln>
              <a:noFill/>
            </a:ln>
            <a:effectLst>
              <a:outerShdw blurRad="85725" dist="57150" dir="3060000" algn="bl" rotWithShape="0">
                <a:schemeClr val="dk1">
                  <a:alpha val="1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sp>
        <p:nvSpPr>
          <p:cNvPr id="704" name="Google Shape;704;p14"/>
          <p:cNvSpPr txBox="1">
            <a:spLocks noGrp="1"/>
          </p:cNvSpPr>
          <p:nvPr>
            <p:ph type="title"/>
          </p:nvPr>
        </p:nvSpPr>
        <p:spPr>
          <a:xfrm>
            <a:off x="1043625" y="2614300"/>
            <a:ext cx="5475000" cy="1733100"/>
          </a:xfrm>
          <a:prstGeom prst="rect">
            <a:avLst/>
          </a:prstGeom>
        </p:spPr>
        <p:txBody>
          <a:bodyPr spcFirstLastPara="1" wrap="square" lIns="85500" tIns="85500" rIns="85500" bIns="85500" anchor="t" anchorCtr="0">
            <a:noAutofit/>
          </a:bodyPr>
          <a:lstStyle>
            <a:lvl1pPr lvl="0" algn="ctr" rtl="0">
              <a:spcBef>
                <a:spcPts val="0"/>
              </a:spcBef>
              <a:spcAft>
                <a:spcPts val="0"/>
              </a:spcAft>
              <a:buSzPts val="2900"/>
              <a:buNone/>
              <a:defRPr sz="4700"/>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endParaRPr/>
          </a:p>
        </p:txBody>
      </p:sp>
      <p:sp>
        <p:nvSpPr>
          <p:cNvPr id="705" name="Google Shape;705;p14"/>
          <p:cNvSpPr txBox="1">
            <a:spLocks noGrp="1"/>
          </p:cNvSpPr>
          <p:nvPr>
            <p:ph type="title" idx="2" hasCustomPrompt="1"/>
          </p:nvPr>
        </p:nvSpPr>
        <p:spPr>
          <a:xfrm>
            <a:off x="2749950" y="1273975"/>
            <a:ext cx="2062200" cy="1129800"/>
          </a:xfrm>
          <a:prstGeom prst="rect">
            <a:avLst/>
          </a:prstGeom>
          <a:solidFill>
            <a:srgbClr val="527BE3">
              <a:alpha val="40000"/>
            </a:srgbClr>
          </a:solidFill>
          <a:ln>
            <a:noFill/>
          </a:ln>
        </p:spPr>
        <p:txBody>
          <a:bodyPr spcFirstLastPara="1" wrap="square" lIns="85500" tIns="85500" rIns="85500" bIns="85500" anchor="b" anchorCtr="0">
            <a:noAutofit/>
          </a:bodyPr>
          <a:lstStyle>
            <a:lvl1pPr lvl="0" algn="ctr" rtl="0">
              <a:spcBef>
                <a:spcPts val="0"/>
              </a:spcBef>
              <a:spcAft>
                <a:spcPts val="0"/>
              </a:spcAft>
              <a:buSzPts val="5700"/>
              <a:buNone/>
              <a:defRPr sz="6000"/>
            </a:lvl1pPr>
            <a:lvl2pPr lvl="1" algn="ctr" rtl="0">
              <a:spcBef>
                <a:spcPts val="0"/>
              </a:spcBef>
              <a:spcAft>
                <a:spcPts val="0"/>
              </a:spcAft>
              <a:buSzPts val="5700"/>
              <a:buNone/>
              <a:defRPr sz="5700"/>
            </a:lvl2pPr>
            <a:lvl3pPr lvl="2" algn="ctr" rtl="0">
              <a:spcBef>
                <a:spcPts val="0"/>
              </a:spcBef>
              <a:spcAft>
                <a:spcPts val="0"/>
              </a:spcAft>
              <a:buSzPts val="5700"/>
              <a:buNone/>
              <a:defRPr sz="5700"/>
            </a:lvl3pPr>
            <a:lvl4pPr lvl="3" algn="ctr" rtl="0">
              <a:spcBef>
                <a:spcPts val="0"/>
              </a:spcBef>
              <a:spcAft>
                <a:spcPts val="0"/>
              </a:spcAft>
              <a:buSzPts val="5700"/>
              <a:buNone/>
              <a:defRPr sz="5700"/>
            </a:lvl4pPr>
            <a:lvl5pPr lvl="4" algn="ctr" rtl="0">
              <a:spcBef>
                <a:spcPts val="0"/>
              </a:spcBef>
              <a:spcAft>
                <a:spcPts val="0"/>
              </a:spcAft>
              <a:buSzPts val="5700"/>
              <a:buNone/>
              <a:defRPr sz="5700"/>
            </a:lvl5pPr>
            <a:lvl6pPr lvl="5" algn="ctr" rtl="0">
              <a:spcBef>
                <a:spcPts val="0"/>
              </a:spcBef>
              <a:spcAft>
                <a:spcPts val="0"/>
              </a:spcAft>
              <a:buSzPts val="5700"/>
              <a:buNone/>
              <a:defRPr sz="5700"/>
            </a:lvl6pPr>
            <a:lvl7pPr lvl="6" algn="ctr" rtl="0">
              <a:spcBef>
                <a:spcPts val="0"/>
              </a:spcBef>
              <a:spcAft>
                <a:spcPts val="0"/>
              </a:spcAft>
              <a:buSzPts val="5700"/>
              <a:buNone/>
              <a:defRPr sz="5700"/>
            </a:lvl7pPr>
            <a:lvl8pPr lvl="7" algn="ctr" rtl="0">
              <a:spcBef>
                <a:spcPts val="0"/>
              </a:spcBef>
              <a:spcAft>
                <a:spcPts val="0"/>
              </a:spcAft>
              <a:buSzPts val="5700"/>
              <a:buNone/>
              <a:defRPr sz="5700"/>
            </a:lvl8pPr>
            <a:lvl9pPr lvl="8" algn="ctr" rtl="0">
              <a:spcBef>
                <a:spcPts val="0"/>
              </a:spcBef>
              <a:spcAft>
                <a:spcPts val="0"/>
              </a:spcAft>
              <a:buSzPts val="5700"/>
              <a:buNone/>
              <a:defRPr sz="57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12100" y="685800"/>
            <a:ext cx="6537900" cy="599400"/>
          </a:xfrm>
          <a:prstGeom prst="rect">
            <a:avLst/>
          </a:prstGeom>
          <a:noFill/>
          <a:ln>
            <a:noFill/>
          </a:ln>
        </p:spPr>
        <p:txBody>
          <a:bodyPr spcFirstLastPara="1" wrap="square" lIns="85500" tIns="85500" rIns="85500" bIns="85500" anchor="t" anchorCtr="0">
            <a:noAutofit/>
          </a:bodyPr>
          <a:lstStyle>
            <a:lvl1pPr lvl="0" rtl="0">
              <a:spcBef>
                <a:spcPts val="0"/>
              </a:spcBef>
              <a:spcAft>
                <a:spcPts val="0"/>
              </a:spcAft>
              <a:buClr>
                <a:schemeClr val="dk1"/>
              </a:buClr>
              <a:buSzPts val="3000"/>
              <a:buFont typeface="Nunito ExtraBold"/>
              <a:buNone/>
              <a:defRPr sz="3000">
                <a:solidFill>
                  <a:schemeClr val="dk1"/>
                </a:solidFill>
                <a:latin typeface="Nunito ExtraBold"/>
                <a:ea typeface="Nunito ExtraBold"/>
                <a:cs typeface="Nunito ExtraBold"/>
                <a:sym typeface="Nunito ExtraBold"/>
              </a:defRPr>
            </a:lvl1pPr>
            <a:lvl2pPr lvl="1" rtl="0">
              <a:spcBef>
                <a:spcPts val="0"/>
              </a:spcBef>
              <a:spcAft>
                <a:spcPts val="0"/>
              </a:spcAft>
              <a:buClr>
                <a:schemeClr val="dk1"/>
              </a:buClr>
              <a:buSzPts val="3500"/>
              <a:buFont typeface="Nunito ExtraBold"/>
              <a:buNone/>
              <a:defRPr sz="3500">
                <a:solidFill>
                  <a:schemeClr val="dk1"/>
                </a:solidFill>
                <a:latin typeface="Nunito ExtraBold"/>
                <a:ea typeface="Nunito ExtraBold"/>
                <a:cs typeface="Nunito ExtraBold"/>
                <a:sym typeface="Nunito ExtraBold"/>
              </a:defRPr>
            </a:lvl2pPr>
            <a:lvl3pPr lvl="2" rtl="0">
              <a:spcBef>
                <a:spcPts val="0"/>
              </a:spcBef>
              <a:spcAft>
                <a:spcPts val="0"/>
              </a:spcAft>
              <a:buClr>
                <a:schemeClr val="dk1"/>
              </a:buClr>
              <a:buSzPts val="3500"/>
              <a:buFont typeface="Nunito ExtraBold"/>
              <a:buNone/>
              <a:defRPr sz="3500">
                <a:solidFill>
                  <a:schemeClr val="dk1"/>
                </a:solidFill>
                <a:latin typeface="Nunito ExtraBold"/>
                <a:ea typeface="Nunito ExtraBold"/>
                <a:cs typeface="Nunito ExtraBold"/>
                <a:sym typeface="Nunito ExtraBold"/>
              </a:defRPr>
            </a:lvl3pPr>
            <a:lvl4pPr lvl="3" rtl="0">
              <a:spcBef>
                <a:spcPts val="0"/>
              </a:spcBef>
              <a:spcAft>
                <a:spcPts val="0"/>
              </a:spcAft>
              <a:buClr>
                <a:schemeClr val="dk1"/>
              </a:buClr>
              <a:buSzPts val="3500"/>
              <a:buFont typeface="Nunito ExtraBold"/>
              <a:buNone/>
              <a:defRPr sz="3500">
                <a:solidFill>
                  <a:schemeClr val="dk1"/>
                </a:solidFill>
                <a:latin typeface="Nunito ExtraBold"/>
                <a:ea typeface="Nunito ExtraBold"/>
                <a:cs typeface="Nunito ExtraBold"/>
                <a:sym typeface="Nunito ExtraBold"/>
              </a:defRPr>
            </a:lvl4pPr>
            <a:lvl5pPr lvl="4" rtl="0">
              <a:spcBef>
                <a:spcPts val="0"/>
              </a:spcBef>
              <a:spcAft>
                <a:spcPts val="0"/>
              </a:spcAft>
              <a:buClr>
                <a:schemeClr val="dk1"/>
              </a:buClr>
              <a:buSzPts val="3500"/>
              <a:buFont typeface="Nunito ExtraBold"/>
              <a:buNone/>
              <a:defRPr sz="3500">
                <a:solidFill>
                  <a:schemeClr val="dk1"/>
                </a:solidFill>
                <a:latin typeface="Nunito ExtraBold"/>
                <a:ea typeface="Nunito ExtraBold"/>
                <a:cs typeface="Nunito ExtraBold"/>
                <a:sym typeface="Nunito ExtraBold"/>
              </a:defRPr>
            </a:lvl5pPr>
            <a:lvl6pPr lvl="5" rtl="0">
              <a:spcBef>
                <a:spcPts val="0"/>
              </a:spcBef>
              <a:spcAft>
                <a:spcPts val="0"/>
              </a:spcAft>
              <a:buClr>
                <a:schemeClr val="dk1"/>
              </a:buClr>
              <a:buSzPts val="3500"/>
              <a:buFont typeface="Nunito ExtraBold"/>
              <a:buNone/>
              <a:defRPr sz="3500">
                <a:solidFill>
                  <a:schemeClr val="dk1"/>
                </a:solidFill>
                <a:latin typeface="Nunito ExtraBold"/>
                <a:ea typeface="Nunito ExtraBold"/>
                <a:cs typeface="Nunito ExtraBold"/>
                <a:sym typeface="Nunito ExtraBold"/>
              </a:defRPr>
            </a:lvl6pPr>
            <a:lvl7pPr lvl="6" rtl="0">
              <a:spcBef>
                <a:spcPts val="0"/>
              </a:spcBef>
              <a:spcAft>
                <a:spcPts val="0"/>
              </a:spcAft>
              <a:buClr>
                <a:schemeClr val="dk1"/>
              </a:buClr>
              <a:buSzPts val="3500"/>
              <a:buFont typeface="Nunito ExtraBold"/>
              <a:buNone/>
              <a:defRPr sz="3500">
                <a:solidFill>
                  <a:schemeClr val="dk1"/>
                </a:solidFill>
                <a:latin typeface="Nunito ExtraBold"/>
                <a:ea typeface="Nunito ExtraBold"/>
                <a:cs typeface="Nunito ExtraBold"/>
                <a:sym typeface="Nunito ExtraBold"/>
              </a:defRPr>
            </a:lvl7pPr>
            <a:lvl8pPr lvl="7" rtl="0">
              <a:spcBef>
                <a:spcPts val="0"/>
              </a:spcBef>
              <a:spcAft>
                <a:spcPts val="0"/>
              </a:spcAft>
              <a:buClr>
                <a:schemeClr val="dk1"/>
              </a:buClr>
              <a:buSzPts val="3500"/>
              <a:buFont typeface="Nunito ExtraBold"/>
              <a:buNone/>
              <a:defRPr sz="3500">
                <a:solidFill>
                  <a:schemeClr val="dk1"/>
                </a:solidFill>
                <a:latin typeface="Nunito ExtraBold"/>
                <a:ea typeface="Nunito ExtraBold"/>
                <a:cs typeface="Nunito ExtraBold"/>
                <a:sym typeface="Nunito ExtraBold"/>
              </a:defRPr>
            </a:lvl8pPr>
            <a:lvl9pPr lvl="8" rtl="0">
              <a:spcBef>
                <a:spcPts val="0"/>
              </a:spcBef>
              <a:spcAft>
                <a:spcPts val="0"/>
              </a:spcAft>
              <a:buClr>
                <a:schemeClr val="dk1"/>
              </a:buClr>
              <a:buSzPts val="3500"/>
              <a:buFont typeface="Nunito ExtraBold"/>
              <a:buNone/>
              <a:defRPr sz="3500">
                <a:solidFill>
                  <a:schemeClr val="dk1"/>
                </a:solidFill>
                <a:latin typeface="Nunito ExtraBold"/>
                <a:ea typeface="Nunito ExtraBold"/>
                <a:cs typeface="Nunito ExtraBold"/>
                <a:sym typeface="Nunito ExtraBold"/>
              </a:defRPr>
            </a:lvl9pPr>
          </a:lstStyle>
          <a:p>
            <a:endParaRPr/>
          </a:p>
        </p:txBody>
      </p:sp>
      <p:sp>
        <p:nvSpPr>
          <p:cNvPr id="7" name="Google Shape;7;p1"/>
          <p:cNvSpPr txBox="1">
            <a:spLocks noGrp="1"/>
          </p:cNvSpPr>
          <p:nvPr>
            <p:ph type="body" idx="1"/>
          </p:nvPr>
        </p:nvSpPr>
        <p:spPr>
          <a:xfrm>
            <a:off x="512100" y="1402239"/>
            <a:ext cx="6537900" cy="7101600"/>
          </a:xfrm>
          <a:prstGeom prst="rect">
            <a:avLst/>
          </a:prstGeom>
          <a:noFill/>
          <a:ln>
            <a:noFill/>
          </a:ln>
        </p:spPr>
        <p:txBody>
          <a:bodyPr spcFirstLastPara="1" wrap="square" lIns="85500" tIns="85500" rIns="85500" bIns="85500" anchor="t" anchorCtr="0">
            <a:noAutofit/>
          </a:bodyPr>
          <a:lstStyle>
            <a:lvl1pPr marL="457200" lvl="0"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4" r:id="rId4"/>
    <p:sldLayoutId id="2147483655" r:id="rId5"/>
    <p:sldLayoutId id="2147483656" r:id="rId6"/>
    <p:sldLayoutId id="2147483657" r:id="rId7"/>
    <p:sldLayoutId id="2147483658" r:id="rId8"/>
    <p:sldLayoutId id="2147483660" r:id="rId9"/>
    <p:sldLayoutId id="2147483666" r:id="rId10"/>
    <p:sldLayoutId id="2147483667" r:id="rId11"/>
    <p:sldLayoutId id="2147483668" r:id="rId12"/>
    <p:sldLayoutId id="2147483669" r:id="rId13"/>
    <p:sldLayoutId id="2147483675" r:id="rId14"/>
    <p:sldLayoutId id="2147483676" r:id="rId15"/>
    <p:sldLayoutId id="2147483677"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view.genial.ly/660f1235607de500143c1c8e/interactive-content-microscope-parts"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650" name="Google Shape;1650;p34"/>
          <p:cNvSpPr txBox="1">
            <a:spLocks noGrp="1"/>
          </p:cNvSpPr>
          <p:nvPr>
            <p:ph type="ctrTitle"/>
          </p:nvPr>
        </p:nvSpPr>
        <p:spPr>
          <a:xfrm>
            <a:off x="606865" y="2322139"/>
            <a:ext cx="6338169" cy="1504381"/>
          </a:xfrm>
          <a:prstGeom prst="rect">
            <a:avLst/>
          </a:prstGeom>
        </p:spPr>
        <p:txBody>
          <a:bodyPr spcFirstLastPara="1" wrap="square" lIns="85500" tIns="85500" rIns="85500" bIns="85500" anchor="b" anchorCtr="0">
            <a:noAutofit/>
          </a:bodyPr>
          <a:lstStyle/>
          <a:p>
            <a:pPr marL="0" lvl="0" indent="0" algn="ctr" rtl="0">
              <a:spcBef>
                <a:spcPts val="0"/>
              </a:spcBef>
              <a:spcAft>
                <a:spcPts val="0"/>
              </a:spcAft>
              <a:buNone/>
            </a:pPr>
            <a:br>
              <a:rPr lang="es" sz="7200" dirty="0">
                <a:latin typeface="Mystical Woods Rough Script" panose="020F0502020204030204" pitchFamily="2" charset="0"/>
              </a:rPr>
            </a:br>
            <a:br>
              <a:rPr lang="es" sz="7200" dirty="0">
                <a:latin typeface="Mystical Woods Rough Script" panose="020F0502020204030204" pitchFamily="2" charset="0"/>
              </a:rPr>
            </a:br>
            <a:r>
              <a:rPr lang="en-US" sz="7200" dirty="0">
                <a:latin typeface="Mystical Woods Rough Script" panose="020F0502020204030204" pitchFamily="2" charset="0"/>
              </a:rPr>
              <a:t>THE MICROSCOPE</a:t>
            </a:r>
            <a:endParaRPr sz="6600" dirty="0"/>
          </a:p>
        </p:txBody>
      </p:sp>
      <p:cxnSp>
        <p:nvCxnSpPr>
          <p:cNvPr id="1661" name="Google Shape;1661;p34"/>
          <p:cNvCxnSpPr/>
          <p:nvPr/>
        </p:nvCxnSpPr>
        <p:spPr>
          <a:xfrm>
            <a:off x="805950" y="9686825"/>
            <a:ext cx="5950200" cy="0"/>
          </a:xfrm>
          <a:prstGeom prst="straightConnector1">
            <a:avLst/>
          </a:prstGeom>
          <a:noFill/>
          <a:ln w="19050" cap="flat" cmpd="sng">
            <a:solidFill>
              <a:schemeClr val="dk1"/>
            </a:solidFill>
            <a:prstDash val="solid"/>
            <a:round/>
            <a:headEnd type="none" w="med" len="med"/>
            <a:tailEnd type="none" w="med" len="med"/>
          </a:ln>
        </p:spPr>
      </p:cxnSp>
      <p:grpSp>
        <p:nvGrpSpPr>
          <p:cNvPr id="1776" name="Google Shape;1776;p34"/>
          <p:cNvGrpSpPr/>
          <p:nvPr/>
        </p:nvGrpSpPr>
        <p:grpSpPr>
          <a:xfrm>
            <a:off x="5953864" y="7410794"/>
            <a:ext cx="625768" cy="745413"/>
            <a:chOff x="5953864" y="7410794"/>
            <a:chExt cx="625768" cy="745413"/>
          </a:xfrm>
        </p:grpSpPr>
        <p:sp>
          <p:nvSpPr>
            <p:cNvPr id="1777" name="Google Shape;1777;p34"/>
            <p:cNvSpPr/>
            <p:nvPr/>
          </p:nvSpPr>
          <p:spPr>
            <a:xfrm>
              <a:off x="5953864" y="7410794"/>
              <a:ext cx="78541" cy="81258"/>
            </a:xfrm>
            <a:custGeom>
              <a:avLst/>
              <a:gdLst/>
              <a:ahLst/>
              <a:cxnLst/>
              <a:rect l="l" t="t" r="r" b="b"/>
              <a:pathLst>
                <a:path w="14854" h="15368" extrusionOk="0">
                  <a:moveTo>
                    <a:pt x="7420" y="0"/>
                  </a:moveTo>
                  <a:cubicBezTo>
                    <a:pt x="-2454" y="0"/>
                    <a:pt x="-2492" y="15368"/>
                    <a:pt x="7420" y="15368"/>
                  </a:cubicBezTo>
                  <a:cubicBezTo>
                    <a:pt x="17332" y="15368"/>
                    <a:pt x="17332" y="0"/>
                    <a:pt x="742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8" name="Google Shape;1778;p34"/>
            <p:cNvSpPr/>
            <p:nvPr/>
          </p:nvSpPr>
          <p:spPr>
            <a:xfrm>
              <a:off x="6084539" y="7953062"/>
              <a:ext cx="196388" cy="203146"/>
            </a:xfrm>
            <a:custGeom>
              <a:avLst/>
              <a:gdLst/>
              <a:ahLst/>
              <a:cxnLst/>
              <a:rect l="l" t="t" r="r" b="b"/>
              <a:pathLst>
                <a:path w="37142" h="38420" extrusionOk="0">
                  <a:moveTo>
                    <a:pt x="18557" y="0"/>
                  </a:moveTo>
                  <a:cubicBezTo>
                    <a:pt x="-6147" y="0"/>
                    <a:pt x="-6224" y="38420"/>
                    <a:pt x="18557" y="38420"/>
                  </a:cubicBezTo>
                  <a:cubicBezTo>
                    <a:pt x="43338" y="38420"/>
                    <a:pt x="43338" y="0"/>
                    <a:pt x="1855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9" name="Google Shape;1779;p34"/>
            <p:cNvSpPr/>
            <p:nvPr/>
          </p:nvSpPr>
          <p:spPr>
            <a:xfrm rot="3004941">
              <a:off x="6353353" y="7504241"/>
              <a:ext cx="196358" cy="169739"/>
            </a:xfrm>
            <a:prstGeom prst="triangle">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grpSp>
      <p:pic>
        <p:nvPicPr>
          <p:cNvPr id="1026" name="Picture 2" descr="Arecibo C3">
            <a:extLst>
              <a:ext uri="{FF2B5EF4-FFF2-40B4-BE49-F238E27FC236}">
                <a16:creationId xmlns:a16="http://schemas.microsoft.com/office/drawing/2014/main" id="{7649499E-ECF1-7F81-14C7-0FCDA3561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542" y="577211"/>
            <a:ext cx="1620360" cy="8848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Puerto Rico, Río Piedras Campus - Wikipedia">
            <a:extLst>
              <a:ext uri="{FF2B5EF4-FFF2-40B4-BE49-F238E27FC236}">
                <a16:creationId xmlns:a16="http://schemas.microsoft.com/office/drawing/2014/main" id="{B3B89802-9BDA-98C0-4884-D8E119D433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522" y="575620"/>
            <a:ext cx="931312" cy="93505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oogle Shape;1186;p52">
            <a:extLst>
              <a:ext uri="{FF2B5EF4-FFF2-40B4-BE49-F238E27FC236}">
                <a16:creationId xmlns:a16="http://schemas.microsoft.com/office/drawing/2014/main" id="{F9F78E35-A409-79BE-8A03-6DE2CAC4193C}"/>
              </a:ext>
              <a:ext uri="{C183D7F6-B498-43B3-948B-1728B52AA6E4}">
                <adec:decorative xmlns:adec="http://schemas.microsoft.com/office/drawing/2017/decorative" val="1"/>
              </a:ext>
            </a:extLst>
          </p:cNvPr>
          <p:cNvGrpSpPr/>
          <p:nvPr/>
        </p:nvGrpSpPr>
        <p:grpSpPr>
          <a:xfrm>
            <a:off x="2284389" y="4398779"/>
            <a:ext cx="2984175" cy="4273818"/>
            <a:chOff x="3685888" y="1425125"/>
            <a:chExt cx="1772233" cy="3120151"/>
          </a:xfrm>
        </p:grpSpPr>
        <p:sp>
          <p:nvSpPr>
            <p:cNvPr id="5" name="Google Shape;1187;p52">
              <a:extLst>
                <a:ext uri="{FF2B5EF4-FFF2-40B4-BE49-F238E27FC236}">
                  <a16:creationId xmlns:a16="http://schemas.microsoft.com/office/drawing/2014/main" id="{979015F5-8CE4-97F8-A764-3E91EFDEF840}"/>
                </a:ext>
              </a:extLst>
            </p:cNvPr>
            <p:cNvSpPr/>
            <p:nvPr/>
          </p:nvSpPr>
          <p:spPr>
            <a:xfrm>
              <a:off x="4046992" y="3107762"/>
              <a:ext cx="191447" cy="268288"/>
            </a:xfrm>
            <a:custGeom>
              <a:avLst/>
              <a:gdLst/>
              <a:ahLst/>
              <a:cxnLst/>
              <a:rect l="l" t="t" r="r" b="b"/>
              <a:pathLst>
                <a:path w="5571" h="7807" extrusionOk="0">
                  <a:moveTo>
                    <a:pt x="1968" y="1"/>
                  </a:moveTo>
                  <a:lnTo>
                    <a:pt x="0" y="6739"/>
                  </a:lnTo>
                  <a:lnTo>
                    <a:pt x="3569" y="7807"/>
                  </a:lnTo>
                  <a:lnTo>
                    <a:pt x="5571" y="1068"/>
                  </a:lnTo>
                  <a:lnTo>
                    <a:pt x="1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88;p52">
              <a:extLst>
                <a:ext uri="{FF2B5EF4-FFF2-40B4-BE49-F238E27FC236}">
                  <a16:creationId xmlns:a16="http://schemas.microsoft.com/office/drawing/2014/main" id="{3578161C-4672-ECF3-2E9C-C783EA1D7984}"/>
                </a:ext>
              </a:extLst>
            </p:cNvPr>
            <p:cNvSpPr/>
            <p:nvPr/>
          </p:nvSpPr>
          <p:spPr>
            <a:xfrm>
              <a:off x="4245277" y="3166251"/>
              <a:ext cx="191482" cy="268253"/>
            </a:xfrm>
            <a:custGeom>
              <a:avLst/>
              <a:gdLst/>
              <a:ahLst/>
              <a:cxnLst/>
              <a:rect l="l" t="t" r="r" b="b"/>
              <a:pathLst>
                <a:path w="5572" h="7806" extrusionOk="0">
                  <a:moveTo>
                    <a:pt x="1969" y="0"/>
                  </a:moveTo>
                  <a:lnTo>
                    <a:pt x="1" y="6738"/>
                  </a:lnTo>
                  <a:lnTo>
                    <a:pt x="3603" y="7806"/>
                  </a:lnTo>
                  <a:lnTo>
                    <a:pt x="5571" y="1034"/>
                  </a:lnTo>
                  <a:lnTo>
                    <a:pt x="19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89;p52">
              <a:extLst>
                <a:ext uri="{FF2B5EF4-FFF2-40B4-BE49-F238E27FC236}">
                  <a16:creationId xmlns:a16="http://schemas.microsoft.com/office/drawing/2014/main" id="{69ABE6D0-887E-90A0-4C50-55993C0E1AE8}"/>
                </a:ext>
              </a:extLst>
            </p:cNvPr>
            <p:cNvSpPr/>
            <p:nvPr/>
          </p:nvSpPr>
          <p:spPr>
            <a:xfrm>
              <a:off x="4444730" y="3224705"/>
              <a:ext cx="190348" cy="268253"/>
            </a:xfrm>
            <a:custGeom>
              <a:avLst/>
              <a:gdLst/>
              <a:ahLst/>
              <a:cxnLst/>
              <a:rect l="l" t="t" r="r" b="b"/>
              <a:pathLst>
                <a:path w="5539" h="7806" extrusionOk="0">
                  <a:moveTo>
                    <a:pt x="1969" y="0"/>
                  </a:moveTo>
                  <a:lnTo>
                    <a:pt x="1" y="6739"/>
                  </a:lnTo>
                  <a:lnTo>
                    <a:pt x="3570" y="7806"/>
                  </a:lnTo>
                  <a:lnTo>
                    <a:pt x="5538" y="1034"/>
                  </a:lnTo>
                  <a:lnTo>
                    <a:pt x="19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90;p52">
              <a:extLst>
                <a:ext uri="{FF2B5EF4-FFF2-40B4-BE49-F238E27FC236}">
                  <a16:creationId xmlns:a16="http://schemas.microsoft.com/office/drawing/2014/main" id="{11A65A35-C445-8C74-2433-13625EE6B9D3}"/>
                </a:ext>
              </a:extLst>
            </p:cNvPr>
            <p:cNvSpPr/>
            <p:nvPr/>
          </p:nvSpPr>
          <p:spPr>
            <a:xfrm>
              <a:off x="3931183" y="4052347"/>
              <a:ext cx="1030606" cy="364544"/>
            </a:xfrm>
            <a:custGeom>
              <a:avLst/>
              <a:gdLst/>
              <a:ahLst/>
              <a:cxnLst/>
              <a:rect l="l" t="t" r="r" b="b"/>
              <a:pathLst>
                <a:path w="29990" h="10608" extrusionOk="0">
                  <a:moveTo>
                    <a:pt x="5305" y="0"/>
                  </a:moveTo>
                  <a:cubicBezTo>
                    <a:pt x="2369" y="0"/>
                    <a:pt x="1" y="2369"/>
                    <a:pt x="1" y="5304"/>
                  </a:cubicBezTo>
                  <a:cubicBezTo>
                    <a:pt x="1" y="8240"/>
                    <a:pt x="2369" y="10608"/>
                    <a:pt x="5305" y="10608"/>
                  </a:cubicBezTo>
                  <a:lnTo>
                    <a:pt x="24685" y="10608"/>
                  </a:lnTo>
                  <a:cubicBezTo>
                    <a:pt x="27621" y="10608"/>
                    <a:pt x="29989" y="8240"/>
                    <a:pt x="29989" y="5304"/>
                  </a:cubicBezTo>
                  <a:cubicBezTo>
                    <a:pt x="29989" y="2369"/>
                    <a:pt x="27621" y="0"/>
                    <a:pt x="246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91;p52">
              <a:extLst>
                <a:ext uri="{FF2B5EF4-FFF2-40B4-BE49-F238E27FC236}">
                  <a16:creationId xmlns:a16="http://schemas.microsoft.com/office/drawing/2014/main" id="{8140D47B-2874-7442-C0D9-8AA22519AA8A}"/>
                </a:ext>
              </a:extLst>
            </p:cNvPr>
            <p:cNvSpPr/>
            <p:nvPr/>
          </p:nvSpPr>
          <p:spPr>
            <a:xfrm>
              <a:off x="3821147" y="3658011"/>
              <a:ext cx="844864" cy="271724"/>
            </a:xfrm>
            <a:custGeom>
              <a:avLst/>
              <a:gdLst/>
              <a:ahLst/>
              <a:cxnLst/>
              <a:rect l="l" t="t" r="r" b="b"/>
              <a:pathLst>
                <a:path w="24585" h="7907" extrusionOk="0">
                  <a:moveTo>
                    <a:pt x="1" y="0"/>
                  </a:moveTo>
                  <a:lnTo>
                    <a:pt x="1" y="7906"/>
                  </a:lnTo>
                  <a:lnTo>
                    <a:pt x="24585" y="7906"/>
                  </a:lnTo>
                  <a:lnTo>
                    <a:pt x="24585" y="280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92;p52">
              <a:extLst>
                <a:ext uri="{FF2B5EF4-FFF2-40B4-BE49-F238E27FC236}">
                  <a16:creationId xmlns:a16="http://schemas.microsoft.com/office/drawing/2014/main" id="{6E32C0C2-A94C-3262-C458-F7574D7E3074}"/>
                </a:ext>
              </a:extLst>
            </p:cNvPr>
            <p:cNvSpPr/>
            <p:nvPr/>
          </p:nvSpPr>
          <p:spPr>
            <a:xfrm>
              <a:off x="4354179" y="2526585"/>
              <a:ext cx="1103941" cy="1638145"/>
            </a:xfrm>
            <a:custGeom>
              <a:avLst/>
              <a:gdLst/>
              <a:ahLst/>
              <a:cxnLst/>
              <a:rect l="l" t="t" r="r" b="b"/>
              <a:pathLst>
                <a:path w="32124" h="47669" extrusionOk="0">
                  <a:moveTo>
                    <a:pt x="14111" y="1"/>
                  </a:moveTo>
                  <a:lnTo>
                    <a:pt x="12543" y="5104"/>
                  </a:lnTo>
                  <a:cubicBezTo>
                    <a:pt x="20716" y="7173"/>
                    <a:pt x="26787" y="14611"/>
                    <a:pt x="26787" y="23418"/>
                  </a:cubicBezTo>
                  <a:cubicBezTo>
                    <a:pt x="26787" y="33825"/>
                    <a:pt x="18314" y="42331"/>
                    <a:pt x="7906" y="42331"/>
                  </a:cubicBezTo>
                  <a:cubicBezTo>
                    <a:pt x="5671" y="42331"/>
                    <a:pt x="3537" y="41931"/>
                    <a:pt x="1535" y="41230"/>
                  </a:cubicBezTo>
                  <a:lnTo>
                    <a:pt x="1" y="46334"/>
                  </a:lnTo>
                  <a:cubicBezTo>
                    <a:pt x="2469" y="47201"/>
                    <a:pt x="5138" y="47668"/>
                    <a:pt x="7906" y="47668"/>
                  </a:cubicBezTo>
                  <a:cubicBezTo>
                    <a:pt x="21249" y="47668"/>
                    <a:pt x="32124" y="36794"/>
                    <a:pt x="32124" y="23418"/>
                  </a:cubicBezTo>
                  <a:cubicBezTo>
                    <a:pt x="32124" y="12210"/>
                    <a:pt x="24452" y="2736"/>
                    <a:pt x="14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93;p52">
              <a:extLst>
                <a:ext uri="{FF2B5EF4-FFF2-40B4-BE49-F238E27FC236}">
                  <a16:creationId xmlns:a16="http://schemas.microsoft.com/office/drawing/2014/main" id="{3D8F27B5-C362-A92E-9E4B-77F5C936199A}"/>
                </a:ext>
              </a:extLst>
            </p:cNvPr>
            <p:cNvSpPr/>
            <p:nvPr/>
          </p:nvSpPr>
          <p:spPr>
            <a:xfrm>
              <a:off x="4123763" y="1890390"/>
              <a:ext cx="880431" cy="1332056"/>
            </a:xfrm>
            <a:custGeom>
              <a:avLst/>
              <a:gdLst/>
              <a:ahLst/>
              <a:cxnLst/>
              <a:rect l="l" t="t" r="r" b="b"/>
              <a:pathLst>
                <a:path w="25620" h="38762" extrusionOk="0">
                  <a:moveTo>
                    <a:pt x="10041" y="1"/>
                  </a:moveTo>
                  <a:lnTo>
                    <a:pt x="1" y="34192"/>
                  </a:lnTo>
                  <a:lnTo>
                    <a:pt x="15579" y="38762"/>
                  </a:lnTo>
                  <a:lnTo>
                    <a:pt x="25619" y="4571"/>
                  </a:lnTo>
                  <a:lnTo>
                    <a:pt x="100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94;p52">
              <a:extLst>
                <a:ext uri="{FF2B5EF4-FFF2-40B4-BE49-F238E27FC236}">
                  <a16:creationId xmlns:a16="http://schemas.microsoft.com/office/drawing/2014/main" id="{E02D8AE5-1488-16D5-C3DE-6D29CDF70A62}"/>
                </a:ext>
              </a:extLst>
            </p:cNvPr>
            <p:cNvSpPr/>
            <p:nvPr/>
          </p:nvSpPr>
          <p:spPr>
            <a:xfrm>
              <a:off x="4036649" y="2989066"/>
              <a:ext cx="708469" cy="311965"/>
            </a:xfrm>
            <a:custGeom>
              <a:avLst/>
              <a:gdLst/>
              <a:ahLst/>
              <a:cxnLst/>
              <a:rect l="l" t="t" r="r" b="b"/>
              <a:pathLst>
                <a:path w="20616" h="9078" extrusionOk="0">
                  <a:moveTo>
                    <a:pt x="2524" y="0"/>
                  </a:moveTo>
                  <a:cubicBezTo>
                    <a:pt x="1557" y="0"/>
                    <a:pt x="643" y="628"/>
                    <a:pt x="368" y="1620"/>
                  </a:cubicBezTo>
                  <a:cubicBezTo>
                    <a:pt x="1" y="2821"/>
                    <a:pt x="701" y="4055"/>
                    <a:pt x="1902" y="4389"/>
                  </a:cubicBezTo>
                  <a:lnTo>
                    <a:pt x="17480" y="8992"/>
                  </a:lnTo>
                  <a:cubicBezTo>
                    <a:pt x="17689" y="9050"/>
                    <a:pt x="17898" y="9078"/>
                    <a:pt x="18104" y="9078"/>
                  </a:cubicBezTo>
                  <a:cubicBezTo>
                    <a:pt x="19083" y="9078"/>
                    <a:pt x="19979" y="8450"/>
                    <a:pt x="20282" y="7458"/>
                  </a:cubicBezTo>
                  <a:cubicBezTo>
                    <a:pt x="20616" y="6257"/>
                    <a:pt x="19948" y="5023"/>
                    <a:pt x="18748" y="4656"/>
                  </a:cubicBezTo>
                  <a:lnTo>
                    <a:pt x="3136" y="86"/>
                  </a:lnTo>
                  <a:cubicBezTo>
                    <a:pt x="2934" y="28"/>
                    <a:pt x="2728" y="0"/>
                    <a:pt x="25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95;p52">
              <a:extLst>
                <a:ext uri="{FF2B5EF4-FFF2-40B4-BE49-F238E27FC236}">
                  <a16:creationId xmlns:a16="http://schemas.microsoft.com/office/drawing/2014/main" id="{C407EAAC-2D90-0FCC-B782-EB6AA45EE8C8}"/>
                </a:ext>
              </a:extLst>
            </p:cNvPr>
            <p:cNvSpPr/>
            <p:nvPr/>
          </p:nvSpPr>
          <p:spPr>
            <a:xfrm>
              <a:off x="4588031" y="1527017"/>
              <a:ext cx="412724" cy="484925"/>
            </a:xfrm>
            <a:custGeom>
              <a:avLst/>
              <a:gdLst/>
              <a:ahLst/>
              <a:cxnLst/>
              <a:rect l="l" t="t" r="r" b="b"/>
              <a:pathLst>
                <a:path w="12010" h="14111" extrusionOk="0">
                  <a:moveTo>
                    <a:pt x="3403" y="0"/>
                  </a:moveTo>
                  <a:lnTo>
                    <a:pt x="1" y="11575"/>
                  </a:lnTo>
                  <a:lnTo>
                    <a:pt x="8607" y="14110"/>
                  </a:lnTo>
                  <a:lnTo>
                    <a:pt x="12009" y="2535"/>
                  </a:lnTo>
                  <a:lnTo>
                    <a:pt x="34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96;p52">
              <a:extLst>
                <a:ext uri="{FF2B5EF4-FFF2-40B4-BE49-F238E27FC236}">
                  <a16:creationId xmlns:a16="http://schemas.microsoft.com/office/drawing/2014/main" id="{0A98170A-C339-E8BA-A496-3F53ECE7867B}"/>
                </a:ext>
              </a:extLst>
            </p:cNvPr>
            <p:cNvSpPr/>
            <p:nvPr/>
          </p:nvSpPr>
          <p:spPr>
            <a:xfrm>
              <a:off x="4637310" y="1425125"/>
              <a:ext cx="457433" cy="201516"/>
            </a:xfrm>
            <a:custGeom>
              <a:avLst/>
              <a:gdLst/>
              <a:ahLst/>
              <a:cxnLst/>
              <a:rect l="l" t="t" r="r" b="b"/>
              <a:pathLst>
                <a:path w="13311" h="5864" extrusionOk="0">
                  <a:moveTo>
                    <a:pt x="1634" y="0"/>
                  </a:moveTo>
                  <a:cubicBezTo>
                    <a:pt x="995" y="0"/>
                    <a:pt x="425" y="410"/>
                    <a:pt x="234" y="1064"/>
                  </a:cubicBezTo>
                  <a:cubicBezTo>
                    <a:pt x="1" y="1831"/>
                    <a:pt x="468" y="2665"/>
                    <a:pt x="1235" y="2865"/>
                  </a:cubicBezTo>
                  <a:lnTo>
                    <a:pt x="11242" y="5801"/>
                  </a:lnTo>
                  <a:cubicBezTo>
                    <a:pt x="11383" y="5844"/>
                    <a:pt x="11526" y="5864"/>
                    <a:pt x="11667" y="5864"/>
                  </a:cubicBezTo>
                  <a:cubicBezTo>
                    <a:pt x="12295" y="5864"/>
                    <a:pt x="12886" y="5460"/>
                    <a:pt x="13077" y="4833"/>
                  </a:cubicBezTo>
                  <a:cubicBezTo>
                    <a:pt x="13310" y="4033"/>
                    <a:pt x="12843" y="3232"/>
                    <a:pt x="12076" y="2999"/>
                  </a:cubicBezTo>
                  <a:lnTo>
                    <a:pt x="2069" y="63"/>
                  </a:lnTo>
                  <a:cubicBezTo>
                    <a:pt x="1923" y="21"/>
                    <a:pt x="1777" y="0"/>
                    <a:pt x="16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97;p52">
              <a:extLst>
                <a:ext uri="{FF2B5EF4-FFF2-40B4-BE49-F238E27FC236}">
                  <a16:creationId xmlns:a16="http://schemas.microsoft.com/office/drawing/2014/main" id="{B6DD2FBE-4C48-C13E-40D5-C513127B77C6}"/>
                </a:ext>
              </a:extLst>
            </p:cNvPr>
            <p:cNvSpPr/>
            <p:nvPr/>
          </p:nvSpPr>
          <p:spPr>
            <a:xfrm>
              <a:off x="4651090" y="2452082"/>
              <a:ext cx="338186" cy="308117"/>
            </a:xfrm>
            <a:custGeom>
              <a:avLst/>
              <a:gdLst/>
              <a:ahLst/>
              <a:cxnLst/>
              <a:rect l="l" t="t" r="r" b="b"/>
              <a:pathLst>
                <a:path w="9841" h="8966" extrusionOk="0">
                  <a:moveTo>
                    <a:pt x="4916" y="1"/>
                  </a:moveTo>
                  <a:cubicBezTo>
                    <a:pt x="3770" y="1"/>
                    <a:pt x="2619" y="434"/>
                    <a:pt x="1735" y="1302"/>
                  </a:cubicBezTo>
                  <a:cubicBezTo>
                    <a:pt x="0" y="3069"/>
                    <a:pt x="0" y="5905"/>
                    <a:pt x="1735" y="7639"/>
                  </a:cubicBezTo>
                  <a:cubicBezTo>
                    <a:pt x="2619" y="8523"/>
                    <a:pt x="3770" y="8965"/>
                    <a:pt x="4916" y="8965"/>
                  </a:cubicBezTo>
                  <a:cubicBezTo>
                    <a:pt x="6063" y="8965"/>
                    <a:pt x="7205" y="8523"/>
                    <a:pt x="8073" y="7639"/>
                  </a:cubicBezTo>
                  <a:cubicBezTo>
                    <a:pt x="9841" y="5905"/>
                    <a:pt x="9841" y="3069"/>
                    <a:pt x="8073" y="1302"/>
                  </a:cubicBezTo>
                  <a:cubicBezTo>
                    <a:pt x="7205" y="434"/>
                    <a:pt x="6063" y="1"/>
                    <a:pt x="4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98;p52">
              <a:extLst>
                <a:ext uri="{FF2B5EF4-FFF2-40B4-BE49-F238E27FC236}">
                  <a16:creationId xmlns:a16="http://schemas.microsoft.com/office/drawing/2014/main" id="{BF8B099F-DE17-8438-4C93-B12A1E022A77}"/>
                </a:ext>
              </a:extLst>
            </p:cNvPr>
            <p:cNvSpPr/>
            <p:nvPr/>
          </p:nvSpPr>
          <p:spPr>
            <a:xfrm>
              <a:off x="3698499" y="3544916"/>
              <a:ext cx="1110814" cy="283546"/>
            </a:xfrm>
            <a:custGeom>
              <a:avLst/>
              <a:gdLst/>
              <a:ahLst/>
              <a:cxnLst/>
              <a:rect l="l" t="t" r="r" b="b"/>
              <a:pathLst>
                <a:path w="32324" h="8251" extrusionOk="0">
                  <a:moveTo>
                    <a:pt x="2295" y="0"/>
                  </a:moveTo>
                  <a:cubicBezTo>
                    <a:pt x="1247" y="0"/>
                    <a:pt x="319" y="762"/>
                    <a:pt x="167" y="1857"/>
                  </a:cubicBezTo>
                  <a:cubicBezTo>
                    <a:pt x="0" y="3025"/>
                    <a:pt x="834" y="4125"/>
                    <a:pt x="2002" y="4292"/>
                  </a:cubicBezTo>
                  <a:lnTo>
                    <a:pt x="29722" y="8228"/>
                  </a:lnTo>
                  <a:cubicBezTo>
                    <a:pt x="29825" y="8243"/>
                    <a:pt x="29928" y="8250"/>
                    <a:pt x="30030" y="8250"/>
                  </a:cubicBezTo>
                  <a:cubicBezTo>
                    <a:pt x="31077" y="8250"/>
                    <a:pt x="32005" y="7488"/>
                    <a:pt x="32157" y="6394"/>
                  </a:cubicBezTo>
                  <a:cubicBezTo>
                    <a:pt x="32324" y="5226"/>
                    <a:pt x="31490" y="4125"/>
                    <a:pt x="30322" y="3959"/>
                  </a:cubicBezTo>
                  <a:lnTo>
                    <a:pt x="2602" y="22"/>
                  </a:lnTo>
                  <a:cubicBezTo>
                    <a:pt x="2499" y="8"/>
                    <a:pt x="2396" y="0"/>
                    <a:pt x="2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99;p52">
              <a:extLst>
                <a:ext uri="{FF2B5EF4-FFF2-40B4-BE49-F238E27FC236}">
                  <a16:creationId xmlns:a16="http://schemas.microsoft.com/office/drawing/2014/main" id="{5AA00C4E-C049-A026-516A-16A447DB6ECE}"/>
                </a:ext>
              </a:extLst>
            </p:cNvPr>
            <p:cNvSpPr/>
            <p:nvPr/>
          </p:nvSpPr>
          <p:spPr>
            <a:xfrm>
              <a:off x="3685888" y="3888427"/>
              <a:ext cx="1110814" cy="327876"/>
            </a:xfrm>
            <a:custGeom>
              <a:avLst/>
              <a:gdLst/>
              <a:ahLst/>
              <a:cxnLst/>
              <a:rect l="l" t="t" r="r" b="b"/>
              <a:pathLst>
                <a:path w="32324" h="9541" extrusionOk="0">
                  <a:moveTo>
                    <a:pt x="4771" y="0"/>
                  </a:moveTo>
                  <a:cubicBezTo>
                    <a:pt x="2135" y="0"/>
                    <a:pt x="1" y="2135"/>
                    <a:pt x="1" y="4770"/>
                  </a:cubicBezTo>
                  <a:cubicBezTo>
                    <a:pt x="1" y="7405"/>
                    <a:pt x="2135" y="9540"/>
                    <a:pt x="4771" y="9540"/>
                  </a:cubicBezTo>
                  <a:lnTo>
                    <a:pt x="27554" y="9540"/>
                  </a:lnTo>
                  <a:cubicBezTo>
                    <a:pt x="30189" y="9540"/>
                    <a:pt x="32324" y="7405"/>
                    <a:pt x="32324" y="4770"/>
                  </a:cubicBezTo>
                  <a:cubicBezTo>
                    <a:pt x="32324" y="2135"/>
                    <a:pt x="30189" y="0"/>
                    <a:pt x="275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00;p52">
              <a:extLst>
                <a:ext uri="{FF2B5EF4-FFF2-40B4-BE49-F238E27FC236}">
                  <a16:creationId xmlns:a16="http://schemas.microsoft.com/office/drawing/2014/main" id="{19F0367E-A717-DE9D-F409-11D1006A0083}"/>
                </a:ext>
              </a:extLst>
            </p:cNvPr>
            <p:cNvSpPr/>
            <p:nvPr/>
          </p:nvSpPr>
          <p:spPr>
            <a:xfrm>
              <a:off x="3685888" y="4353829"/>
              <a:ext cx="1341232" cy="191447"/>
            </a:xfrm>
            <a:custGeom>
              <a:avLst/>
              <a:gdLst/>
              <a:ahLst/>
              <a:cxnLst/>
              <a:rect l="l" t="t" r="r" b="b"/>
              <a:pathLst>
                <a:path w="39029" h="5571" extrusionOk="0">
                  <a:moveTo>
                    <a:pt x="2803" y="0"/>
                  </a:moveTo>
                  <a:cubicBezTo>
                    <a:pt x="1268" y="0"/>
                    <a:pt x="1" y="1234"/>
                    <a:pt x="1" y="2769"/>
                  </a:cubicBezTo>
                  <a:cubicBezTo>
                    <a:pt x="1" y="4303"/>
                    <a:pt x="1268" y="5571"/>
                    <a:pt x="2803" y="5571"/>
                  </a:cubicBezTo>
                  <a:lnTo>
                    <a:pt x="36260" y="5571"/>
                  </a:lnTo>
                  <a:cubicBezTo>
                    <a:pt x="37794" y="5571"/>
                    <a:pt x="39028" y="4303"/>
                    <a:pt x="39028" y="2769"/>
                  </a:cubicBezTo>
                  <a:cubicBezTo>
                    <a:pt x="39028" y="1234"/>
                    <a:pt x="37794" y="0"/>
                    <a:pt x="36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225;p52">
            <a:extLst>
              <a:ext uri="{FF2B5EF4-FFF2-40B4-BE49-F238E27FC236}">
                <a16:creationId xmlns:a16="http://schemas.microsoft.com/office/drawing/2014/main" id="{43A8DE51-832B-25A2-C60A-C153C3C8EA6F}"/>
              </a:ext>
            </a:extLst>
          </p:cNvPr>
          <p:cNvGrpSpPr/>
          <p:nvPr/>
        </p:nvGrpSpPr>
        <p:grpSpPr>
          <a:xfrm rot="3128435">
            <a:off x="6524270" y="9376819"/>
            <a:ext cx="1154986" cy="1679005"/>
            <a:chOff x="5905425" y="1801825"/>
            <a:chExt cx="1178907" cy="1539839"/>
          </a:xfrm>
        </p:grpSpPr>
        <p:sp>
          <p:nvSpPr>
            <p:cNvPr id="20" name="Google Shape;1226;p52">
              <a:extLst>
                <a:ext uri="{FF2B5EF4-FFF2-40B4-BE49-F238E27FC236}">
                  <a16:creationId xmlns:a16="http://schemas.microsoft.com/office/drawing/2014/main" id="{A3F6D471-D167-D151-5C9D-FCE8365B4C55}"/>
                </a:ext>
              </a:extLst>
            </p:cNvPr>
            <p:cNvSpPr/>
            <p:nvPr/>
          </p:nvSpPr>
          <p:spPr>
            <a:xfrm>
              <a:off x="6009049" y="1888004"/>
              <a:ext cx="934141" cy="1453661"/>
            </a:xfrm>
            <a:custGeom>
              <a:avLst/>
              <a:gdLst/>
              <a:ahLst/>
              <a:cxnLst/>
              <a:rect l="l" t="t" r="r" b="b"/>
              <a:pathLst>
                <a:path w="24952" h="38829" extrusionOk="0">
                  <a:moveTo>
                    <a:pt x="3036" y="0"/>
                  </a:moveTo>
                  <a:cubicBezTo>
                    <a:pt x="1368" y="0"/>
                    <a:pt x="1" y="1368"/>
                    <a:pt x="1" y="3036"/>
                  </a:cubicBezTo>
                  <a:lnTo>
                    <a:pt x="1" y="35793"/>
                  </a:lnTo>
                  <a:cubicBezTo>
                    <a:pt x="1" y="37494"/>
                    <a:pt x="1368" y="38828"/>
                    <a:pt x="3036" y="38828"/>
                  </a:cubicBezTo>
                  <a:lnTo>
                    <a:pt x="21950" y="38828"/>
                  </a:lnTo>
                  <a:cubicBezTo>
                    <a:pt x="23618" y="38828"/>
                    <a:pt x="24952" y="37494"/>
                    <a:pt x="24952" y="35793"/>
                  </a:cubicBezTo>
                  <a:lnTo>
                    <a:pt x="24952" y="3036"/>
                  </a:lnTo>
                  <a:cubicBezTo>
                    <a:pt x="24952" y="1368"/>
                    <a:pt x="23618" y="0"/>
                    <a:pt x="219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27;p52">
              <a:extLst>
                <a:ext uri="{FF2B5EF4-FFF2-40B4-BE49-F238E27FC236}">
                  <a16:creationId xmlns:a16="http://schemas.microsoft.com/office/drawing/2014/main" id="{075996FF-89D4-E62B-D733-C36E48B55844}"/>
                </a:ext>
              </a:extLst>
            </p:cNvPr>
            <p:cNvSpPr/>
            <p:nvPr/>
          </p:nvSpPr>
          <p:spPr>
            <a:xfrm>
              <a:off x="6197617" y="2076571"/>
              <a:ext cx="556995" cy="1076515"/>
            </a:xfrm>
            <a:custGeom>
              <a:avLst/>
              <a:gdLst/>
              <a:ahLst/>
              <a:cxnLst/>
              <a:rect l="l" t="t" r="r" b="b"/>
              <a:pathLst>
                <a:path w="14878" h="28755" extrusionOk="0">
                  <a:moveTo>
                    <a:pt x="101" y="0"/>
                  </a:moveTo>
                  <a:cubicBezTo>
                    <a:pt x="67" y="0"/>
                    <a:pt x="1" y="67"/>
                    <a:pt x="1" y="134"/>
                  </a:cubicBezTo>
                  <a:lnTo>
                    <a:pt x="1" y="28654"/>
                  </a:lnTo>
                  <a:cubicBezTo>
                    <a:pt x="1" y="28721"/>
                    <a:pt x="67" y="28754"/>
                    <a:pt x="101" y="28754"/>
                  </a:cubicBezTo>
                  <a:lnTo>
                    <a:pt x="14778" y="28754"/>
                  </a:lnTo>
                  <a:cubicBezTo>
                    <a:pt x="14845" y="28754"/>
                    <a:pt x="14878" y="28721"/>
                    <a:pt x="14878" y="28654"/>
                  </a:cubicBezTo>
                  <a:lnTo>
                    <a:pt x="14878" y="134"/>
                  </a:lnTo>
                  <a:cubicBezTo>
                    <a:pt x="14878" y="67"/>
                    <a:pt x="14845" y="0"/>
                    <a:pt x="147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28;p52">
              <a:extLst>
                <a:ext uri="{FF2B5EF4-FFF2-40B4-BE49-F238E27FC236}">
                  <a16:creationId xmlns:a16="http://schemas.microsoft.com/office/drawing/2014/main" id="{1BE3F2A4-E39F-595E-549A-B9E3232CAAA8}"/>
                </a:ext>
              </a:extLst>
            </p:cNvPr>
            <p:cNvSpPr/>
            <p:nvPr/>
          </p:nvSpPr>
          <p:spPr>
            <a:xfrm>
              <a:off x="5905425" y="1801825"/>
              <a:ext cx="1178907" cy="282279"/>
            </a:xfrm>
            <a:custGeom>
              <a:avLst/>
              <a:gdLst/>
              <a:ahLst/>
              <a:cxnLst/>
              <a:rect l="l" t="t" r="r" b="b"/>
              <a:pathLst>
                <a:path w="31490" h="7540" extrusionOk="0">
                  <a:moveTo>
                    <a:pt x="0" y="1"/>
                  </a:moveTo>
                  <a:lnTo>
                    <a:pt x="2769" y="7539"/>
                  </a:lnTo>
                  <a:lnTo>
                    <a:pt x="27720" y="7539"/>
                  </a:lnTo>
                  <a:lnTo>
                    <a:pt x="31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29;p52">
              <a:extLst>
                <a:ext uri="{FF2B5EF4-FFF2-40B4-BE49-F238E27FC236}">
                  <a16:creationId xmlns:a16="http://schemas.microsoft.com/office/drawing/2014/main" id="{2CB503CB-1AD1-1EBB-6097-C7B0DCF8CA4B}"/>
                </a:ext>
              </a:extLst>
            </p:cNvPr>
            <p:cNvSpPr/>
            <p:nvPr/>
          </p:nvSpPr>
          <p:spPr>
            <a:xfrm>
              <a:off x="6539786" y="2272626"/>
              <a:ext cx="214816" cy="37"/>
            </a:xfrm>
            <a:custGeom>
              <a:avLst/>
              <a:gdLst/>
              <a:ahLst/>
              <a:cxnLst/>
              <a:rect l="l" t="t" r="r" b="b"/>
              <a:pathLst>
                <a:path w="5738" h="1" fill="none" extrusionOk="0">
                  <a:moveTo>
                    <a:pt x="0" y="0"/>
                  </a:moveTo>
                  <a:lnTo>
                    <a:pt x="5738" y="0"/>
                  </a:lnTo>
                </a:path>
              </a:pathLst>
            </a:custGeom>
            <a:noFill/>
            <a:ln w="3170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30;p52">
              <a:extLst>
                <a:ext uri="{FF2B5EF4-FFF2-40B4-BE49-F238E27FC236}">
                  <a16:creationId xmlns:a16="http://schemas.microsoft.com/office/drawing/2014/main" id="{6505E3AE-AB8E-1EFA-1B73-7961A5641600}"/>
                </a:ext>
              </a:extLst>
            </p:cNvPr>
            <p:cNvSpPr/>
            <p:nvPr/>
          </p:nvSpPr>
          <p:spPr>
            <a:xfrm>
              <a:off x="6617205" y="2388754"/>
              <a:ext cx="137396" cy="37"/>
            </a:xfrm>
            <a:custGeom>
              <a:avLst/>
              <a:gdLst/>
              <a:ahLst/>
              <a:cxnLst/>
              <a:rect l="l" t="t" r="r" b="b"/>
              <a:pathLst>
                <a:path w="3670" h="1" fill="none" extrusionOk="0">
                  <a:moveTo>
                    <a:pt x="1" y="1"/>
                  </a:moveTo>
                  <a:lnTo>
                    <a:pt x="3670" y="1"/>
                  </a:lnTo>
                </a:path>
              </a:pathLst>
            </a:custGeom>
            <a:noFill/>
            <a:ln w="3170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31;p52">
              <a:extLst>
                <a:ext uri="{FF2B5EF4-FFF2-40B4-BE49-F238E27FC236}">
                  <a16:creationId xmlns:a16="http://schemas.microsoft.com/office/drawing/2014/main" id="{8A164726-0F8B-E3F6-1237-A33549B701C1}"/>
                </a:ext>
              </a:extLst>
            </p:cNvPr>
            <p:cNvSpPr/>
            <p:nvPr/>
          </p:nvSpPr>
          <p:spPr>
            <a:xfrm>
              <a:off x="6539786" y="2504882"/>
              <a:ext cx="214816" cy="37"/>
            </a:xfrm>
            <a:custGeom>
              <a:avLst/>
              <a:gdLst/>
              <a:ahLst/>
              <a:cxnLst/>
              <a:rect l="l" t="t" r="r" b="b"/>
              <a:pathLst>
                <a:path w="5738" h="1" fill="none" extrusionOk="0">
                  <a:moveTo>
                    <a:pt x="0" y="1"/>
                  </a:moveTo>
                  <a:lnTo>
                    <a:pt x="5738" y="1"/>
                  </a:lnTo>
                </a:path>
              </a:pathLst>
            </a:custGeom>
            <a:noFill/>
            <a:ln w="3170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32;p52">
              <a:extLst>
                <a:ext uri="{FF2B5EF4-FFF2-40B4-BE49-F238E27FC236}">
                  <a16:creationId xmlns:a16="http://schemas.microsoft.com/office/drawing/2014/main" id="{40D1DC0E-3820-DAFA-9DBD-034429365388}"/>
                </a:ext>
              </a:extLst>
            </p:cNvPr>
            <p:cNvSpPr/>
            <p:nvPr/>
          </p:nvSpPr>
          <p:spPr>
            <a:xfrm>
              <a:off x="6617205" y="2621010"/>
              <a:ext cx="137396" cy="37"/>
            </a:xfrm>
            <a:custGeom>
              <a:avLst/>
              <a:gdLst/>
              <a:ahLst/>
              <a:cxnLst/>
              <a:rect l="l" t="t" r="r" b="b"/>
              <a:pathLst>
                <a:path w="3670" h="1" fill="none" extrusionOk="0">
                  <a:moveTo>
                    <a:pt x="1" y="1"/>
                  </a:moveTo>
                  <a:lnTo>
                    <a:pt x="3670" y="1"/>
                  </a:lnTo>
                </a:path>
              </a:pathLst>
            </a:custGeom>
            <a:noFill/>
            <a:ln w="3170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33;p52">
              <a:extLst>
                <a:ext uri="{FF2B5EF4-FFF2-40B4-BE49-F238E27FC236}">
                  <a16:creationId xmlns:a16="http://schemas.microsoft.com/office/drawing/2014/main" id="{00A6F888-3C70-51DA-7358-FCB0220287F5}"/>
                </a:ext>
              </a:extLst>
            </p:cNvPr>
            <p:cNvSpPr/>
            <p:nvPr/>
          </p:nvSpPr>
          <p:spPr>
            <a:xfrm>
              <a:off x="6539786" y="2735903"/>
              <a:ext cx="214816" cy="37"/>
            </a:xfrm>
            <a:custGeom>
              <a:avLst/>
              <a:gdLst/>
              <a:ahLst/>
              <a:cxnLst/>
              <a:rect l="l" t="t" r="r" b="b"/>
              <a:pathLst>
                <a:path w="5738" h="1" fill="none" extrusionOk="0">
                  <a:moveTo>
                    <a:pt x="0" y="1"/>
                  </a:moveTo>
                  <a:lnTo>
                    <a:pt x="5738" y="1"/>
                  </a:lnTo>
                </a:path>
              </a:pathLst>
            </a:custGeom>
            <a:noFill/>
            <a:ln w="3170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34;p52">
              <a:extLst>
                <a:ext uri="{FF2B5EF4-FFF2-40B4-BE49-F238E27FC236}">
                  <a16:creationId xmlns:a16="http://schemas.microsoft.com/office/drawing/2014/main" id="{45E9D42A-7590-BB58-5289-C1D42867559F}"/>
                </a:ext>
              </a:extLst>
            </p:cNvPr>
            <p:cNvSpPr/>
            <p:nvPr/>
          </p:nvSpPr>
          <p:spPr>
            <a:xfrm>
              <a:off x="6617205" y="2852068"/>
              <a:ext cx="137396" cy="37"/>
            </a:xfrm>
            <a:custGeom>
              <a:avLst/>
              <a:gdLst/>
              <a:ahLst/>
              <a:cxnLst/>
              <a:rect l="l" t="t" r="r" b="b"/>
              <a:pathLst>
                <a:path w="3670" h="1" fill="none" extrusionOk="0">
                  <a:moveTo>
                    <a:pt x="1" y="0"/>
                  </a:moveTo>
                  <a:lnTo>
                    <a:pt x="3670" y="0"/>
                  </a:lnTo>
                </a:path>
              </a:pathLst>
            </a:custGeom>
            <a:noFill/>
            <a:ln w="3170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35;p52">
              <a:extLst>
                <a:ext uri="{FF2B5EF4-FFF2-40B4-BE49-F238E27FC236}">
                  <a16:creationId xmlns:a16="http://schemas.microsoft.com/office/drawing/2014/main" id="{7E4476FB-3B07-007D-E363-53E73DD6FB26}"/>
                </a:ext>
              </a:extLst>
            </p:cNvPr>
            <p:cNvSpPr/>
            <p:nvPr/>
          </p:nvSpPr>
          <p:spPr>
            <a:xfrm>
              <a:off x="6539786" y="2968196"/>
              <a:ext cx="214816" cy="37"/>
            </a:xfrm>
            <a:custGeom>
              <a:avLst/>
              <a:gdLst/>
              <a:ahLst/>
              <a:cxnLst/>
              <a:rect l="l" t="t" r="r" b="b"/>
              <a:pathLst>
                <a:path w="5738" h="1" fill="none" extrusionOk="0">
                  <a:moveTo>
                    <a:pt x="0" y="0"/>
                  </a:moveTo>
                  <a:lnTo>
                    <a:pt x="5738" y="0"/>
                  </a:lnTo>
                </a:path>
              </a:pathLst>
            </a:custGeom>
            <a:noFill/>
            <a:ln w="3170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a:extLst>
              <a:ext uri="{FF2B5EF4-FFF2-40B4-BE49-F238E27FC236}">
                <a16:creationId xmlns:a16="http://schemas.microsoft.com/office/drawing/2014/main" id="{1FCEED4E-FC5F-071B-DFD4-00BF84FF93F8}"/>
              </a:ext>
            </a:extLst>
          </p:cNvPr>
          <p:cNvPicPr>
            <a:picLocks noChangeAspect="1"/>
          </p:cNvPicPr>
          <p:nvPr/>
        </p:nvPicPr>
        <p:blipFill>
          <a:blip r:embed="rId5"/>
          <a:stretch>
            <a:fillRect/>
          </a:stretch>
        </p:blipFill>
        <p:spPr>
          <a:xfrm>
            <a:off x="-1422305" y="5787611"/>
            <a:ext cx="2228255" cy="2228255"/>
          </a:xfrm>
          <a:prstGeom prst="rect">
            <a:avLst/>
          </a:prstGeom>
        </p:spPr>
      </p:pic>
      <p:sp>
        <p:nvSpPr>
          <p:cNvPr id="3" name="TextBox 2">
            <a:extLst>
              <a:ext uri="{FF2B5EF4-FFF2-40B4-BE49-F238E27FC236}">
                <a16:creationId xmlns:a16="http://schemas.microsoft.com/office/drawing/2014/main" id="{EEF39375-BA29-E8BD-8C0B-7CDFBAE1DBC0}"/>
              </a:ext>
            </a:extLst>
          </p:cNvPr>
          <p:cNvSpPr txBox="1"/>
          <p:nvPr/>
        </p:nvSpPr>
        <p:spPr>
          <a:xfrm>
            <a:off x="1092709" y="9842157"/>
            <a:ext cx="5366480" cy="276999"/>
          </a:xfrm>
          <a:prstGeom prst="rect">
            <a:avLst/>
          </a:prstGeom>
          <a:noFill/>
        </p:spPr>
        <p:txBody>
          <a:bodyPr wrap="square">
            <a:spAutoFit/>
          </a:bodyPr>
          <a:lstStyle/>
          <a:p>
            <a:pPr algn="ctr"/>
            <a:r>
              <a:rPr lang="en-US" sz="1200" dirty="0">
                <a:latin typeface="Rockwell Light" panose="020F0502020204030204" pitchFamily="18" charset="0"/>
              </a:rPr>
              <a:t>Created by: Lizbeth Alvarado Vargas &amp; Mabel </a:t>
            </a:r>
            <a:r>
              <a:rPr lang="en-US" sz="1200" dirty="0" err="1">
                <a:latin typeface="Rockwell Light" panose="020F0502020204030204" pitchFamily="18" charset="0"/>
              </a:rPr>
              <a:t>Rodr</a:t>
            </a:r>
            <a:r>
              <a:rPr lang="es-PR" sz="1200" dirty="0">
                <a:latin typeface="Rockwell Light" panose="020F0502020204030204" pitchFamily="18" charset="0"/>
              </a:rPr>
              <a:t>í</a:t>
            </a:r>
            <a:r>
              <a:rPr lang="en-US" sz="1200" dirty="0" err="1">
                <a:latin typeface="Rockwell Light" panose="020F0502020204030204" pitchFamily="18" charset="0"/>
              </a:rPr>
              <a:t>guez</a:t>
            </a:r>
            <a:r>
              <a:rPr lang="en-US" sz="1200" dirty="0">
                <a:latin typeface="Rockwell Light" panose="020F0502020204030204" pitchFamily="18" charset="0"/>
              </a:rPr>
              <a:t> Espinosa, 2024 ©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8"/>
        <p:cNvGrpSpPr/>
        <p:nvPr/>
      </p:nvGrpSpPr>
      <p:grpSpPr>
        <a:xfrm>
          <a:off x="0" y="0"/>
          <a:ext cx="0" cy="0"/>
          <a:chOff x="0" y="0"/>
          <a:chExt cx="0" cy="0"/>
        </a:xfrm>
      </p:grpSpPr>
      <p:sp>
        <p:nvSpPr>
          <p:cNvPr id="2059" name="Google Shape;2059;p38"/>
          <p:cNvSpPr txBox="1">
            <a:spLocks noGrp="1"/>
          </p:cNvSpPr>
          <p:nvPr>
            <p:ph type="title"/>
          </p:nvPr>
        </p:nvSpPr>
        <p:spPr>
          <a:xfrm>
            <a:off x="512075" y="1030571"/>
            <a:ext cx="6537900" cy="546900"/>
          </a:xfrm>
          <a:prstGeom prst="rect">
            <a:avLst/>
          </a:prstGeom>
        </p:spPr>
        <p:txBody>
          <a:bodyPr spcFirstLastPara="1" wrap="square" lIns="85500" tIns="85500" rIns="85500" bIns="85500" anchor="t" anchorCtr="0">
            <a:noAutofit/>
          </a:bodyPr>
          <a:lstStyle/>
          <a:p>
            <a:pPr marL="0" lvl="0" indent="0" algn="ctr" rtl="0">
              <a:spcBef>
                <a:spcPts val="0"/>
              </a:spcBef>
              <a:spcAft>
                <a:spcPts val="0"/>
              </a:spcAft>
              <a:buNone/>
            </a:pPr>
            <a:r>
              <a:rPr lang="en-US" dirty="0"/>
              <a:t>Salt and sugar through the microscope</a:t>
            </a:r>
          </a:p>
        </p:txBody>
      </p:sp>
      <p:sp>
        <p:nvSpPr>
          <p:cNvPr id="22" name="Google Shape;4269;p56">
            <a:extLst>
              <a:ext uri="{FF2B5EF4-FFF2-40B4-BE49-F238E27FC236}">
                <a16:creationId xmlns:a16="http://schemas.microsoft.com/office/drawing/2014/main" id="{1EDA75C3-813C-3E54-CA10-5A5E1AE86CA3}"/>
              </a:ext>
            </a:extLst>
          </p:cNvPr>
          <p:cNvSpPr txBox="1">
            <a:spLocks/>
          </p:cNvSpPr>
          <p:nvPr/>
        </p:nvSpPr>
        <p:spPr>
          <a:xfrm>
            <a:off x="660019" y="1808446"/>
            <a:ext cx="2248073" cy="525969"/>
          </a:xfrm>
          <a:prstGeom prst="rect">
            <a:avLst/>
          </a:prstGeom>
          <a:noFill/>
          <a:ln>
            <a:noFill/>
          </a:ln>
        </p:spPr>
        <p:txBody>
          <a:bodyPr spcFirstLastPara="1" wrap="square" lIns="85500" tIns="85500" rIns="85500" bIns="855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Nunito ExtraBold"/>
              <a:buNone/>
              <a:defRPr sz="3000" b="0" i="0" u="none" strike="noStrike" cap="none">
                <a:solidFill>
                  <a:schemeClr val="dk1"/>
                </a:solidFill>
                <a:latin typeface="Nunito ExtraBold"/>
                <a:ea typeface="Nunito ExtraBold"/>
                <a:cs typeface="Nunito ExtraBold"/>
                <a:sym typeface="Nunito ExtraBold"/>
              </a:defRPr>
            </a:lvl1pPr>
            <a:lvl2pPr marR="0" lvl="1"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2pPr>
            <a:lvl3pPr marR="0" lvl="2"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3pPr>
            <a:lvl4pPr marR="0" lvl="3"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4pPr>
            <a:lvl5pPr marR="0" lvl="4"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5pPr>
            <a:lvl6pPr marR="0" lvl="5"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6pPr>
            <a:lvl7pPr marR="0" lvl="6"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7pPr>
            <a:lvl8pPr marR="0" lvl="7"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8pPr>
            <a:lvl9pPr marR="0" lvl="8"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9pPr>
          </a:lstStyle>
          <a:p>
            <a:pPr algn="l"/>
            <a:r>
              <a:rPr lang="en-US" dirty="0">
                <a:latin typeface="Alasassy Caps" panose="020F0502020204030204" pitchFamily="2" charset="0"/>
              </a:rPr>
              <a:t>Materials: </a:t>
            </a:r>
          </a:p>
        </p:txBody>
      </p:sp>
      <p:sp>
        <p:nvSpPr>
          <p:cNvPr id="23" name="Flowchart: Alternate Process 22">
            <a:extLst>
              <a:ext uri="{FF2B5EF4-FFF2-40B4-BE49-F238E27FC236}">
                <a16:creationId xmlns:a16="http://schemas.microsoft.com/office/drawing/2014/main" id="{30E0E5CC-EBDD-B276-F94C-899E467D952C}"/>
              </a:ext>
            </a:extLst>
          </p:cNvPr>
          <p:cNvSpPr/>
          <p:nvPr/>
        </p:nvSpPr>
        <p:spPr>
          <a:xfrm>
            <a:off x="703105" y="2497823"/>
            <a:ext cx="2454182" cy="2076985"/>
          </a:xfrm>
          <a:prstGeom prst="flowChartAlternateProcess">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R" dirty="0"/>
              <a:t>c</a:t>
            </a:r>
            <a:endParaRPr lang="en-US" dirty="0"/>
          </a:p>
        </p:txBody>
      </p:sp>
      <p:sp>
        <p:nvSpPr>
          <p:cNvPr id="24" name="TextBox 23">
            <a:extLst>
              <a:ext uri="{FF2B5EF4-FFF2-40B4-BE49-F238E27FC236}">
                <a16:creationId xmlns:a16="http://schemas.microsoft.com/office/drawing/2014/main" id="{ED6D2CE6-4632-2170-31D3-47CCE9C10A3E}"/>
              </a:ext>
            </a:extLst>
          </p:cNvPr>
          <p:cNvSpPr txBox="1"/>
          <p:nvPr/>
        </p:nvSpPr>
        <p:spPr>
          <a:xfrm>
            <a:off x="916205" y="2595519"/>
            <a:ext cx="2865220" cy="1815882"/>
          </a:xfrm>
          <a:prstGeom prst="rect">
            <a:avLst/>
          </a:prstGeom>
          <a:noFill/>
        </p:spPr>
        <p:txBody>
          <a:bodyPr wrap="square">
            <a:spAutoFit/>
          </a:bodyPr>
          <a:lstStyle/>
          <a:p>
            <a:pPr marL="285750" indent="-285750">
              <a:buFont typeface="Arial" panose="020B0604020202020204" pitchFamily="34" charset="0"/>
              <a:buChar char="•"/>
            </a:pPr>
            <a:r>
              <a:rPr lang="es-ES" sz="1600" dirty="0">
                <a:solidFill>
                  <a:srgbClr val="0D0D0D"/>
                </a:solidFill>
              </a:rPr>
              <a:t>Salt</a:t>
            </a:r>
          </a:p>
          <a:p>
            <a:pPr marL="285750" indent="-285750">
              <a:buFont typeface="Arial" panose="020B0604020202020204" pitchFamily="34" charset="0"/>
              <a:buChar char="•"/>
            </a:pPr>
            <a:r>
              <a:rPr lang="es-ES" sz="1600" dirty="0">
                <a:solidFill>
                  <a:srgbClr val="0D0D0D"/>
                </a:solidFill>
              </a:rPr>
              <a:t>Sugar</a:t>
            </a:r>
          </a:p>
          <a:p>
            <a:pPr marL="285750" indent="-285750">
              <a:buFont typeface="Arial" panose="020B0604020202020204" pitchFamily="34" charset="0"/>
              <a:buChar char="•"/>
            </a:pPr>
            <a:r>
              <a:rPr lang="es-ES" sz="1600" dirty="0">
                <a:solidFill>
                  <a:srgbClr val="0D0D0D"/>
                </a:solidFill>
              </a:rPr>
              <a:t>Slide</a:t>
            </a:r>
          </a:p>
          <a:p>
            <a:pPr marL="285750" indent="-285750">
              <a:buFont typeface="Arial" panose="020B0604020202020204" pitchFamily="34" charset="0"/>
              <a:buChar char="•"/>
            </a:pPr>
            <a:r>
              <a:rPr lang="es-ES" sz="1600" dirty="0">
                <a:solidFill>
                  <a:srgbClr val="0D0D0D"/>
                </a:solidFill>
              </a:rPr>
              <a:t>Coverslip</a:t>
            </a:r>
          </a:p>
          <a:p>
            <a:pPr marL="285750" indent="-285750">
              <a:buFont typeface="Arial" panose="020B0604020202020204" pitchFamily="34" charset="0"/>
              <a:buChar char="•"/>
            </a:pPr>
            <a:r>
              <a:rPr lang="es-ES" sz="1600" dirty="0">
                <a:solidFill>
                  <a:srgbClr val="0D0D0D"/>
                </a:solidFill>
              </a:rPr>
              <a:t>Tweezers</a:t>
            </a:r>
          </a:p>
          <a:p>
            <a:pPr marL="285750" indent="-285750">
              <a:buFont typeface="Arial" panose="020B0604020202020204" pitchFamily="34" charset="0"/>
              <a:buChar char="•"/>
            </a:pPr>
            <a:r>
              <a:rPr lang="es-ES" sz="1600" dirty="0">
                <a:solidFill>
                  <a:srgbClr val="0D0D0D"/>
                </a:solidFill>
              </a:rPr>
              <a:t>Paper towels</a:t>
            </a:r>
          </a:p>
          <a:p>
            <a:pPr marL="285750" indent="-285750">
              <a:buFont typeface="Arial" panose="020B0604020202020204" pitchFamily="34" charset="0"/>
              <a:buChar char="•"/>
            </a:pPr>
            <a:r>
              <a:rPr lang="es-ES" sz="1600" dirty="0">
                <a:solidFill>
                  <a:srgbClr val="0D0D0D"/>
                </a:solidFill>
              </a:rPr>
              <a:t>Microscope</a:t>
            </a:r>
            <a:endParaRPr lang="en-US" sz="1600" dirty="0"/>
          </a:p>
        </p:txBody>
      </p:sp>
      <p:sp>
        <p:nvSpPr>
          <p:cNvPr id="26" name="Google Shape;4269;p56">
            <a:extLst>
              <a:ext uri="{FF2B5EF4-FFF2-40B4-BE49-F238E27FC236}">
                <a16:creationId xmlns:a16="http://schemas.microsoft.com/office/drawing/2014/main" id="{B86C8619-5096-0616-41F7-E737C1F1A7CD}"/>
              </a:ext>
            </a:extLst>
          </p:cNvPr>
          <p:cNvSpPr txBox="1">
            <a:spLocks/>
          </p:cNvSpPr>
          <p:nvPr/>
        </p:nvSpPr>
        <p:spPr>
          <a:xfrm>
            <a:off x="703105" y="4713761"/>
            <a:ext cx="2248073" cy="525969"/>
          </a:xfrm>
          <a:prstGeom prst="rect">
            <a:avLst/>
          </a:prstGeom>
          <a:noFill/>
          <a:ln>
            <a:noFill/>
          </a:ln>
        </p:spPr>
        <p:txBody>
          <a:bodyPr spcFirstLastPara="1" wrap="square" lIns="85500" tIns="85500" rIns="85500" bIns="855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Nunito ExtraBold"/>
              <a:buNone/>
              <a:defRPr sz="3000" b="0" i="0" u="none" strike="noStrike" cap="none">
                <a:solidFill>
                  <a:schemeClr val="dk1"/>
                </a:solidFill>
                <a:latin typeface="Nunito ExtraBold"/>
                <a:ea typeface="Nunito ExtraBold"/>
                <a:cs typeface="Nunito ExtraBold"/>
                <a:sym typeface="Nunito ExtraBold"/>
              </a:defRPr>
            </a:lvl1pPr>
            <a:lvl2pPr marR="0" lvl="1"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2pPr>
            <a:lvl3pPr marR="0" lvl="2"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3pPr>
            <a:lvl4pPr marR="0" lvl="3"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4pPr>
            <a:lvl5pPr marR="0" lvl="4"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5pPr>
            <a:lvl6pPr marR="0" lvl="5"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6pPr>
            <a:lvl7pPr marR="0" lvl="6"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7pPr>
            <a:lvl8pPr marR="0" lvl="7"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8pPr>
            <a:lvl9pPr marR="0" lvl="8"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9pPr>
          </a:lstStyle>
          <a:p>
            <a:pPr algn="l"/>
            <a:r>
              <a:rPr lang="en-US" dirty="0">
                <a:latin typeface="Alasassy Caps" panose="020F0502020204030204" pitchFamily="2" charset="0"/>
              </a:rPr>
              <a:t>INSTRUCTIONS: </a:t>
            </a:r>
          </a:p>
        </p:txBody>
      </p:sp>
      <p:sp>
        <p:nvSpPr>
          <p:cNvPr id="27" name="Flowchart: Alternate Process 26">
            <a:extLst>
              <a:ext uri="{FF2B5EF4-FFF2-40B4-BE49-F238E27FC236}">
                <a16:creationId xmlns:a16="http://schemas.microsoft.com/office/drawing/2014/main" id="{BD4A6CE6-F971-1CAC-B4D8-B290DB35D8A8}"/>
              </a:ext>
            </a:extLst>
          </p:cNvPr>
          <p:cNvSpPr/>
          <p:nvPr/>
        </p:nvSpPr>
        <p:spPr>
          <a:xfrm>
            <a:off x="703104" y="5378683"/>
            <a:ext cx="6214207" cy="4451963"/>
          </a:xfrm>
          <a:prstGeom prst="flowChartAlternateProcess">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R" dirty="0"/>
              <a:t>c</a:t>
            </a:r>
            <a:endParaRPr lang="en-US" dirty="0"/>
          </a:p>
        </p:txBody>
      </p:sp>
      <p:sp>
        <p:nvSpPr>
          <p:cNvPr id="28" name="TextBox 27">
            <a:extLst>
              <a:ext uri="{FF2B5EF4-FFF2-40B4-BE49-F238E27FC236}">
                <a16:creationId xmlns:a16="http://schemas.microsoft.com/office/drawing/2014/main" id="{BA80D68E-1073-4E52-7C6B-12C5F7E09730}"/>
              </a:ext>
            </a:extLst>
          </p:cNvPr>
          <p:cNvSpPr txBox="1"/>
          <p:nvPr/>
        </p:nvSpPr>
        <p:spPr>
          <a:xfrm>
            <a:off x="979090" y="5592777"/>
            <a:ext cx="5661551" cy="3693319"/>
          </a:xfrm>
          <a:prstGeom prst="rect">
            <a:avLst/>
          </a:prstGeom>
          <a:noFill/>
        </p:spPr>
        <p:txBody>
          <a:bodyPr wrap="square">
            <a:spAutoFit/>
          </a:bodyPr>
          <a:lstStyle/>
          <a:p>
            <a:r>
              <a:rPr lang="en-US" sz="1800" b="0" i="0" u="none" strike="noStrike" baseline="0" dirty="0">
                <a:solidFill>
                  <a:srgbClr val="000000"/>
                </a:solidFill>
                <a:latin typeface="Calibri" panose="020F0502020204030204" pitchFamily="34" charset="0"/>
              </a:rPr>
              <a:t>1. Place the crystal you want to observe on the slide.</a:t>
            </a:r>
          </a:p>
          <a:p>
            <a:r>
              <a:rPr lang="en-US" sz="1800" b="0" i="0" u="none" strike="noStrike" baseline="0" dirty="0">
                <a:solidFill>
                  <a:srgbClr val="000000"/>
                </a:solidFill>
                <a:latin typeface="Calibri" panose="020F0502020204030204" pitchFamily="34" charset="0"/>
              </a:rPr>
              <a:t>2. Due to the volume of the crystals, it may not be feasible to cover them with the coverslip. In this case you can do without it, keeping in mind that you will have to be careful not to damage the objective.</a:t>
            </a:r>
          </a:p>
          <a:p>
            <a:r>
              <a:rPr lang="en-US" sz="1800" b="0" i="0" u="none" strike="noStrike" baseline="0" dirty="0">
                <a:solidFill>
                  <a:srgbClr val="000000"/>
                </a:solidFill>
                <a:latin typeface="Calibri" panose="020F0502020204030204" pitchFamily="34" charset="0"/>
              </a:rPr>
              <a:t>3. Place the sample on the stage and adjust its vertical position with the coarse and micrometer screw to focus the image.</a:t>
            </a:r>
          </a:p>
          <a:p>
            <a:r>
              <a:rPr lang="en-US" sz="1800" b="0" i="0" u="none" strike="noStrike" baseline="0" dirty="0">
                <a:solidFill>
                  <a:srgbClr val="000000"/>
                </a:solidFill>
                <a:latin typeface="Calibri" panose="020F0502020204030204" pitchFamily="34" charset="0"/>
              </a:rPr>
              <a:t>4. Repeat this process with the other crystal and you will be able to observe the differences.</a:t>
            </a:r>
          </a:p>
          <a:p>
            <a:r>
              <a:rPr lang="en-US" sz="1800" b="0" i="0" u="none" strike="noStrike" baseline="0" dirty="0">
                <a:solidFill>
                  <a:srgbClr val="000000"/>
                </a:solidFill>
                <a:latin typeface="Calibri" panose="020F0502020204030204" pitchFamily="34" charset="0"/>
              </a:rPr>
              <a:t>5. To complete this </a:t>
            </a:r>
            <a:r>
              <a:rPr lang="en-US" sz="1800" dirty="0">
                <a:latin typeface="Calibri" panose="020F0502020204030204" pitchFamily="34" charset="0"/>
              </a:rPr>
              <a:t>activity,</a:t>
            </a:r>
            <a:r>
              <a:rPr lang="en-US" sz="1800" b="0" i="0" u="none" strike="noStrike" baseline="0" dirty="0">
                <a:solidFill>
                  <a:srgbClr val="000000"/>
                </a:solidFill>
                <a:latin typeface="Calibri" panose="020F0502020204030204" pitchFamily="34" charset="0"/>
              </a:rPr>
              <a:t> you can repeat the observations by dissolving the glass with a couple of drops of water and covering it with a coverslip.</a:t>
            </a:r>
            <a:endParaRPr lang="es-ES" sz="1800" b="0" i="0" u="none" strike="noStrike" baseline="0" dirty="0">
              <a:solidFill>
                <a:srgbClr val="000000"/>
              </a:solidFill>
              <a:latin typeface="Calibri" panose="020F0502020204030204" pitchFamily="34" charset="0"/>
            </a:endParaRPr>
          </a:p>
        </p:txBody>
      </p:sp>
      <p:pic>
        <p:nvPicPr>
          <p:cNvPr id="47" name="Picture 46">
            <a:extLst>
              <a:ext uri="{FF2B5EF4-FFF2-40B4-BE49-F238E27FC236}">
                <a16:creationId xmlns:a16="http://schemas.microsoft.com/office/drawing/2014/main" id="{903A9984-DE4D-A7A7-1047-AC65757396A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52942" y="2628374"/>
            <a:ext cx="1815882" cy="1815882"/>
          </a:xfrm>
          <a:prstGeom prst="rect">
            <a:avLst/>
          </a:prstGeom>
        </p:spPr>
      </p:pic>
    </p:spTree>
    <p:extLst>
      <p:ext uri="{BB962C8B-B14F-4D97-AF65-F5344CB8AC3E}">
        <p14:creationId xmlns:p14="http://schemas.microsoft.com/office/powerpoint/2010/main" val="3252376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8"/>
        <p:cNvGrpSpPr/>
        <p:nvPr/>
      </p:nvGrpSpPr>
      <p:grpSpPr>
        <a:xfrm>
          <a:off x="0" y="0"/>
          <a:ext cx="0" cy="0"/>
          <a:chOff x="0" y="0"/>
          <a:chExt cx="0" cy="0"/>
        </a:xfrm>
      </p:grpSpPr>
      <p:sp>
        <p:nvSpPr>
          <p:cNvPr id="2059" name="Google Shape;2059;p38"/>
          <p:cNvSpPr txBox="1">
            <a:spLocks noGrp="1"/>
          </p:cNvSpPr>
          <p:nvPr>
            <p:ph type="title"/>
          </p:nvPr>
        </p:nvSpPr>
        <p:spPr>
          <a:xfrm>
            <a:off x="512075" y="723496"/>
            <a:ext cx="6537900" cy="546900"/>
          </a:xfrm>
          <a:prstGeom prst="rect">
            <a:avLst/>
          </a:prstGeom>
        </p:spPr>
        <p:txBody>
          <a:bodyPr spcFirstLastPara="1" wrap="square" lIns="85500" tIns="85500" rIns="85500" bIns="85500" anchor="t" anchorCtr="0">
            <a:noAutofit/>
          </a:bodyPr>
          <a:lstStyle/>
          <a:p>
            <a:pPr marL="0" lvl="0" indent="0" algn="ctr" rtl="0">
              <a:spcBef>
                <a:spcPts val="0"/>
              </a:spcBef>
              <a:spcAft>
                <a:spcPts val="0"/>
              </a:spcAft>
              <a:buNone/>
            </a:pPr>
            <a:r>
              <a:rPr lang="en-US" dirty="0"/>
              <a:t>Salt and sugar through the microscope</a:t>
            </a:r>
          </a:p>
        </p:txBody>
      </p:sp>
      <p:sp>
        <p:nvSpPr>
          <p:cNvPr id="22" name="Google Shape;4269;p56">
            <a:extLst>
              <a:ext uri="{FF2B5EF4-FFF2-40B4-BE49-F238E27FC236}">
                <a16:creationId xmlns:a16="http://schemas.microsoft.com/office/drawing/2014/main" id="{1EDA75C3-813C-3E54-CA10-5A5E1AE86CA3}"/>
              </a:ext>
            </a:extLst>
          </p:cNvPr>
          <p:cNvSpPr txBox="1">
            <a:spLocks/>
          </p:cNvSpPr>
          <p:nvPr/>
        </p:nvSpPr>
        <p:spPr>
          <a:xfrm>
            <a:off x="725068" y="2121889"/>
            <a:ext cx="2248073" cy="525969"/>
          </a:xfrm>
          <a:prstGeom prst="rect">
            <a:avLst/>
          </a:prstGeom>
          <a:noFill/>
          <a:ln>
            <a:noFill/>
          </a:ln>
        </p:spPr>
        <p:txBody>
          <a:bodyPr spcFirstLastPara="1" wrap="square" lIns="85500" tIns="85500" rIns="85500" bIns="855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Nunito ExtraBold"/>
              <a:buNone/>
              <a:defRPr sz="3000" b="0" i="0" u="none" strike="noStrike" cap="none">
                <a:solidFill>
                  <a:schemeClr val="dk1"/>
                </a:solidFill>
                <a:latin typeface="Nunito ExtraBold"/>
                <a:ea typeface="Nunito ExtraBold"/>
                <a:cs typeface="Nunito ExtraBold"/>
                <a:sym typeface="Nunito ExtraBold"/>
              </a:defRPr>
            </a:lvl1pPr>
            <a:lvl2pPr marR="0" lvl="1"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2pPr>
            <a:lvl3pPr marR="0" lvl="2"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3pPr>
            <a:lvl4pPr marR="0" lvl="3"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4pPr>
            <a:lvl5pPr marR="0" lvl="4"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5pPr>
            <a:lvl6pPr marR="0" lvl="5"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6pPr>
            <a:lvl7pPr marR="0" lvl="6"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7pPr>
            <a:lvl8pPr marR="0" lvl="7"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8pPr>
            <a:lvl9pPr marR="0" lvl="8"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9pPr>
          </a:lstStyle>
          <a:p>
            <a:pPr algn="l"/>
            <a:r>
              <a:rPr lang="en-US" dirty="0">
                <a:latin typeface="Alasassy Caps" panose="020F0502020204030204" pitchFamily="2" charset="0"/>
              </a:rPr>
              <a:t>OBSERVATIONs: </a:t>
            </a:r>
          </a:p>
        </p:txBody>
      </p:sp>
      <p:graphicFrame>
        <p:nvGraphicFramePr>
          <p:cNvPr id="2" name="Google Shape;4271;p56">
            <a:extLst>
              <a:ext uri="{FF2B5EF4-FFF2-40B4-BE49-F238E27FC236}">
                <a16:creationId xmlns:a16="http://schemas.microsoft.com/office/drawing/2014/main" id="{182412EE-15FA-5ACE-1333-BD1B579A677D}"/>
              </a:ext>
            </a:extLst>
          </p:cNvPr>
          <p:cNvGraphicFramePr/>
          <p:nvPr>
            <p:extLst>
              <p:ext uri="{D42A27DB-BD31-4B8C-83A1-F6EECF244321}">
                <p14:modId xmlns:p14="http://schemas.microsoft.com/office/powerpoint/2010/main" val="1689260554"/>
              </p:ext>
            </p:extLst>
          </p:nvPr>
        </p:nvGraphicFramePr>
        <p:xfrm>
          <a:off x="754251" y="2697285"/>
          <a:ext cx="6111912" cy="4998630"/>
        </p:xfrm>
        <a:graphic>
          <a:graphicData uri="http://schemas.openxmlformats.org/drawingml/2006/table">
            <a:tbl>
              <a:tblPr>
                <a:noFill/>
                <a:tableStyleId>{838F817C-AA19-40FA-9570-A4CF561FF5A0}</a:tableStyleId>
              </a:tblPr>
              <a:tblGrid>
                <a:gridCol w="2037304">
                  <a:extLst>
                    <a:ext uri="{9D8B030D-6E8A-4147-A177-3AD203B41FA5}">
                      <a16:colId xmlns:a16="http://schemas.microsoft.com/office/drawing/2014/main" val="20000"/>
                    </a:ext>
                  </a:extLst>
                </a:gridCol>
                <a:gridCol w="2037304">
                  <a:extLst>
                    <a:ext uri="{9D8B030D-6E8A-4147-A177-3AD203B41FA5}">
                      <a16:colId xmlns:a16="http://schemas.microsoft.com/office/drawing/2014/main" val="20001"/>
                    </a:ext>
                  </a:extLst>
                </a:gridCol>
                <a:gridCol w="2037304">
                  <a:extLst>
                    <a:ext uri="{9D8B030D-6E8A-4147-A177-3AD203B41FA5}">
                      <a16:colId xmlns:a16="http://schemas.microsoft.com/office/drawing/2014/main" val="1091893037"/>
                    </a:ext>
                  </a:extLst>
                </a:gridCol>
              </a:tblGrid>
              <a:tr h="439515">
                <a:tc>
                  <a:txBody>
                    <a:bodyPr/>
                    <a:lstStyle/>
                    <a:p>
                      <a:pPr marL="0" lvl="0" indent="0" algn="ctr" rtl="0">
                        <a:spcBef>
                          <a:spcPts val="0"/>
                        </a:spcBef>
                        <a:spcAft>
                          <a:spcPts val="0"/>
                        </a:spcAft>
                        <a:buNone/>
                      </a:pPr>
                      <a:endParaRPr sz="2000" dirty="0">
                        <a:solidFill>
                          <a:schemeClr val="dk1"/>
                        </a:solidFill>
                        <a:latin typeface="Nunito ExtraBold"/>
                        <a:ea typeface="Nunito ExtraBold"/>
                        <a:cs typeface="Nunito ExtraBold"/>
                        <a:sym typeface="Nunito ExtraBold"/>
                      </a:endParaRPr>
                    </a:p>
                  </a:txBody>
                  <a:tcPr marL="91425" marR="91425" marT="91425" marB="914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rtl="0">
                        <a:spcBef>
                          <a:spcPts val="0"/>
                        </a:spcBef>
                        <a:spcAft>
                          <a:spcPts val="0"/>
                        </a:spcAft>
                        <a:buNone/>
                      </a:pPr>
                      <a:r>
                        <a:rPr lang="es-PR" sz="2000" dirty="0">
                          <a:solidFill>
                            <a:schemeClr val="dk1"/>
                          </a:solidFill>
                          <a:latin typeface="Nunito ExtraBold"/>
                          <a:ea typeface="Nunito ExtraBold"/>
                          <a:cs typeface="Nunito ExtraBold"/>
                          <a:sym typeface="Nunito ExtraBold"/>
                        </a:rPr>
                        <a:t>SALT</a:t>
                      </a:r>
                      <a:endParaRPr sz="2000" dirty="0">
                        <a:solidFill>
                          <a:schemeClr val="dk1"/>
                        </a:solidFill>
                        <a:latin typeface="Nunito ExtraBold"/>
                        <a:ea typeface="Nunito ExtraBold"/>
                        <a:cs typeface="Nunito ExtraBold"/>
                        <a:sym typeface="Nunito ExtraBold"/>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lvl="0" indent="0" algn="ctr" rtl="0">
                        <a:spcBef>
                          <a:spcPts val="0"/>
                        </a:spcBef>
                        <a:spcAft>
                          <a:spcPts val="0"/>
                        </a:spcAft>
                        <a:buNone/>
                      </a:pPr>
                      <a:r>
                        <a:rPr lang="es-PR" sz="2000" dirty="0">
                          <a:solidFill>
                            <a:schemeClr val="dk1"/>
                          </a:solidFill>
                          <a:latin typeface="Nunito ExtraBold"/>
                          <a:ea typeface="Nunito ExtraBold"/>
                          <a:cs typeface="Nunito ExtraBold"/>
                          <a:sym typeface="Nunito ExtraBold"/>
                        </a:rPr>
                        <a:t>SUGAR</a:t>
                      </a:r>
                      <a:endParaRPr sz="2000" dirty="0">
                        <a:solidFill>
                          <a:schemeClr val="dk1"/>
                        </a:solidFill>
                        <a:latin typeface="Nunito ExtraBold"/>
                        <a:ea typeface="Nunito ExtraBold"/>
                        <a:cs typeface="Nunito ExtraBold"/>
                        <a:sym typeface="Nunito ExtraBold"/>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1922967">
                <a:tc>
                  <a:txBody>
                    <a:bodyPr/>
                    <a:lstStyle/>
                    <a:p>
                      <a:pPr marL="0" lvl="0" indent="0" algn="ctr" rtl="0">
                        <a:spcBef>
                          <a:spcPts val="0"/>
                        </a:spcBef>
                        <a:spcAft>
                          <a:spcPts val="0"/>
                        </a:spcAft>
                        <a:buNone/>
                      </a:pPr>
                      <a:r>
                        <a:rPr lang="es-ES" sz="1600" dirty="0">
                          <a:solidFill>
                            <a:schemeClr val="dk1"/>
                          </a:solidFill>
                          <a:latin typeface="Montserrat"/>
                          <a:ea typeface="Montserrat"/>
                          <a:cs typeface="Montserrat"/>
                          <a:sym typeface="Montserrat"/>
                        </a:rPr>
                        <a:t>OBJECTIVE OF 4X=40X</a:t>
                      </a:r>
                    </a:p>
                  </a:txBody>
                  <a:tcPr marL="91425" marR="91425" marT="91425" marB="914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lang="es-PR" sz="1600" dirty="0">
                        <a:solidFill>
                          <a:schemeClr val="dk1"/>
                        </a:solidFill>
                        <a:latin typeface="Montserrat"/>
                        <a:ea typeface="Montserrat"/>
                        <a:cs typeface="Montserrat"/>
                        <a:sym typeface="Montserrat"/>
                      </a:endParaRPr>
                    </a:p>
                    <a:p>
                      <a:pPr marL="0" lvl="0" indent="0" algn="ctr" rtl="0">
                        <a:spcBef>
                          <a:spcPts val="0"/>
                        </a:spcBef>
                        <a:spcAft>
                          <a:spcPts val="0"/>
                        </a:spcAft>
                        <a:buNone/>
                      </a:pPr>
                      <a:endParaRPr lang="en-US" sz="1600" dirty="0">
                        <a:solidFill>
                          <a:schemeClr val="dk1"/>
                        </a:solidFill>
                        <a:latin typeface="Montserrat"/>
                        <a:ea typeface="Montserrat"/>
                        <a:cs typeface="Montserrat"/>
                        <a:sym typeface="Montserrat"/>
                      </a:endParaRPr>
                    </a:p>
                    <a:p>
                      <a:pPr marL="0" lvl="0" indent="0" algn="ctr" rtl="0">
                        <a:spcBef>
                          <a:spcPts val="0"/>
                        </a:spcBef>
                        <a:spcAft>
                          <a:spcPts val="0"/>
                        </a:spcAft>
                        <a:buNone/>
                      </a:pPr>
                      <a:endParaRPr lang="en-US" sz="1600" dirty="0">
                        <a:solidFill>
                          <a:schemeClr val="dk1"/>
                        </a:solidFill>
                        <a:latin typeface="Montserrat"/>
                        <a:ea typeface="Montserrat"/>
                        <a:cs typeface="Montserrat"/>
                        <a:sym typeface="Montserrat"/>
                      </a:endParaRPr>
                    </a:p>
                    <a:p>
                      <a:pPr marL="0" lvl="0" indent="0" algn="ctr" rtl="0">
                        <a:spcBef>
                          <a:spcPts val="0"/>
                        </a:spcBef>
                        <a:spcAft>
                          <a:spcPts val="0"/>
                        </a:spcAft>
                        <a:buNone/>
                      </a:pPr>
                      <a:endParaRPr lang="en-US" sz="1600" dirty="0">
                        <a:solidFill>
                          <a:schemeClr val="dk1"/>
                        </a:solidFill>
                        <a:latin typeface="Montserrat"/>
                        <a:ea typeface="Montserrat"/>
                        <a:cs typeface="Montserrat"/>
                        <a:sym typeface="Montserrat"/>
                      </a:endParaRPr>
                    </a:p>
                    <a:p>
                      <a:pPr marL="0" lvl="0" indent="0" algn="ctr" rtl="0">
                        <a:spcBef>
                          <a:spcPts val="0"/>
                        </a:spcBef>
                        <a:spcAft>
                          <a:spcPts val="0"/>
                        </a:spcAft>
                        <a:buNone/>
                      </a:pPr>
                      <a:endParaRPr lang="en-US" sz="1600" dirty="0">
                        <a:solidFill>
                          <a:schemeClr val="dk1"/>
                        </a:solidFill>
                        <a:latin typeface="Montserrat"/>
                        <a:ea typeface="Montserrat"/>
                        <a:cs typeface="Montserrat"/>
                        <a:sym typeface="Montserrat"/>
                      </a:endParaRPr>
                    </a:p>
                    <a:p>
                      <a:pPr marL="0" lvl="0" indent="0" algn="ctr" rtl="0">
                        <a:spcBef>
                          <a:spcPts val="0"/>
                        </a:spcBef>
                        <a:spcAft>
                          <a:spcPts val="0"/>
                        </a:spcAft>
                        <a:buNone/>
                      </a:pPr>
                      <a:endParaRPr lang="en-US" sz="1600" dirty="0">
                        <a:solidFill>
                          <a:schemeClr val="dk1"/>
                        </a:solidFill>
                        <a:latin typeface="Montserrat"/>
                        <a:ea typeface="Montserrat"/>
                        <a:cs typeface="Montserrat"/>
                        <a:sym typeface="Montserrat"/>
                      </a:endParaRPr>
                    </a:p>
                    <a:p>
                      <a:pPr marL="0" lvl="0" indent="0" algn="ctr" rtl="0">
                        <a:spcBef>
                          <a:spcPts val="0"/>
                        </a:spcBef>
                        <a:spcAft>
                          <a:spcPts val="0"/>
                        </a:spcAft>
                        <a:buNone/>
                      </a:pPr>
                      <a:endParaRPr lang="en-US" sz="1600" dirty="0">
                        <a:solidFill>
                          <a:schemeClr val="dk1"/>
                        </a:solidFill>
                        <a:latin typeface="Montserrat"/>
                        <a:ea typeface="Montserrat"/>
                        <a:cs typeface="Montserrat"/>
                        <a:sym typeface="Montserrat"/>
                      </a:endParaRPr>
                    </a:p>
                    <a:p>
                      <a:pPr marL="0" lvl="0" indent="0" algn="ctr" rtl="0">
                        <a:spcBef>
                          <a:spcPts val="0"/>
                        </a:spcBef>
                        <a:spcAft>
                          <a:spcPts val="0"/>
                        </a:spcAft>
                        <a:buNone/>
                      </a:pPr>
                      <a:endParaRPr sz="1600" dirty="0">
                        <a:solidFill>
                          <a:schemeClr val="dk1"/>
                        </a:solidFill>
                        <a:latin typeface="Montserrat"/>
                        <a:ea typeface="Montserrat"/>
                        <a:cs typeface="Montserrat"/>
                        <a:sym typeface="Montserrat"/>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dirty="0">
                        <a:solidFill>
                          <a:schemeClr val="dk1"/>
                        </a:solidFill>
                        <a:latin typeface="Montserrat"/>
                        <a:ea typeface="Montserrat"/>
                        <a:cs typeface="Montserrat"/>
                        <a:sym typeface="Montserrat"/>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42738">
                <a:tc>
                  <a:txBody>
                    <a:bodyPr/>
                    <a:lstStyle/>
                    <a:p>
                      <a:pPr marL="0" lvl="0" indent="0" algn="ctr" rtl="0">
                        <a:spcBef>
                          <a:spcPts val="0"/>
                        </a:spcBef>
                        <a:spcAft>
                          <a:spcPts val="0"/>
                        </a:spcAft>
                        <a:buNone/>
                      </a:pPr>
                      <a:r>
                        <a:rPr lang="es-ES" sz="1600" dirty="0">
                          <a:solidFill>
                            <a:schemeClr val="dk1"/>
                          </a:solidFill>
                          <a:latin typeface="Montserrat"/>
                          <a:ea typeface="Montserrat"/>
                          <a:cs typeface="Montserrat"/>
                          <a:sym typeface="Montserrat"/>
                        </a:rPr>
                        <a:t>OBJECTIVE OF 100X=1000X</a:t>
                      </a:r>
                    </a:p>
                  </a:txBody>
                  <a:tcPr marL="91425" marR="91425" marT="91425" marB="914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lang="es-PR" sz="1600" dirty="0">
                        <a:solidFill>
                          <a:schemeClr val="dk1"/>
                        </a:solidFill>
                        <a:latin typeface="Montserrat"/>
                        <a:ea typeface="Montserrat"/>
                        <a:cs typeface="Montserrat"/>
                        <a:sym typeface="Montserrat"/>
                      </a:endParaRPr>
                    </a:p>
                    <a:p>
                      <a:pPr marL="0" lvl="0" indent="0" algn="ctr" rtl="0">
                        <a:spcBef>
                          <a:spcPts val="0"/>
                        </a:spcBef>
                        <a:spcAft>
                          <a:spcPts val="0"/>
                        </a:spcAft>
                        <a:buNone/>
                      </a:pPr>
                      <a:endParaRPr lang="en-US" sz="1600" dirty="0">
                        <a:solidFill>
                          <a:schemeClr val="dk1"/>
                        </a:solidFill>
                        <a:latin typeface="Montserrat"/>
                        <a:ea typeface="Montserrat"/>
                        <a:cs typeface="Montserrat"/>
                        <a:sym typeface="Montserrat"/>
                      </a:endParaRPr>
                    </a:p>
                    <a:p>
                      <a:pPr marL="0" lvl="0" indent="0" algn="ctr" rtl="0">
                        <a:spcBef>
                          <a:spcPts val="0"/>
                        </a:spcBef>
                        <a:spcAft>
                          <a:spcPts val="0"/>
                        </a:spcAft>
                        <a:buNone/>
                      </a:pPr>
                      <a:endParaRPr lang="en-US" sz="1600" dirty="0">
                        <a:solidFill>
                          <a:schemeClr val="dk1"/>
                        </a:solidFill>
                        <a:latin typeface="Montserrat"/>
                        <a:ea typeface="Montserrat"/>
                        <a:cs typeface="Montserrat"/>
                        <a:sym typeface="Montserrat"/>
                      </a:endParaRPr>
                    </a:p>
                    <a:p>
                      <a:pPr marL="0" lvl="0" indent="0" algn="ctr" rtl="0">
                        <a:spcBef>
                          <a:spcPts val="0"/>
                        </a:spcBef>
                        <a:spcAft>
                          <a:spcPts val="0"/>
                        </a:spcAft>
                        <a:buNone/>
                      </a:pPr>
                      <a:endParaRPr lang="en-US" sz="1600" dirty="0">
                        <a:solidFill>
                          <a:schemeClr val="dk1"/>
                        </a:solidFill>
                        <a:latin typeface="Montserrat"/>
                        <a:ea typeface="Montserrat"/>
                        <a:cs typeface="Montserrat"/>
                        <a:sym typeface="Montserrat"/>
                      </a:endParaRPr>
                    </a:p>
                    <a:p>
                      <a:pPr marL="0" lvl="0" indent="0" algn="ctr" rtl="0">
                        <a:spcBef>
                          <a:spcPts val="0"/>
                        </a:spcBef>
                        <a:spcAft>
                          <a:spcPts val="0"/>
                        </a:spcAft>
                        <a:buNone/>
                      </a:pPr>
                      <a:endParaRPr lang="en-US" sz="1600" dirty="0">
                        <a:solidFill>
                          <a:schemeClr val="dk1"/>
                        </a:solidFill>
                        <a:latin typeface="Montserrat"/>
                        <a:ea typeface="Montserrat"/>
                        <a:cs typeface="Montserrat"/>
                        <a:sym typeface="Montserrat"/>
                      </a:endParaRPr>
                    </a:p>
                    <a:p>
                      <a:pPr marL="0" lvl="0" indent="0" algn="ctr" rtl="0">
                        <a:spcBef>
                          <a:spcPts val="0"/>
                        </a:spcBef>
                        <a:spcAft>
                          <a:spcPts val="0"/>
                        </a:spcAft>
                        <a:buNone/>
                      </a:pPr>
                      <a:endParaRPr lang="en-US" sz="1600" dirty="0">
                        <a:solidFill>
                          <a:schemeClr val="dk1"/>
                        </a:solidFill>
                        <a:latin typeface="Montserrat"/>
                        <a:ea typeface="Montserrat"/>
                        <a:cs typeface="Montserrat"/>
                        <a:sym typeface="Montserrat"/>
                      </a:endParaRPr>
                    </a:p>
                    <a:p>
                      <a:pPr marL="0" lvl="0" indent="0" algn="ctr" rtl="0">
                        <a:spcBef>
                          <a:spcPts val="0"/>
                        </a:spcBef>
                        <a:spcAft>
                          <a:spcPts val="0"/>
                        </a:spcAft>
                        <a:buNone/>
                      </a:pPr>
                      <a:endParaRPr lang="en-US" sz="1600" dirty="0">
                        <a:solidFill>
                          <a:schemeClr val="dk1"/>
                        </a:solidFill>
                        <a:latin typeface="Montserrat"/>
                        <a:ea typeface="Montserrat"/>
                        <a:cs typeface="Montserrat"/>
                        <a:sym typeface="Montserrat"/>
                      </a:endParaRPr>
                    </a:p>
                    <a:p>
                      <a:pPr marL="0" lvl="0" indent="0" algn="ctr" rtl="0">
                        <a:spcBef>
                          <a:spcPts val="0"/>
                        </a:spcBef>
                        <a:spcAft>
                          <a:spcPts val="0"/>
                        </a:spcAft>
                        <a:buNone/>
                      </a:pPr>
                      <a:endParaRPr lang="en-US" sz="1600" dirty="0">
                        <a:solidFill>
                          <a:schemeClr val="dk1"/>
                        </a:solidFill>
                        <a:latin typeface="Montserrat"/>
                        <a:ea typeface="Montserrat"/>
                        <a:cs typeface="Montserrat"/>
                        <a:sym typeface="Montserrat"/>
                      </a:endParaRPr>
                    </a:p>
                    <a:p>
                      <a:pPr marL="0" lvl="0" indent="0" algn="ctr" rtl="0">
                        <a:spcBef>
                          <a:spcPts val="0"/>
                        </a:spcBef>
                        <a:spcAft>
                          <a:spcPts val="0"/>
                        </a:spcAft>
                        <a:buNone/>
                      </a:pPr>
                      <a:endParaRPr sz="1600" dirty="0">
                        <a:solidFill>
                          <a:schemeClr val="dk1"/>
                        </a:solidFill>
                        <a:latin typeface="Montserrat"/>
                        <a:ea typeface="Montserrat"/>
                        <a:cs typeface="Montserrat"/>
                        <a:sym typeface="Montserrat"/>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dirty="0">
                        <a:solidFill>
                          <a:schemeClr val="dk1"/>
                        </a:solidFill>
                        <a:latin typeface="Montserrat"/>
                        <a:ea typeface="Montserrat"/>
                        <a:cs typeface="Montserrat"/>
                        <a:sym typeface="Montserrat"/>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496840"/>
                  </a:ext>
                </a:extLst>
              </a:tr>
            </a:tbl>
          </a:graphicData>
        </a:graphic>
      </p:graphicFrame>
      <p:sp>
        <p:nvSpPr>
          <p:cNvPr id="3" name="Google Shape;2266;p40">
            <a:extLst>
              <a:ext uri="{FF2B5EF4-FFF2-40B4-BE49-F238E27FC236}">
                <a16:creationId xmlns:a16="http://schemas.microsoft.com/office/drawing/2014/main" id="{097ACEA4-A869-F44A-0757-C31E849A943B}"/>
              </a:ext>
            </a:extLst>
          </p:cNvPr>
          <p:cNvSpPr txBox="1">
            <a:spLocks noGrp="1"/>
          </p:cNvSpPr>
          <p:nvPr>
            <p:ph type="subTitle" idx="1"/>
          </p:nvPr>
        </p:nvSpPr>
        <p:spPr>
          <a:xfrm>
            <a:off x="512075" y="1671827"/>
            <a:ext cx="6537900" cy="745500"/>
          </a:xfrm>
          <a:prstGeom prst="rect">
            <a:avLst/>
          </a:prstGeom>
        </p:spPr>
        <p:txBody>
          <a:bodyPr spcFirstLastPara="1" wrap="square" lIns="85500" tIns="85500" rIns="85500" bIns="85500" anchor="t" anchorCtr="0">
            <a:noAutofit/>
          </a:bodyPr>
          <a:lstStyle/>
          <a:p>
            <a:pPr marL="0" indent="0"/>
            <a:r>
              <a:rPr lang="en-US" dirty="0"/>
              <a:t>Draw what the salt and sugar look like with the different lenses.</a:t>
            </a:r>
            <a:endParaRPr dirty="0"/>
          </a:p>
        </p:txBody>
      </p:sp>
      <p:sp>
        <p:nvSpPr>
          <p:cNvPr id="4" name="Google Shape;4269;p56">
            <a:extLst>
              <a:ext uri="{FF2B5EF4-FFF2-40B4-BE49-F238E27FC236}">
                <a16:creationId xmlns:a16="http://schemas.microsoft.com/office/drawing/2014/main" id="{9BE83A2E-3B16-7869-2099-4E3BB3FA1083}"/>
              </a:ext>
            </a:extLst>
          </p:cNvPr>
          <p:cNvSpPr txBox="1">
            <a:spLocks/>
          </p:cNvSpPr>
          <p:nvPr/>
        </p:nvSpPr>
        <p:spPr>
          <a:xfrm>
            <a:off x="754251" y="7745342"/>
            <a:ext cx="2248073" cy="525969"/>
          </a:xfrm>
          <a:prstGeom prst="rect">
            <a:avLst/>
          </a:prstGeom>
          <a:noFill/>
          <a:ln>
            <a:noFill/>
          </a:ln>
        </p:spPr>
        <p:txBody>
          <a:bodyPr spcFirstLastPara="1" wrap="square" lIns="85500" tIns="85500" rIns="85500" bIns="855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Nunito ExtraBold"/>
              <a:buNone/>
              <a:defRPr sz="3000" b="0" i="0" u="none" strike="noStrike" cap="none">
                <a:solidFill>
                  <a:schemeClr val="dk1"/>
                </a:solidFill>
                <a:latin typeface="Nunito ExtraBold"/>
                <a:ea typeface="Nunito ExtraBold"/>
                <a:cs typeface="Nunito ExtraBold"/>
                <a:sym typeface="Nunito ExtraBold"/>
              </a:defRPr>
            </a:lvl1pPr>
            <a:lvl2pPr marR="0" lvl="1"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2pPr>
            <a:lvl3pPr marR="0" lvl="2"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3pPr>
            <a:lvl4pPr marR="0" lvl="3"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4pPr>
            <a:lvl5pPr marR="0" lvl="4"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5pPr>
            <a:lvl6pPr marR="0" lvl="5"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6pPr>
            <a:lvl7pPr marR="0" lvl="6"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7pPr>
            <a:lvl8pPr marR="0" lvl="7"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8pPr>
            <a:lvl9pPr marR="0" lvl="8"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9pPr>
          </a:lstStyle>
          <a:p>
            <a:pPr algn="l"/>
            <a:r>
              <a:rPr lang="en-US" dirty="0">
                <a:latin typeface="Alasassy Caps" panose="020F0502020204030204" pitchFamily="2" charset="0"/>
              </a:rPr>
              <a:t>QUESTIONS: </a:t>
            </a:r>
          </a:p>
        </p:txBody>
      </p:sp>
      <p:sp>
        <p:nvSpPr>
          <p:cNvPr id="5" name="Flowchart: Alternate Process 4">
            <a:extLst>
              <a:ext uri="{FF2B5EF4-FFF2-40B4-BE49-F238E27FC236}">
                <a16:creationId xmlns:a16="http://schemas.microsoft.com/office/drawing/2014/main" id="{CB232DEC-5F0C-1E07-6FB4-CB9EB5E92834}"/>
              </a:ext>
            </a:extLst>
          </p:cNvPr>
          <p:cNvSpPr/>
          <p:nvPr/>
        </p:nvSpPr>
        <p:spPr>
          <a:xfrm>
            <a:off x="703104" y="8320738"/>
            <a:ext cx="6214207" cy="1804543"/>
          </a:xfrm>
          <a:prstGeom prst="flowChartAlternateProcess">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A9D91E3-A8A3-54FC-AB19-3D6DC7156A45}"/>
              </a:ext>
            </a:extLst>
          </p:cNvPr>
          <p:cNvSpPr txBox="1"/>
          <p:nvPr/>
        </p:nvSpPr>
        <p:spPr>
          <a:xfrm>
            <a:off x="754251" y="8370956"/>
            <a:ext cx="6295724" cy="1754326"/>
          </a:xfrm>
          <a:prstGeom prst="rect">
            <a:avLst/>
          </a:prstGeom>
          <a:noFill/>
        </p:spPr>
        <p:txBody>
          <a:bodyPr wrap="square">
            <a:spAutoFit/>
          </a:bodyPr>
          <a:lstStyle/>
          <a:p>
            <a:r>
              <a:rPr lang="en-US" sz="1800" b="0" i="0" u="none" strike="noStrike" baseline="0" dirty="0">
                <a:solidFill>
                  <a:srgbClr val="000000"/>
                </a:solidFill>
                <a:latin typeface="Calibri" panose="020F0502020204030204" pitchFamily="34" charset="0"/>
              </a:rPr>
              <a:t>1. Do salt and sugar look the same to the naked eye?</a:t>
            </a:r>
          </a:p>
          <a:p>
            <a:r>
              <a:rPr lang="en-US" sz="1800" b="0" i="0" u="none" strike="noStrike" baseline="0" dirty="0">
                <a:solidFill>
                  <a:srgbClr val="000000"/>
                </a:solidFill>
                <a:latin typeface="Calibri" panose="020F0502020204030204" pitchFamily="34" charset="0"/>
              </a:rPr>
              <a:t>2. How do you describe the shape of salt under the microscope?</a:t>
            </a:r>
          </a:p>
          <a:p>
            <a:r>
              <a:rPr lang="en-US" sz="1800" b="0" i="0" u="none" strike="noStrike" baseline="0" dirty="0">
                <a:solidFill>
                  <a:srgbClr val="000000"/>
                </a:solidFill>
                <a:latin typeface="Calibri" panose="020F0502020204030204" pitchFamily="34" charset="0"/>
              </a:rPr>
              <a:t>3. How do you describe the shape of sugar under the microscope?</a:t>
            </a:r>
          </a:p>
          <a:p>
            <a:r>
              <a:rPr lang="en-US" sz="1800" b="0" i="0" u="none" strike="noStrike" baseline="0" dirty="0">
                <a:solidFill>
                  <a:srgbClr val="000000"/>
                </a:solidFill>
                <a:latin typeface="Calibri" panose="020F0502020204030204" pitchFamily="34" charset="0"/>
              </a:rPr>
              <a:t>4. Compare how you see salt and sugar with the naked eye, versus how you see it under the microscope.</a:t>
            </a:r>
            <a:endParaRPr lang="es-ES"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748937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79"/>
        <p:cNvGrpSpPr/>
        <p:nvPr/>
      </p:nvGrpSpPr>
      <p:grpSpPr>
        <a:xfrm>
          <a:off x="0" y="0"/>
          <a:ext cx="0" cy="0"/>
          <a:chOff x="0" y="0"/>
          <a:chExt cx="0" cy="0"/>
        </a:xfrm>
      </p:grpSpPr>
      <p:sp>
        <p:nvSpPr>
          <p:cNvPr id="4280" name="Google Shape;4280;p57"/>
          <p:cNvSpPr txBox="1">
            <a:spLocks noGrp="1"/>
          </p:cNvSpPr>
          <p:nvPr>
            <p:ph type="ctrTitle"/>
          </p:nvPr>
        </p:nvSpPr>
        <p:spPr>
          <a:xfrm>
            <a:off x="1078127" y="679605"/>
            <a:ext cx="5100600" cy="1312800"/>
          </a:xfrm>
          <a:prstGeom prst="rect">
            <a:avLst/>
          </a:prstGeom>
        </p:spPr>
        <p:txBody>
          <a:bodyPr spcFirstLastPara="1" wrap="square" lIns="85500" tIns="85500" rIns="85500" bIns="85500" anchor="b" anchorCtr="0">
            <a:noAutofit/>
          </a:bodyPr>
          <a:lstStyle/>
          <a:p>
            <a:pPr marL="0" lvl="0" indent="0" algn="l" rtl="0">
              <a:spcBef>
                <a:spcPts val="0"/>
              </a:spcBef>
              <a:spcAft>
                <a:spcPts val="0"/>
              </a:spcAft>
              <a:buNone/>
            </a:pPr>
            <a:r>
              <a:rPr lang="es" sz="6000" dirty="0"/>
              <a:t>References</a:t>
            </a:r>
            <a:endParaRPr sz="6000" dirty="0"/>
          </a:p>
        </p:txBody>
      </p:sp>
      <p:grpSp>
        <p:nvGrpSpPr>
          <p:cNvPr id="4299" name="Google Shape;4299;p57"/>
          <p:cNvGrpSpPr/>
          <p:nvPr/>
        </p:nvGrpSpPr>
        <p:grpSpPr>
          <a:xfrm>
            <a:off x="-171749" y="-291657"/>
            <a:ext cx="1458439" cy="1615374"/>
            <a:chOff x="7228041" y="4921137"/>
            <a:chExt cx="412688" cy="457095"/>
          </a:xfrm>
        </p:grpSpPr>
        <p:sp>
          <p:nvSpPr>
            <p:cNvPr id="4300" name="Google Shape;4300;p57"/>
            <p:cNvSpPr/>
            <p:nvPr/>
          </p:nvSpPr>
          <p:spPr>
            <a:xfrm>
              <a:off x="7240162" y="4944501"/>
              <a:ext cx="400567" cy="433731"/>
            </a:xfrm>
            <a:custGeom>
              <a:avLst/>
              <a:gdLst/>
              <a:ahLst/>
              <a:cxnLst/>
              <a:rect l="l" t="t" r="r" b="b"/>
              <a:pathLst>
                <a:path w="400567" h="433731" extrusionOk="0">
                  <a:moveTo>
                    <a:pt x="393989" y="155238"/>
                  </a:moveTo>
                  <a:cubicBezTo>
                    <a:pt x="393643" y="153894"/>
                    <a:pt x="392490" y="152933"/>
                    <a:pt x="391107" y="152818"/>
                  </a:cubicBezTo>
                  <a:cubicBezTo>
                    <a:pt x="389109" y="152664"/>
                    <a:pt x="386382" y="152357"/>
                    <a:pt x="385306" y="152050"/>
                  </a:cubicBezTo>
                  <a:cubicBezTo>
                    <a:pt x="376392" y="149283"/>
                    <a:pt x="377929" y="143520"/>
                    <a:pt x="371744" y="136950"/>
                  </a:cubicBezTo>
                  <a:lnTo>
                    <a:pt x="351688" y="115704"/>
                  </a:lnTo>
                  <a:cubicBezTo>
                    <a:pt x="337166" y="100298"/>
                    <a:pt x="322604" y="84891"/>
                    <a:pt x="308081" y="69485"/>
                  </a:cubicBezTo>
                  <a:lnTo>
                    <a:pt x="247377" y="5131"/>
                  </a:lnTo>
                  <a:cubicBezTo>
                    <a:pt x="246801" y="4555"/>
                    <a:pt x="246263" y="3940"/>
                    <a:pt x="245687" y="3363"/>
                  </a:cubicBezTo>
                  <a:cubicBezTo>
                    <a:pt x="241576" y="-1017"/>
                    <a:pt x="234583" y="-1132"/>
                    <a:pt x="230088" y="3095"/>
                  </a:cubicBezTo>
                  <a:lnTo>
                    <a:pt x="184906" y="74902"/>
                  </a:lnTo>
                  <a:lnTo>
                    <a:pt x="3563" y="245795"/>
                  </a:lnTo>
                  <a:cubicBezTo>
                    <a:pt x="-932" y="250021"/>
                    <a:pt x="-1201" y="256975"/>
                    <a:pt x="2910" y="261355"/>
                  </a:cubicBezTo>
                  <a:lnTo>
                    <a:pt x="150482" y="423027"/>
                  </a:lnTo>
                  <a:cubicBezTo>
                    <a:pt x="154593" y="427407"/>
                    <a:pt x="168155" y="440969"/>
                    <a:pt x="185905" y="428752"/>
                  </a:cubicBezTo>
                  <a:lnTo>
                    <a:pt x="357605" y="266926"/>
                  </a:lnTo>
                  <a:cubicBezTo>
                    <a:pt x="370860" y="246640"/>
                    <a:pt x="396140" y="197078"/>
                    <a:pt x="399406" y="189279"/>
                  </a:cubicBezTo>
                  <a:cubicBezTo>
                    <a:pt x="400097" y="187627"/>
                    <a:pt x="400751" y="186013"/>
                    <a:pt x="400520" y="184246"/>
                  </a:cubicBezTo>
                  <a:cubicBezTo>
                    <a:pt x="399713" y="177945"/>
                    <a:pt x="395333" y="161001"/>
                    <a:pt x="393873" y="1552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1" name="Google Shape;4301;p57"/>
            <p:cNvSpPr/>
            <p:nvPr/>
          </p:nvSpPr>
          <p:spPr>
            <a:xfrm>
              <a:off x="7228041" y="4921137"/>
              <a:ext cx="406067" cy="447299"/>
            </a:xfrm>
            <a:custGeom>
              <a:avLst/>
              <a:gdLst/>
              <a:ahLst/>
              <a:cxnLst/>
              <a:rect l="l" t="t" r="r" b="b"/>
              <a:pathLst>
                <a:path w="406067" h="447299" extrusionOk="0">
                  <a:moveTo>
                    <a:pt x="159568" y="444239"/>
                  </a:moveTo>
                  <a:lnTo>
                    <a:pt x="2698" y="277995"/>
                  </a:lnTo>
                  <a:cubicBezTo>
                    <a:pt x="-1297" y="273769"/>
                    <a:pt x="-798" y="266815"/>
                    <a:pt x="3813" y="262473"/>
                  </a:cubicBezTo>
                  <a:lnTo>
                    <a:pt x="192225" y="84473"/>
                  </a:lnTo>
                  <a:lnTo>
                    <a:pt x="231260" y="3329"/>
                  </a:lnTo>
                  <a:cubicBezTo>
                    <a:pt x="235871" y="-1012"/>
                    <a:pt x="242824" y="-1127"/>
                    <a:pt x="246820" y="3099"/>
                  </a:cubicBezTo>
                  <a:lnTo>
                    <a:pt x="403690" y="173454"/>
                  </a:lnTo>
                  <a:cubicBezTo>
                    <a:pt x="407686" y="177680"/>
                    <a:pt x="406187" y="182176"/>
                    <a:pt x="402576" y="188976"/>
                  </a:cubicBezTo>
                  <a:lnTo>
                    <a:pt x="358930" y="270311"/>
                  </a:lnTo>
                  <a:lnTo>
                    <a:pt x="175128" y="443971"/>
                  </a:lnTo>
                  <a:cubicBezTo>
                    <a:pt x="170518" y="448312"/>
                    <a:pt x="163564" y="448427"/>
                    <a:pt x="159568" y="4442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02" name="Google Shape;4302;p57"/>
            <p:cNvGrpSpPr/>
            <p:nvPr/>
          </p:nvGrpSpPr>
          <p:grpSpPr>
            <a:xfrm>
              <a:off x="7249488" y="5037136"/>
              <a:ext cx="309858" cy="309068"/>
              <a:chOff x="7249488" y="5037136"/>
              <a:chExt cx="309858" cy="309068"/>
            </a:xfrm>
          </p:grpSpPr>
          <p:sp>
            <p:nvSpPr>
              <p:cNvPr id="4303" name="Google Shape;4303;p57"/>
              <p:cNvSpPr/>
              <p:nvPr/>
            </p:nvSpPr>
            <p:spPr>
              <a:xfrm>
                <a:off x="7388581" y="5037136"/>
                <a:ext cx="39637" cy="40250"/>
              </a:xfrm>
              <a:custGeom>
                <a:avLst/>
                <a:gdLst/>
                <a:ahLst/>
                <a:cxnLst/>
                <a:rect l="l" t="t" r="r" b="b"/>
                <a:pathLst>
                  <a:path w="39637" h="40250" extrusionOk="0">
                    <a:moveTo>
                      <a:pt x="11783" y="37361"/>
                    </a:moveTo>
                    <a:lnTo>
                      <a:pt x="2793" y="27833"/>
                    </a:lnTo>
                    <a:cubicBezTo>
                      <a:pt x="-1702" y="23069"/>
                      <a:pt x="-665" y="14770"/>
                      <a:pt x="5137" y="9276"/>
                    </a:cubicBezTo>
                    <a:lnTo>
                      <a:pt x="12398" y="2437"/>
                    </a:lnTo>
                    <a:cubicBezTo>
                      <a:pt x="15510" y="-521"/>
                      <a:pt x="20005" y="-828"/>
                      <a:pt x="22426" y="1746"/>
                    </a:cubicBezTo>
                    <a:lnTo>
                      <a:pt x="38140" y="18382"/>
                    </a:lnTo>
                    <a:cubicBezTo>
                      <a:pt x="40560" y="20956"/>
                      <a:pt x="39984" y="25413"/>
                      <a:pt x="36872" y="28371"/>
                    </a:cubicBezTo>
                    <a:lnTo>
                      <a:pt x="28534" y="36209"/>
                    </a:lnTo>
                    <a:cubicBezTo>
                      <a:pt x="23309" y="41127"/>
                      <a:pt x="15818" y="41626"/>
                      <a:pt x="11783" y="3732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4" name="Google Shape;4304;p57"/>
              <p:cNvSpPr/>
              <p:nvPr/>
            </p:nvSpPr>
            <p:spPr>
              <a:xfrm>
                <a:off x="7421315" y="5071867"/>
                <a:ext cx="39637" cy="39707"/>
              </a:xfrm>
              <a:custGeom>
                <a:avLst/>
                <a:gdLst/>
                <a:ahLst/>
                <a:cxnLst/>
                <a:rect l="l" t="t" r="r" b="b"/>
                <a:pathLst>
                  <a:path w="39637" h="39707" extrusionOk="0">
                    <a:moveTo>
                      <a:pt x="10977" y="36478"/>
                    </a:moveTo>
                    <a:lnTo>
                      <a:pt x="2793" y="27833"/>
                    </a:lnTo>
                    <a:cubicBezTo>
                      <a:pt x="-1702" y="23069"/>
                      <a:pt x="-665" y="14770"/>
                      <a:pt x="5137" y="9276"/>
                    </a:cubicBezTo>
                    <a:lnTo>
                      <a:pt x="12398" y="2437"/>
                    </a:lnTo>
                    <a:cubicBezTo>
                      <a:pt x="15510" y="-521"/>
                      <a:pt x="20005" y="-828"/>
                      <a:pt x="22426" y="1746"/>
                    </a:cubicBezTo>
                    <a:lnTo>
                      <a:pt x="38140" y="18382"/>
                    </a:lnTo>
                    <a:cubicBezTo>
                      <a:pt x="40560" y="20956"/>
                      <a:pt x="39984" y="25412"/>
                      <a:pt x="36872" y="28371"/>
                    </a:cubicBezTo>
                    <a:lnTo>
                      <a:pt x="29610" y="35210"/>
                    </a:lnTo>
                    <a:cubicBezTo>
                      <a:pt x="23809" y="40665"/>
                      <a:pt x="15472" y="41242"/>
                      <a:pt x="10938" y="364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5" name="Google Shape;4305;p57"/>
              <p:cNvSpPr/>
              <p:nvPr/>
            </p:nvSpPr>
            <p:spPr>
              <a:xfrm>
                <a:off x="7454289" y="5106674"/>
                <a:ext cx="39351" cy="39522"/>
              </a:xfrm>
              <a:custGeom>
                <a:avLst/>
                <a:gdLst/>
                <a:ahLst/>
                <a:cxnLst/>
                <a:rect l="l" t="t" r="r" b="b"/>
                <a:pathLst>
                  <a:path w="39351" h="39522" extrusionOk="0">
                    <a:moveTo>
                      <a:pt x="10583" y="36172"/>
                    </a:moveTo>
                    <a:lnTo>
                      <a:pt x="2860" y="27989"/>
                    </a:lnTo>
                    <a:cubicBezTo>
                      <a:pt x="-1751" y="23110"/>
                      <a:pt x="-675" y="14580"/>
                      <a:pt x="5281" y="8971"/>
                    </a:cubicBezTo>
                    <a:cubicBezTo>
                      <a:pt x="5281" y="8971"/>
                      <a:pt x="12273" y="2401"/>
                      <a:pt x="12273" y="2401"/>
                    </a:cubicBezTo>
                    <a:cubicBezTo>
                      <a:pt x="17229" y="-2287"/>
                      <a:pt x="21532" y="787"/>
                      <a:pt x="24529" y="4014"/>
                    </a:cubicBezTo>
                    <a:cubicBezTo>
                      <a:pt x="28563" y="8317"/>
                      <a:pt x="32597" y="12659"/>
                      <a:pt x="36631" y="16962"/>
                    </a:cubicBezTo>
                    <a:cubicBezTo>
                      <a:pt x="39475" y="19997"/>
                      <a:pt x="40934" y="24339"/>
                      <a:pt x="36708" y="28335"/>
                    </a:cubicBezTo>
                    <a:lnTo>
                      <a:pt x="29716" y="34904"/>
                    </a:lnTo>
                    <a:cubicBezTo>
                      <a:pt x="23760" y="40514"/>
                      <a:pt x="15193" y="41090"/>
                      <a:pt x="10544" y="362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6" name="Google Shape;4306;p57"/>
              <p:cNvSpPr/>
              <p:nvPr/>
            </p:nvSpPr>
            <p:spPr>
              <a:xfrm>
                <a:off x="7487324" y="5142303"/>
                <a:ext cx="38966" cy="38735"/>
              </a:xfrm>
              <a:custGeom>
                <a:avLst/>
                <a:gdLst/>
                <a:ahLst/>
                <a:cxnLst/>
                <a:rect l="l" t="t" r="r" b="b"/>
                <a:pathLst>
                  <a:path w="38966" h="38735" extrusionOk="0">
                    <a:moveTo>
                      <a:pt x="10550" y="35468"/>
                    </a:moveTo>
                    <a:cubicBezTo>
                      <a:pt x="10550" y="35468"/>
                      <a:pt x="2405" y="26823"/>
                      <a:pt x="2367" y="26823"/>
                    </a:cubicBezTo>
                    <a:cubicBezTo>
                      <a:pt x="-6700" y="17179"/>
                      <a:pt x="12433" y="-6949"/>
                      <a:pt x="23536" y="1926"/>
                    </a:cubicBezTo>
                    <a:cubicBezTo>
                      <a:pt x="27878" y="5423"/>
                      <a:pt x="31489" y="9726"/>
                      <a:pt x="35062" y="13990"/>
                    </a:cubicBezTo>
                    <a:cubicBezTo>
                      <a:pt x="36753" y="16027"/>
                      <a:pt x="38520" y="18217"/>
                      <a:pt x="38904" y="21021"/>
                    </a:cubicBezTo>
                    <a:cubicBezTo>
                      <a:pt x="39673" y="26631"/>
                      <a:pt x="33103" y="30550"/>
                      <a:pt x="29222" y="34238"/>
                    </a:cubicBezTo>
                    <a:cubicBezTo>
                      <a:pt x="23421" y="39694"/>
                      <a:pt x="15084" y="40270"/>
                      <a:pt x="10550" y="3550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7" name="Google Shape;4307;p57"/>
              <p:cNvSpPr/>
              <p:nvPr/>
            </p:nvSpPr>
            <p:spPr>
              <a:xfrm>
                <a:off x="7519009" y="5176024"/>
                <a:ext cx="40337" cy="39707"/>
              </a:xfrm>
              <a:custGeom>
                <a:avLst/>
                <a:gdLst/>
                <a:ahLst/>
                <a:cxnLst/>
                <a:rect l="l" t="t" r="r" b="b"/>
                <a:pathLst>
                  <a:path w="40337" h="39707" extrusionOk="0">
                    <a:moveTo>
                      <a:pt x="11638" y="36478"/>
                    </a:moveTo>
                    <a:lnTo>
                      <a:pt x="2455" y="26758"/>
                    </a:lnTo>
                    <a:cubicBezTo>
                      <a:pt x="-1502" y="22569"/>
                      <a:pt x="-580" y="15308"/>
                      <a:pt x="4530" y="10505"/>
                    </a:cubicBezTo>
                    <a:lnTo>
                      <a:pt x="13098" y="2437"/>
                    </a:lnTo>
                    <a:cubicBezTo>
                      <a:pt x="16210" y="-521"/>
                      <a:pt x="20705" y="-828"/>
                      <a:pt x="23125" y="1746"/>
                    </a:cubicBezTo>
                    <a:lnTo>
                      <a:pt x="38839" y="18382"/>
                    </a:lnTo>
                    <a:cubicBezTo>
                      <a:pt x="41260" y="20956"/>
                      <a:pt x="40683" y="25412"/>
                      <a:pt x="37571" y="28371"/>
                    </a:cubicBezTo>
                    <a:lnTo>
                      <a:pt x="30310" y="35210"/>
                    </a:lnTo>
                    <a:cubicBezTo>
                      <a:pt x="24509" y="40666"/>
                      <a:pt x="16171" y="41242"/>
                      <a:pt x="11638" y="364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8" name="Google Shape;4308;p57"/>
              <p:cNvSpPr/>
              <p:nvPr/>
            </p:nvSpPr>
            <p:spPr>
              <a:xfrm>
                <a:off x="7351495" y="5067001"/>
                <a:ext cx="44911" cy="44997"/>
              </a:xfrm>
              <a:custGeom>
                <a:avLst/>
                <a:gdLst/>
                <a:ahLst/>
                <a:cxnLst/>
                <a:rect l="l" t="t" r="r" b="b"/>
                <a:pathLst>
                  <a:path w="44911" h="44997" extrusionOk="0">
                    <a:moveTo>
                      <a:pt x="20746" y="44110"/>
                    </a:moveTo>
                    <a:lnTo>
                      <a:pt x="767" y="22941"/>
                    </a:lnTo>
                    <a:cubicBezTo>
                      <a:pt x="-462" y="21634"/>
                      <a:pt x="-193" y="19329"/>
                      <a:pt x="1421" y="17830"/>
                    </a:cubicBezTo>
                    <a:lnTo>
                      <a:pt x="19017" y="1233"/>
                    </a:lnTo>
                    <a:cubicBezTo>
                      <a:pt x="20631" y="-265"/>
                      <a:pt x="22936" y="-419"/>
                      <a:pt x="24165" y="887"/>
                    </a:cubicBezTo>
                    <a:lnTo>
                      <a:pt x="44144" y="22057"/>
                    </a:lnTo>
                    <a:cubicBezTo>
                      <a:pt x="45373" y="23363"/>
                      <a:pt x="45104" y="25668"/>
                      <a:pt x="43491" y="27167"/>
                    </a:cubicBezTo>
                    <a:lnTo>
                      <a:pt x="25894" y="43764"/>
                    </a:lnTo>
                    <a:cubicBezTo>
                      <a:pt x="24281" y="45262"/>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9" name="Google Shape;4309;p57"/>
              <p:cNvSpPr/>
              <p:nvPr/>
            </p:nvSpPr>
            <p:spPr>
              <a:xfrm>
                <a:off x="7384267" y="5101733"/>
                <a:ext cx="44911" cy="44996"/>
              </a:xfrm>
              <a:custGeom>
                <a:avLst/>
                <a:gdLst/>
                <a:ahLst/>
                <a:cxnLst/>
                <a:rect l="l" t="t" r="r" b="b"/>
                <a:pathLst>
                  <a:path w="44911" h="44996" extrusionOk="0">
                    <a:moveTo>
                      <a:pt x="20746" y="44110"/>
                    </a:moveTo>
                    <a:lnTo>
                      <a:pt x="768" y="22940"/>
                    </a:lnTo>
                    <a:cubicBezTo>
                      <a:pt x="-462" y="21634"/>
                      <a:pt x="-193" y="19329"/>
                      <a:pt x="1421" y="17830"/>
                    </a:cubicBezTo>
                    <a:lnTo>
                      <a:pt x="19017" y="1233"/>
                    </a:lnTo>
                    <a:cubicBezTo>
                      <a:pt x="20631" y="-265"/>
                      <a:pt x="22936" y="-419"/>
                      <a:pt x="24165" y="887"/>
                    </a:cubicBezTo>
                    <a:lnTo>
                      <a:pt x="44144" y="22057"/>
                    </a:lnTo>
                    <a:cubicBezTo>
                      <a:pt x="45373" y="23363"/>
                      <a:pt x="45105" y="25668"/>
                      <a:pt x="43491" y="27166"/>
                    </a:cubicBezTo>
                    <a:lnTo>
                      <a:pt x="25895" y="43764"/>
                    </a:lnTo>
                    <a:cubicBezTo>
                      <a:pt x="24281" y="45263"/>
                      <a:pt x="21976"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0" name="Google Shape;4310;p57"/>
              <p:cNvSpPr/>
              <p:nvPr/>
            </p:nvSpPr>
            <p:spPr>
              <a:xfrm>
                <a:off x="7417078" y="5136465"/>
                <a:ext cx="44911" cy="44996"/>
              </a:xfrm>
              <a:custGeom>
                <a:avLst/>
                <a:gdLst/>
                <a:ahLst/>
                <a:cxnLst/>
                <a:rect l="l" t="t" r="r" b="b"/>
                <a:pathLst>
                  <a:path w="44911" h="44996" extrusionOk="0">
                    <a:moveTo>
                      <a:pt x="20746" y="44110"/>
                    </a:moveTo>
                    <a:lnTo>
                      <a:pt x="768" y="22940"/>
                    </a:lnTo>
                    <a:cubicBezTo>
                      <a:pt x="-462" y="21634"/>
                      <a:pt x="-193" y="19329"/>
                      <a:pt x="1421" y="17831"/>
                    </a:cubicBezTo>
                    <a:lnTo>
                      <a:pt x="19017" y="1233"/>
                    </a:lnTo>
                    <a:cubicBezTo>
                      <a:pt x="20631" y="-266"/>
                      <a:pt x="22936" y="-419"/>
                      <a:pt x="24165" y="887"/>
                    </a:cubicBezTo>
                    <a:lnTo>
                      <a:pt x="44144" y="22057"/>
                    </a:lnTo>
                    <a:cubicBezTo>
                      <a:pt x="45373" y="23363"/>
                      <a:pt x="45104" y="25668"/>
                      <a:pt x="43491" y="27166"/>
                    </a:cubicBezTo>
                    <a:lnTo>
                      <a:pt x="25894" y="43764"/>
                    </a:lnTo>
                    <a:cubicBezTo>
                      <a:pt x="24281" y="45262"/>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1" name="Google Shape;4311;p57"/>
              <p:cNvSpPr/>
              <p:nvPr/>
            </p:nvSpPr>
            <p:spPr>
              <a:xfrm>
                <a:off x="7449850" y="5171197"/>
                <a:ext cx="44911" cy="44997"/>
              </a:xfrm>
              <a:custGeom>
                <a:avLst/>
                <a:gdLst/>
                <a:ahLst/>
                <a:cxnLst/>
                <a:rect l="l" t="t" r="r" b="b"/>
                <a:pathLst>
                  <a:path w="44911" h="44997" extrusionOk="0">
                    <a:moveTo>
                      <a:pt x="20746" y="44110"/>
                    </a:moveTo>
                    <a:lnTo>
                      <a:pt x="767" y="22941"/>
                    </a:lnTo>
                    <a:cubicBezTo>
                      <a:pt x="-462" y="21634"/>
                      <a:pt x="-193" y="19329"/>
                      <a:pt x="1421" y="17830"/>
                    </a:cubicBezTo>
                    <a:lnTo>
                      <a:pt x="19017" y="1233"/>
                    </a:lnTo>
                    <a:cubicBezTo>
                      <a:pt x="20631" y="-265"/>
                      <a:pt x="22936" y="-419"/>
                      <a:pt x="24166" y="887"/>
                    </a:cubicBezTo>
                    <a:lnTo>
                      <a:pt x="44144" y="22057"/>
                    </a:lnTo>
                    <a:cubicBezTo>
                      <a:pt x="45373" y="23363"/>
                      <a:pt x="45104" y="25668"/>
                      <a:pt x="43491" y="27167"/>
                    </a:cubicBezTo>
                    <a:lnTo>
                      <a:pt x="25894" y="43764"/>
                    </a:lnTo>
                    <a:cubicBezTo>
                      <a:pt x="24281" y="45262"/>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2" name="Google Shape;4312;p57"/>
              <p:cNvSpPr/>
              <p:nvPr/>
            </p:nvSpPr>
            <p:spPr>
              <a:xfrm>
                <a:off x="7482623" y="5205929"/>
                <a:ext cx="44911" cy="44996"/>
              </a:xfrm>
              <a:custGeom>
                <a:avLst/>
                <a:gdLst/>
                <a:ahLst/>
                <a:cxnLst/>
                <a:rect l="l" t="t" r="r" b="b"/>
                <a:pathLst>
                  <a:path w="44911" h="44996" extrusionOk="0">
                    <a:moveTo>
                      <a:pt x="20746" y="44110"/>
                    </a:moveTo>
                    <a:lnTo>
                      <a:pt x="767" y="22940"/>
                    </a:lnTo>
                    <a:cubicBezTo>
                      <a:pt x="-462" y="21634"/>
                      <a:pt x="-193" y="19329"/>
                      <a:pt x="1421" y="17830"/>
                    </a:cubicBezTo>
                    <a:lnTo>
                      <a:pt x="19017" y="1233"/>
                    </a:lnTo>
                    <a:cubicBezTo>
                      <a:pt x="20631" y="-265"/>
                      <a:pt x="22936" y="-419"/>
                      <a:pt x="24165" y="887"/>
                    </a:cubicBezTo>
                    <a:lnTo>
                      <a:pt x="44144" y="22057"/>
                    </a:lnTo>
                    <a:cubicBezTo>
                      <a:pt x="45373" y="23363"/>
                      <a:pt x="45104" y="25668"/>
                      <a:pt x="43491" y="27166"/>
                    </a:cubicBezTo>
                    <a:lnTo>
                      <a:pt x="25894" y="43764"/>
                    </a:lnTo>
                    <a:cubicBezTo>
                      <a:pt x="24281" y="45263"/>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3" name="Google Shape;4313;p57"/>
              <p:cNvSpPr/>
              <p:nvPr/>
            </p:nvSpPr>
            <p:spPr>
              <a:xfrm>
                <a:off x="7318338" y="5098275"/>
                <a:ext cx="44911" cy="44997"/>
              </a:xfrm>
              <a:custGeom>
                <a:avLst/>
                <a:gdLst/>
                <a:ahLst/>
                <a:cxnLst/>
                <a:rect l="l" t="t" r="r" b="b"/>
                <a:pathLst>
                  <a:path w="44911" h="44997" extrusionOk="0">
                    <a:moveTo>
                      <a:pt x="20746" y="44110"/>
                    </a:moveTo>
                    <a:lnTo>
                      <a:pt x="767" y="22940"/>
                    </a:lnTo>
                    <a:cubicBezTo>
                      <a:pt x="-462" y="21634"/>
                      <a:pt x="-193" y="19329"/>
                      <a:pt x="1421" y="17830"/>
                    </a:cubicBezTo>
                    <a:lnTo>
                      <a:pt x="19017" y="1233"/>
                    </a:lnTo>
                    <a:cubicBezTo>
                      <a:pt x="20631" y="-265"/>
                      <a:pt x="22936" y="-419"/>
                      <a:pt x="24165" y="887"/>
                    </a:cubicBezTo>
                    <a:lnTo>
                      <a:pt x="44144" y="22057"/>
                    </a:lnTo>
                    <a:cubicBezTo>
                      <a:pt x="45373" y="23363"/>
                      <a:pt x="45104" y="25668"/>
                      <a:pt x="43491" y="27167"/>
                    </a:cubicBezTo>
                    <a:lnTo>
                      <a:pt x="25894" y="43764"/>
                    </a:lnTo>
                    <a:cubicBezTo>
                      <a:pt x="24281" y="45262"/>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4" name="Google Shape;4314;p57"/>
              <p:cNvSpPr/>
              <p:nvPr/>
            </p:nvSpPr>
            <p:spPr>
              <a:xfrm>
                <a:off x="7351111" y="5133007"/>
                <a:ext cx="44911" cy="44997"/>
              </a:xfrm>
              <a:custGeom>
                <a:avLst/>
                <a:gdLst/>
                <a:ahLst/>
                <a:cxnLst/>
                <a:rect l="l" t="t" r="r" b="b"/>
                <a:pathLst>
                  <a:path w="44911" h="44997" extrusionOk="0">
                    <a:moveTo>
                      <a:pt x="20746" y="44110"/>
                    </a:moveTo>
                    <a:lnTo>
                      <a:pt x="767" y="22940"/>
                    </a:lnTo>
                    <a:cubicBezTo>
                      <a:pt x="-462" y="21634"/>
                      <a:pt x="-193" y="19329"/>
                      <a:pt x="1421" y="17831"/>
                    </a:cubicBezTo>
                    <a:lnTo>
                      <a:pt x="19017" y="1233"/>
                    </a:lnTo>
                    <a:cubicBezTo>
                      <a:pt x="20631" y="-266"/>
                      <a:pt x="22936" y="-419"/>
                      <a:pt x="24165" y="887"/>
                    </a:cubicBezTo>
                    <a:lnTo>
                      <a:pt x="44144" y="22057"/>
                    </a:lnTo>
                    <a:cubicBezTo>
                      <a:pt x="45373" y="23363"/>
                      <a:pt x="45104" y="25668"/>
                      <a:pt x="43491" y="27166"/>
                    </a:cubicBezTo>
                    <a:lnTo>
                      <a:pt x="25894" y="43764"/>
                    </a:lnTo>
                    <a:cubicBezTo>
                      <a:pt x="24281" y="45263"/>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5" name="Google Shape;4315;p57"/>
              <p:cNvSpPr/>
              <p:nvPr/>
            </p:nvSpPr>
            <p:spPr>
              <a:xfrm>
                <a:off x="7383883" y="5167739"/>
                <a:ext cx="44911" cy="44997"/>
              </a:xfrm>
              <a:custGeom>
                <a:avLst/>
                <a:gdLst/>
                <a:ahLst/>
                <a:cxnLst/>
                <a:rect l="l" t="t" r="r" b="b"/>
                <a:pathLst>
                  <a:path w="44911" h="44997" extrusionOk="0">
                    <a:moveTo>
                      <a:pt x="20746" y="44110"/>
                    </a:moveTo>
                    <a:lnTo>
                      <a:pt x="768" y="22941"/>
                    </a:lnTo>
                    <a:cubicBezTo>
                      <a:pt x="-462" y="21634"/>
                      <a:pt x="-193" y="19329"/>
                      <a:pt x="1421" y="17830"/>
                    </a:cubicBezTo>
                    <a:lnTo>
                      <a:pt x="19017" y="1233"/>
                    </a:lnTo>
                    <a:cubicBezTo>
                      <a:pt x="20631" y="-265"/>
                      <a:pt x="22936" y="-419"/>
                      <a:pt x="24165" y="887"/>
                    </a:cubicBezTo>
                    <a:lnTo>
                      <a:pt x="44144" y="22057"/>
                    </a:lnTo>
                    <a:cubicBezTo>
                      <a:pt x="45373" y="23363"/>
                      <a:pt x="45104" y="25668"/>
                      <a:pt x="43491" y="27167"/>
                    </a:cubicBezTo>
                    <a:lnTo>
                      <a:pt x="25894" y="43764"/>
                    </a:lnTo>
                    <a:cubicBezTo>
                      <a:pt x="24281" y="45262"/>
                      <a:pt x="21976"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6" name="Google Shape;4316;p57"/>
              <p:cNvSpPr/>
              <p:nvPr/>
            </p:nvSpPr>
            <p:spPr>
              <a:xfrm>
                <a:off x="7416655" y="5202432"/>
                <a:ext cx="44911" cy="44997"/>
              </a:xfrm>
              <a:custGeom>
                <a:avLst/>
                <a:gdLst/>
                <a:ahLst/>
                <a:cxnLst/>
                <a:rect l="l" t="t" r="r" b="b"/>
                <a:pathLst>
                  <a:path w="44911" h="44997" extrusionOk="0">
                    <a:moveTo>
                      <a:pt x="20746" y="44110"/>
                    </a:moveTo>
                    <a:lnTo>
                      <a:pt x="767" y="22941"/>
                    </a:lnTo>
                    <a:cubicBezTo>
                      <a:pt x="-462" y="21634"/>
                      <a:pt x="-193" y="19329"/>
                      <a:pt x="1421" y="17830"/>
                    </a:cubicBezTo>
                    <a:lnTo>
                      <a:pt x="19017" y="1233"/>
                    </a:lnTo>
                    <a:cubicBezTo>
                      <a:pt x="20631" y="-265"/>
                      <a:pt x="22936" y="-419"/>
                      <a:pt x="24166" y="887"/>
                    </a:cubicBezTo>
                    <a:lnTo>
                      <a:pt x="44144" y="22057"/>
                    </a:lnTo>
                    <a:cubicBezTo>
                      <a:pt x="45374" y="23363"/>
                      <a:pt x="45104" y="25668"/>
                      <a:pt x="43491" y="27167"/>
                    </a:cubicBezTo>
                    <a:lnTo>
                      <a:pt x="25894" y="43764"/>
                    </a:lnTo>
                    <a:cubicBezTo>
                      <a:pt x="24281" y="45262"/>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7" name="Google Shape;4317;p57"/>
              <p:cNvSpPr/>
              <p:nvPr/>
            </p:nvSpPr>
            <p:spPr>
              <a:xfrm>
                <a:off x="7449428" y="5237164"/>
                <a:ext cx="44911" cy="44996"/>
              </a:xfrm>
              <a:custGeom>
                <a:avLst/>
                <a:gdLst/>
                <a:ahLst/>
                <a:cxnLst/>
                <a:rect l="l" t="t" r="r" b="b"/>
                <a:pathLst>
                  <a:path w="44911" h="44996" extrusionOk="0">
                    <a:moveTo>
                      <a:pt x="20746" y="44110"/>
                    </a:moveTo>
                    <a:lnTo>
                      <a:pt x="767" y="22940"/>
                    </a:lnTo>
                    <a:cubicBezTo>
                      <a:pt x="-462" y="21634"/>
                      <a:pt x="-193" y="19329"/>
                      <a:pt x="1421" y="17830"/>
                    </a:cubicBezTo>
                    <a:lnTo>
                      <a:pt x="19017" y="1233"/>
                    </a:lnTo>
                    <a:cubicBezTo>
                      <a:pt x="20631" y="-265"/>
                      <a:pt x="22936" y="-419"/>
                      <a:pt x="24166" y="887"/>
                    </a:cubicBezTo>
                    <a:lnTo>
                      <a:pt x="44144" y="22057"/>
                    </a:lnTo>
                    <a:cubicBezTo>
                      <a:pt x="45373" y="23363"/>
                      <a:pt x="45104" y="25668"/>
                      <a:pt x="43491" y="27166"/>
                    </a:cubicBezTo>
                    <a:lnTo>
                      <a:pt x="25894" y="43764"/>
                    </a:lnTo>
                    <a:cubicBezTo>
                      <a:pt x="24281" y="45263"/>
                      <a:pt x="21975" y="45416"/>
                      <a:pt x="20746" y="441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8" name="Google Shape;4318;p57"/>
              <p:cNvSpPr/>
              <p:nvPr/>
            </p:nvSpPr>
            <p:spPr>
              <a:xfrm>
                <a:off x="7285339" y="5129718"/>
                <a:ext cx="44557" cy="44622"/>
              </a:xfrm>
              <a:custGeom>
                <a:avLst/>
                <a:gdLst/>
                <a:ahLst/>
                <a:cxnLst/>
                <a:rect l="l" t="t" r="r" b="b"/>
                <a:pathLst>
                  <a:path w="44557" h="44622" extrusionOk="0">
                    <a:moveTo>
                      <a:pt x="20242" y="43596"/>
                    </a:moveTo>
                    <a:lnTo>
                      <a:pt x="879" y="23080"/>
                    </a:lnTo>
                    <a:cubicBezTo>
                      <a:pt x="-543" y="21581"/>
                      <a:pt x="-197" y="18969"/>
                      <a:pt x="1608" y="17240"/>
                    </a:cubicBezTo>
                    <a:lnTo>
                      <a:pt x="18437" y="1411"/>
                    </a:lnTo>
                    <a:cubicBezTo>
                      <a:pt x="20242" y="-318"/>
                      <a:pt x="22893" y="-472"/>
                      <a:pt x="24315" y="1027"/>
                    </a:cubicBezTo>
                    <a:lnTo>
                      <a:pt x="43679" y="21543"/>
                    </a:lnTo>
                    <a:cubicBezTo>
                      <a:pt x="45100" y="23041"/>
                      <a:pt x="44754" y="25654"/>
                      <a:pt x="42949" y="27383"/>
                    </a:cubicBezTo>
                    <a:lnTo>
                      <a:pt x="26121" y="43212"/>
                    </a:lnTo>
                    <a:cubicBezTo>
                      <a:pt x="24315" y="44941"/>
                      <a:pt x="21664" y="45095"/>
                      <a:pt x="20242" y="4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9" name="Google Shape;4319;p57"/>
              <p:cNvSpPr/>
              <p:nvPr/>
            </p:nvSpPr>
            <p:spPr>
              <a:xfrm>
                <a:off x="7318414" y="5164769"/>
                <a:ext cx="43977" cy="42436"/>
              </a:xfrm>
              <a:custGeom>
                <a:avLst/>
                <a:gdLst/>
                <a:ahLst/>
                <a:cxnLst/>
                <a:rect l="l" t="t" r="r" b="b"/>
                <a:pathLst>
                  <a:path w="43977" h="42436" extrusionOk="0">
                    <a:moveTo>
                      <a:pt x="17135" y="40280"/>
                    </a:moveTo>
                    <a:lnTo>
                      <a:pt x="999" y="23183"/>
                    </a:lnTo>
                    <a:cubicBezTo>
                      <a:pt x="-615" y="21454"/>
                      <a:pt x="-231" y="18457"/>
                      <a:pt x="1844" y="16497"/>
                    </a:cubicBezTo>
                    <a:lnTo>
                      <a:pt x="17596" y="1667"/>
                    </a:lnTo>
                    <a:cubicBezTo>
                      <a:pt x="19748" y="-369"/>
                      <a:pt x="22821" y="-561"/>
                      <a:pt x="24512" y="1206"/>
                    </a:cubicBezTo>
                    <a:lnTo>
                      <a:pt x="42953" y="20762"/>
                    </a:lnTo>
                    <a:cubicBezTo>
                      <a:pt x="44606" y="22530"/>
                      <a:pt x="44222" y="25603"/>
                      <a:pt x="42070" y="27601"/>
                    </a:cubicBezTo>
                    <a:lnTo>
                      <a:pt x="29468" y="39473"/>
                    </a:lnTo>
                    <a:cubicBezTo>
                      <a:pt x="25626" y="43084"/>
                      <a:pt x="20132" y="43430"/>
                      <a:pt x="17174" y="403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0" name="Google Shape;4320;p57"/>
              <p:cNvSpPr/>
              <p:nvPr/>
            </p:nvSpPr>
            <p:spPr>
              <a:xfrm>
                <a:off x="7351074" y="5199466"/>
                <a:ext cx="44253" cy="44205"/>
              </a:xfrm>
              <a:custGeom>
                <a:avLst/>
                <a:gdLst/>
                <a:ahLst/>
                <a:cxnLst/>
                <a:rect l="l" t="t" r="r" b="b"/>
                <a:pathLst>
                  <a:path w="44253" h="44205" extrusionOk="0">
                    <a:moveTo>
                      <a:pt x="19860" y="43081"/>
                    </a:moveTo>
                    <a:lnTo>
                      <a:pt x="957" y="23064"/>
                    </a:lnTo>
                    <a:cubicBezTo>
                      <a:pt x="-580" y="21412"/>
                      <a:pt x="-234" y="18569"/>
                      <a:pt x="1764" y="16725"/>
                    </a:cubicBezTo>
                    <a:lnTo>
                      <a:pt x="17785" y="1626"/>
                    </a:lnTo>
                    <a:cubicBezTo>
                      <a:pt x="19898" y="-334"/>
                      <a:pt x="22895" y="-564"/>
                      <a:pt x="24547" y="1165"/>
                    </a:cubicBezTo>
                    <a:lnTo>
                      <a:pt x="43296" y="21028"/>
                    </a:lnTo>
                    <a:cubicBezTo>
                      <a:pt x="44833" y="22680"/>
                      <a:pt x="44487" y="25523"/>
                      <a:pt x="42489" y="27367"/>
                    </a:cubicBezTo>
                    <a:lnTo>
                      <a:pt x="26276" y="42659"/>
                    </a:lnTo>
                    <a:cubicBezTo>
                      <a:pt x="24278" y="44541"/>
                      <a:pt x="21435" y="44733"/>
                      <a:pt x="19898" y="4308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1" name="Google Shape;4321;p57"/>
              <p:cNvSpPr/>
              <p:nvPr/>
            </p:nvSpPr>
            <p:spPr>
              <a:xfrm>
                <a:off x="7383959" y="5234197"/>
                <a:ext cx="44029" cy="44053"/>
              </a:xfrm>
              <a:custGeom>
                <a:avLst/>
                <a:gdLst/>
                <a:ahLst/>
                <a:cxnLst/>
                <a:rect l="l" t="t" r="r" b="b"/>
                <a:pathLst>
                  <a:path w="44029" h="44053" extrusionOk="0">
                    <a:moveTo>
                      <a:pt x="19594" y="42889"/>
                    </a:moveTo>
                    <a:lnTo>
                      <a:pt x="999" y="23218"/>
                    </a:lnTo>
                    <a:cubicBezTo>
                      <a:pt x="-615" y="21489"/>
                      <a:pt x="-230" y="18492"/>
                      <a:pt x="1844" y="16533"/>
                    </a:cubicBezTo>
                    <a:lnTo>
                      <a:pt x="17673" y="1626"/>
                    </a:lnTo>
                    <a:cubicBezTo>
                      <a:pt x="19786" y="-334"/>
                      <a:pt x="22783" y="-564"/>
                      <a:pt x="24435" y="1165"/>
                    </a:cubicBezTo>
                    <a:lnTo>
                      <a:pt x="43031" y="20836"/>
                    </a:lnTo>
                    <a:cubicBezTo>
                      <a:pt x="44644" y="22565"/>
                      <a:pt x="44260" y="25562"/>
                      <a:pt x="42185" y="27521"/>
                    </a:cubicBezTo>
                    <a:lnTo>
                      <a:pt x="26356" y="42428"/>
                    </a:lnTo>
                    <a:cubicBezTo>
                      <a:pt x="24243" y="44388"/>
                      <a:pt x="21246" y="44618"/>
                      <a:pt x="19594" y="428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2" name="Google Shape;4322;p57"/>
              <p:cNvSpPr/>
              <p:nvPr/>
            </p:nvSpPr>
            <p:spPr>
              <a:xfrm>
                <a:off x="7381615" y="5268826"/>
                <a:ext cx="79197" cy="77378"/>
              </a:xfrm>
              <a:custGeom>
                <a:avLst/>
                <a:gdLst/>
                <a:ahLst/>
                <a:cxnLst/>
                <a:rect l="l" t="t" r="r" b="b"/>
                <a:pathLst>
                  <a:path w="79197" h="77378" extrusionOk="0">
                    <a:moveTo>
                      <a:pt x="24474" y="77378"/>
                    </a:moveTo>
                    <a:lnTo>
                      <a:pt x="0" y="51445"/>
                    </a:lnTo>
                    <a:lnTo>
                      <a:pt x="52943" y="1575"/>
                    </a:lnTo>
                    <a:cubicBezTo>
                      <a:pt x="54979" y="-346"/>
                      <a:pt x="57861" y="-538"/>
                      <a:pt x="59436" y="1153"/>
                    </a:cubicBezTo>
                    <a:lnTo>
                      <a:pt x="78223" y="21054"/>
                    </a:lnTo>
                    <a:cubicBezTo>
                      <a:pt x="79799" y="22707"/>
                      <a:pt x="79415" y="25588"/>
                      <a:pt x="77417" y="27509"/>
                    </a:cubicBezTo>
                    <a:lnTo>
                      <a:pt x="24474" y="7737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3" name="Google Shape;4323;p57"/>
              <p:cNvSpPr/>
              <p:nvPr/>
            </p:nvSpPr>
            <p:spPr>
              <a:xfrm>
                <a:off x="7249488" y="5161336"/>
                <a:ext cx="46898" cy="45979"/>
              </a:xfrm>
              <a:custGeom>
                <a:avLst/>
                <a:gdLst/>
                <a:ahLst/>
                <a:cxnLst/>
                <a:rect l="l" t="t" r="r" b="b"/>
                <a:pathLst>
                  <a:path w="46898" h="45979" extrusionOk="0">
                    <a:moveTo>
                      <a:pt x="25511" y="45941"/>
                    </a:moveTo>
                    <a:lnTo>
                      <a:pt x="0" y="19854"/>
                    </a:lnTo>
                    <a:lnTo>
                      <a:pt x="20785" y="1412"/>
                    </a:lnTo>
                    <a:cubicBezTo>
                      <a:pt x="22783" y="-471"/>
                      <a:pt x="25895" y="-471"/>
                      <a:pt x="27701" y="1412"/>
                    </a:cubicBezTo>
                    <a:lnTo>
                      <a:pt x="45643" y="20430"/>
                    </a:lnTo>
                    <a:cubicBezTo>
                      <a:pt x="47449" y="22351"/>
                      <a:pt x="47295" y="25425"/>
                      <a:pt x="45259" y="27346"/>
                    </a:cubicBezTo>
                    <a:lnTo>
                      <a:pt x="25511" y="4597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4" name="Google Shape;4324;p57"/>
              <p:cNvSpPr/>
              <p:nvPr/>
            </p:nvSpPr>
            <p:spPr>
              <a:xfrm>
                <a:off x="7283298" y="5195979"/>
                <a:ext cx="45937" cy="46029"/>
              </a:xfrm>
              <a:custGeom>
                <a:avLst/>
                <a:gdLst/>
                <a:ahLst/>
                <a:cxnLst/>
                <a:rect l="l" t="t" r="r" b="b"/>
                <a:pathLst>
                  <a:path w="45937" h="46029" extrusionOk="0">
                    <a:moveTo>
                      <a:pt x="24474" y="46030"/>
                    </a:moveTo>
                    <a:lnTo>
                      <a:pt x="0" y="20096"/>
                    </a:lnTo>
                    <a:lnTo>
                      <a:pt x="19556" y="1654"/>
                    </a:lnTo>
                    <a:cubicBezTo>
                      <a:pt x="21707" y="-344"/>
                      <a:pt x="24781" y="-574"/>
                      <a:pt x="26433" y="1193"/>
                    </a:cubicBezTo>
                    <a:lnTo>
                      <a:pt x="44913" y="20749"/>
                    </a:lnTo>
                    <a:cubicBezTo>
                      <a:pt x="46565" y="22517"/>
                      <a:pt x="46181" y="25552"/>
                      <a:pt x="44029" y="27588"/>
                    </a:cubicBezTo>
                    <a:lnTo>
                      <a:pt x="24474" y="4603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5" name="Google Shape;4325;p57"/>
              <p:cNvSpPr/>
              <p:nvPr/>
            </p:nvSpPr>
            <p:spPr>
              <a:xfrm>
                <a:off x="7316071" y="5230711"/>
                <a:ext cx="45936" cy="46029"/>
              </a:xfrm>
              <a:custGeom>
                <a:avLst/>
                <a:gdLst/>
                <a:ahLst/>
                <a:cxnLst/>
                <a:rect l="l" t="t" r="r" b="b"/>
                <a:pathLst>
                  <a:path w="45936" h="46029" extrusionOk="0">
                    <a:moveTo>
                      <a:pt x="24474" y="46030"/>
                    </a:moveTo>
                    <a:lnTo>
                      <a:pt x="0" y="20096"/>
                    </a:lnTo>
                    <a:lnTo>
                      <a:pt x="19556" y="1654"/>
                    </a:lnTo>
                    <a:cubicBezTo>
                      <a:pt x="21707" y="-344"/>
                      <a:pt x="24781" y="-574"/>
                      <a:pt x="26433" y="1193"/>
                    </a:cubicBezTo>
                    <a:lnTo>
                      <a:pt x="44913" y="20749"/>
                    </a:lnTo>
                    <a:cubicBezTo>
                      <a:pt x="46565" y="22517"/>
                      <a:pt x="46181" y="25552"/>
                      <a:pt x="44029" y="27588"/>
                    </a:cubicBezTo>
                    <a:lnTo>
                      <a:pt x="24474" y="4603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6" name="Google Shape;4326;p57"/>
              <p:cNvSpPr/>
              <p:nvPr/>
            </p:nvSpPr>
            <p:spPr>
              <a:xfrm>
                <a:off x="7348843" y="5265443"/>
                <a:ext cx="45937" cy="46029"/>
              </a:xfrm>
              <a:custGeom>
                <a:avLst/>
                <a:gdLst/>
                <a:ahLst/>
                <a:cxnLst/>
                <a:rect l="l" t="t" r="r" b="b"/>
                <a:pathLst>
                  <a:path w="45937" h="46029" extrusionOk="0">
                    <a:moveTo>
                      <a:pt x="24474" y="46030"/>
                    </a:moveTo>
                    <a:lnTo>
                      <a:pt x="0" y="20096"/>
                    </a:lnTo>
                    <a:lnTo>
                      <a:pt x="19556" y="1654"/>
                    </a:lnTo>
                    <a:cubicBezTo>
                      <a:pt x="21707" y="-343"/>
                      <a:pt x="24781" y="-574"/>
                      <a:pt x="26433" y="1193"/>
                    </a:cubicBezTo>
                    <a:lnTo>
                      <a:pt x="44913" y="20749"/>
                    </a:lnTo>
                    <a:cubicBezTo>
                      <a:pt x="46565" y="22516"/>
                      <a:pt x="46181" y="25552"/>
                      <a:pt x="44030" y="27588"/>
                    </a:cubicBezTo>
                    <a:lnTo>
                      <a:pt x="24474" y="4603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327" name="Google Shape;4327;p57"/>
            <p:cNvSpPr/>
            <p:nvPr/>
          </p:nvSpPr>
          <p:spPr>
            <a:xfrm>
              <a:off x="7441151" y="4958141"/>
              <a:ext cx="169117" cy="204201"/>
            </a:xfrm>
            <a:custGeom>
              <a:avLst/>
              <a:gdLst/>
              <a:ahLst/>
              <a:cxnLst/>
              <a:rect l="l" t="t" r="r" b="b"/>
              <a:pathLst>
                <a:path w="169117" h="204201" extrusionOk="0">
                  <a:moveTo>
                    <a:pt x="135485" y="202417"/>
                  </a:moveTo>
                  <a:lnTo>
                    <a:pt x="1937" y="59840"/>
                  </a:lnTo>
                  <a:cubicBezTo>
                    <a:pt x="-177" y="57573"/>
                    <a:pt x="-599" y="53769"/>
                    <a:pt x="861" y="50504"/>
                  </a:cubicBezTo>
                  <a:lnTo>
                    <a:pt x="21723" y="4668"/>
                  </a:lnTo>
                  <a:cubicBezTo>
                    <a:pt x="23874" y="-57"/>
                    <a:pt x="29023" y="-1517"/>
                    <a:pt x="32096" y="1787"/>
                  </a:cubicBezTo>
                  <a:lnTo>
                    <a:pt x="167182" y="146016"/>
                  </a:lnTo>
                  <a:cubicBezTo>
                    <a:pt x="169372" y="148360"/>
                    <a:pt x="169756" y="152394"/>
                    <a:pt x="168065" y="155698"/>
                  </a:cubicBezTo>
                  <a:lnTo>
                    <a:pt x="145628" y="199881"/>
                  </a:lnTo>
                  <a:cubicBezTo>
                    <a:pt x="143361" y="204376"/>
                    <a:pt x="138405" y="205606"/>
                    <a:pt x="135408" y="2024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8" name="Google Shape;4328;p57"/>
            <p:cNvSpPr/>
            <p:nvPr/>
          </p:nvSpPr>
          <p:spPr>
            <a:xfrm>
              <a:off x="7387570" y="5110151"/>
              <a:ext cx="243046" cy="256625"/>
            </a:xfrm>
            <a:custGeom>
              <a:avLst/>
              <a:gdLst/>
              <a:ahLst/>
              <a:cxnLst/>
              <a:rect l="l" t="t" r="r" b="b"/>
              <a:pathLst>
                <a:path w="243046" h="256625" extrusionOk="0">
                  <a:moveTo>
                    <a:pt x="243046" y="0"/>
                  </a:moveTo>
                  <a:cubicBezTo>
                    <a:pt x="231328" y="26280"/>
                    <a:pt x="212118" y="53174"/>
                    <a:pt x="200592" y="80068"/>
                  </a:cubicBezTo>
                  <a:cubicBezTo>
                    <a:pt x="142961" y="133856"/>
                    <a:pt x="89173" y="183802"/>
                    <a:pt x="35385" y="241433"/>
                  </a:cubicBezTo>
                  <a:cubicBezTo>
                    <a:pt x="23859" y="249117"/>
                    <a:pt x="16175" y="260643"/>
                    <a:pt x="0" y="255225"/>
                  </a:cubicBez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9" name="Google Shape;4329;p57"/>
            <p:cNvSpPr/>
            <p:nvPr/>
          </p:nvSpPr>
          <p:spPr>
            <a:xfrm>
              <a:off x="7600764" y="5140887"/>
              <a:ext cx="34808" cy="67235"/>
            </a:xfrm>
            <a:custGeom>
              <a:avLst/>
              <a:gdLst/>
              <a:ahLst/>
              <a:cxnLst/>
              <a:rect l="l" t="t" r="r" b="b"/>
              <a:pathLst>
                <a:path w="34808" h="67235" extrusionOk="0">
                  <a:moveTo>
                    <a:pt x="0" y="67235"/>
                  </a:moveTo>
                  <a:cubicBezTo>
                    <a:pt x="12026" y="45067"/>
                    <a:pt x="23666" y="22630"/>
                    <a:pt x="34808" y="0"/>
                  </a:cubicBez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0" name="Google Shape;4330;p57"/>
            <p:cNvSpPr/>
            <p:nvPr/>
          </p:nvSpPr>
          <p:spPr>
            <a:xfrm>
              <a:off x="7560346" y="5232135"/>
              <a:ext cx="14868" cy="14868"/>
            </a:xfrm>
            <a:custGeom>
              <a:avLst/>
              <a:gdLst/>
              <a:ahLst/>
              <a:cxnLst/>
              <a:rect l="l" t="t" r="r" b="b"/>
              <a:pathLst>
                <a:path w="14868" h="14868" extrusionOk="0">
                  <a:moveTo>
                    <a:pt x="14869" y="0"/>
                  </a:moveTo>
                  <a:lnTo>
                    <a:pt x="0" y="14868"/>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1" name="Google Shape;4331;p57"/>
            <p:cNvSpPr/>
            <p:nvPr/>
          </p:nvSpPr>
          <p:spPr>
            <a:xfrm>
              <a:off x="7467023" y="5273782"/>
              <a:ext cx="63854" cy="63815"/>
            </a:xfrm>
            <a:custGeom>
              <a:avLst/>
              <a:gdLst/>
              <a:ahLst/>
              <a:cxnLst/>
              <a:rect l="l" t="t" r="r" b="b"/>
              <a:pathLst>
                <a:path w="63854" h="63815" extrusionOk="0">
                  <a:moveTo>
                    <a:pt x="63854" y="0"/>
                  </a:moveTo>
                  <a:lnTo>
                    <a:pt x="0" y="63816"/>
                  </a:lnTo>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75" name="Google Shape;4475;p57"/>
          <p:cNvGrpSpPr/>
          <p:nvPr/>
        </p:nvGrpSpPr>
        <p:grpSpPr>
          <a:xfrm>
            <a:off x="6337917" y="9162423"/>
            <a:ext cx="625768" cy="745413"/>
            <a:chOff x="5953864" y="7410794"/>
            <a:chExt cx="625768" cy="745413"/>
          </a:xfrm>
        </p:grpSpPr>
        <p:sp>
          <p:nvSpPr>
            <p:cNvPr id="4476" name="Google Shape;4476;p57"/>
            <p:cNvSpPr/>
            <p:nvPr/>
          </p:nvSpPr>
          <p:spPr>
            <a:xfrm>
              <a:off x="5953864" y="7410794"/>
              <a:ext cx="78541" cy="81258"/>
            </a:xfrm>
            <a:custGeom>
              <a:avLst/>
              <a:gdLst/>
              <a:ahLst/>
              <a:cxnLst/>
              <a:rect l="l" t="t" r="r" b="b"/>
              <a:pathLst>
                <a:path w="14854" h="15368" extrusionOk="0">
                  <a:moveTo>
                    <a:pt x="7420" y="0"/>
                  </a:moveTo>
                  <a:cubicBezTo>
                    <a:pt x="-2454" y="0"/>
                    <a:pt x="-2492" y="15368"/>
                    <a:pt x="7420" y="15368"/>
                  </a:cubicBezTo>
                  <a:cubicBezTo>
                    <a:pt x="17332" y="15368"/>
                    <a:pt x="17332" y="0"/>
                    <a:pt x="742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7" name="Google Shape;4477;p57"/>
            <p:cNvSpPr/>
            <p:nvPr/>
          </p:nvSpPr>
          <p:spPr>
            <a:xfrm>
              <a:off x="6084539" y="7953062"/>
              <a:ext cx="196388" cy="203146"/>
            </a:xfrm>
            <a:custGeom>
              <a:avLst/>
              <a:gdLst/>
              <a:ahLst/>
              <a:cxnLst/>
              <a:rect l="l" t="t" r="r" b="b"/>
              <a:pathLst>
                <a:path w="37142" h="38420" extrusionOk="0">
                  <a:moveTo>
                    <a:pt x="18557" y="0"/>
                  </a:moveTo>
                  <a:cubicBezTo>
                    <a:pt x="-6147" y="0"/>
                    <a:pt x="-6224" y="38420"/>
                    <a:pt x="18557" y="38420"/>
                  </a:cubicBezTo>
                  <a:cubicBezTo>
                    <a:pt x="43338" y="38420"/>
                    <a:pt x="43338" y="0"/>
                    <a:pt x="1855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8" name="Google Shape;4478;p57"/>
            <p:cNvSpPr/>
            <p:nvPr/>
          </p:nvSpPr>
          <p:spPr>
            <a:xfrm rot="3004941">
              <a:off x="6353353" y="7504241"/>
              <a:ext cx="196358" cy="169739"/>
            </a:xfrm>
            <a:prstGeom prst="triangle">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grpSp>
      <p:grpSp>
        <p:nvGrpSpPr>
          <p:cNvPr id="4501" name="Google Shape;4501;p57"/>
          <p:cNvGrpSpPr/>
          <p:nvPr/>
        </p:nvGrpSpPr>
        <p:grpSpPr>
          <a:xfrm>
            <a:off x="5587188" y="948393"/>
            <a:ext cx="975829" cy="863003"/>
            <a:chOff x="10161263" y="1861060"/>
            <a:chExt cx="572485" cy="458205"/>
          </a:xfrm>
        </p:grpSpPr>
        <p:grpSp>
          <p:nvGrpSpPr>
            <p:cNvPr id="4502" name="Google Shape;4502;p57"/>
            <p:cNvGrpSpPr/>
            <p:nvPr/>
          </p:nvGrpSpPr>
          <p:grpSpPr>
            <a:xfrm>
              <a:off x="10358486" y="1881841"/>
              <a:ext cx="375262" cy="437328"/>
              <a:chOff x="10358486" y="1881841"/>
              <a:chExt cx="375262" cy="437328"/>
            </a:xfrm>
          </p:grpSpPr>
          <p:sp>
            <p:nvSpPr>
              <p:cNvPr id="4503" name="Google Shape;4503;p57"/>
              <p:cNvSpPr/>
              <p:nvPr/>
            </p:nvSpPr>
            <p:spPr>
              <a:xfrm>
                <a:off x="10367358" y="1882315"/>
                <a:ext cx="366390" cy="436854"/>
              </a:xfrm>
              <a:custGeom>
                <a:avLst/>
                <a:gdLst/>
                <a:ahLst/>
                <a:cxnLst/>
                <a:rect l="l" t="t" r="r" b="b"/>
                <a:pathLst>
                  <a:path w="366390" h="436854" extrusionOk="0">
                    <a:moveTo>
                      <a:pt x="270904" y="436687"/>
                    </a:moveTo>
                    <a:cubicBezTo>
                      <a:pt x="182230" y="416094"/>
                      <a:pt x="93671" y="392619"/>
                      <a:pt x="4383" y="374792"/>
                    </a:cubicBezTo>
                    <a:cubicBezTo>
                      <a:pt x="1310" y="374062"/>
                      <a:pt x="-573" y="371066"/>
                      <a:pt x="157" y="368069"/>
                    </a:cubicBezTo>
                    <a:lnTo>
                      <a:pt x="89292" y="4307"/>
                    </a:lnTo>
                    <a:cubicBezTo>
                      <a:pt x="90021" y="1310"/>
                      <a:pt x="93095" y="-573"/>
                      <a:pt x="96169" y="157"/>
                    </a:cubicBezTo>
                    <a:cubicBezTo>
                      <a:pt x="166632" y="16524"/>
                      <a:pt x="237132" y="32891"/>
                      <a:pt x="307595" y="49258"/>
                    </a:cubicBezTo>
                    <a:cubicBezTo>
                      <a:pt x="325268" y="53369"/>
                      <a:pt x="342942" y="57480"/>
                      <a:pt x="360615" y="61591"/>
                    </a:cubicBezTo>
                    <a:cubicBezTo>
                      <a:pt x="368991" y="63551"/>
                      <a:pt x="366224" y="71888"/>
                      <a:pt x="364726" y="78035"/>
                    </a:cubicBezTo>
                    <a:cubicBezTo>
                      <a:pt x="340176" y="178312"/>
                      <a:pt x="315586" y="278550"/>
                      <a:pt x="291344" y="378903"/>
                    </a:cubicBezTo>
                    <a:cubicBezTo>
                      <a:pt x="290152" y="383860"/>
                      <a:pt x="288961" y="388777"/>
                      <a:pt x="287770" y="393733"/>
                    </a:cubicBezTo>
                    <a:cubicBezTo>
                      <a:pt x="285619" y="400188"/>
                      <a:pt x="282468" y="439377"/>
                      <a:pt x="270904" y="4367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4" name="Google Shape;4504;p57"/>
              <p:cNvSpPr/>
              <p:nvPr/>
            </p:nvSpPr>
            <p:spPr>
              <a:xfrm>
                <a:off x="10506486" y="1950962"/>
                <a:ext cx="177230" cy="116172"/>
              </a:xfrm>
              <a:custGeom>
                <a:avLst/>
                <a:gdLst/>
                <a:ahLst/>
                <a:cxnLst/>
                <a:rect l="l" t="t" r="r" b="b"/>
                <a:pathLst>
                  <a:path w="177230" h="116172" extrusionOk="0">
                    <a:moveTo>
                      <a:pt x="60008" y="103249"/>
                    </a:moveTo>
                    <a:cubicBezTo>
                      <a:pt x="95930" y="112009"/>
                      <a:pt x="163858" y="135791"/>
                      <a:pt x="175767" y="82617"/>
                    </a:cubicBezTo>
                    <a:cubicBezTo>
                      <a:pt x="182146" y="54109"/>
                      <a:pt x="167238" y="27599"/>
                      <a:pt x="139384" y="18148"/>
                    </a:cubicBezTo>
                    <a:cubicBezTo>
                      <a:pt x="116832" y="10503"/>
                      <a:pt x="64618" y="-3944"/>
                      <a:pt x="33305" y="1013"/>
                    </a:cubicBezTo>
                    <a:cubicBezTo>
                      <a:pt x="13404" y="4163"/>
                      <a:pt x="9716" y="15497"/>
                      <a:pt x="2532" y="40432"/>
                    </a:cubicBezTo>
                    <a:cubicBezTo>
                      <a:pt x="-1887" y="55685"/>
                      <a:pt x="-274" y="67019"/>
                      <a:pt x="5451" y="75740"/>
                    </a:cubicBezTo>
                    <a:cubicBezTo>
                      <a:pt x="15018" y="90224"/>
                      <a:pt x="36111" y="97409"/>
                      <a:pt x="60046" y="103249"/>
                    </a:cubicBezTo>
                    <a:close/>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5" name="Google Shape;4505;p57"/>
              <p:cNvSpPr/>
              <p:nvPr/>
            </p:nvSpPr>
            <p:spPr>
              <a:xfrm>
                <a:off x="10358486" y="1881841"/>
                <a:ext cx="118103" cy="378263"/>
              </a:xfrm>
              <a:custGeom>
                <a:avLst/>
                <a:gdLst/>
                <a:ahLst/>
                <a:cxnLst/>
                <a:rect l="l" t="t" r="r" b="b"/>
                <a:pathLst>
                  <a:path w="118103" h="378263" extrusionOk="0">
                    <a:moveTo>
                      <a:pt x="26318" y="378263"/>
                    </a:moveTo>
                    <a:lnTo>
                      <a:pt x="0" y="372154"/>
                    </a:lnTo>
                    <a:lnTo>
                      <a:pt x="88866" y="9468"/>
                    </a:lnTo>
                    <a:cubicBezTo>
                      <a:pt x="90480" y="2860"/>
                      <a:pt x="97242" y="-1213"/>
                      <a:pt x="103965" y="324"/>
                    </a:cubicBezTo>
                    <a:lnTo>
                      <a:pt x="118104" y="3628"/>
                    </a:lnTo>
                    <a:lnTo>
                      <a:pt x="26318" y="37826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6" name="Google Shape;4506;p57"/>
              <p:cNvSpPr/>
              <p:nvPr/>
            </p:nvSpPr>
            <p:spPr>
              <a:xfrm>
                <a:off x="10525106" y="1969964"/>
                <a:ext cx="139205" cy="81960"/>
              </a:xfrm>
              <a:custGeom>
                <a:avLst/>
                <a:gdLst/>
                <a:ahLst/>
                <a:cxnLst/>
                <a:rect l="l" t="t" r="r" b="b"/>
                <a:pathLst>
                  <a:path w="139205" h="81960" extrusionOk="0">
                    <a:moveTo>
                      <a:pt x="106279" y="81672"/>
                    </a:moveTo>
                    <a:cubicBezTo>
                      <a:pt x="96328" y="80596"/>
                      <a:pt x="85762" y="76716"/>
                      <a:pt x="77733" y="74872"/>
                    </a:cubicBezTo>
                    <a:cubicBezTo>
                      <a:pt x="59676" y="70723"/>
                      <a:pt x="41656" y="66496"/>
                      <a:pt x="23676" y="62116"/>
                    </a:cubicBezTo>
                    <a:cubicBezTo>
                      <a:pt x="16914" y="60464"/>
                      <a:pt x="9768" y="58582"/>
                      <a:pt x="5157" y="53472"/>
                    </a:cubicBezTo>
                    <a:cubicBezTo>
                      <a:pt x="-606" y="47056"/>
                      <a:pt x="-645" y="37489"/>
                      <a:pt x="777" y="29037"/>
                    </a:cubicBezTo>
                    <a:cubicBezTo>
                      <a:pt x="1969" y="21967"/>
                      <a:pt x="4082" y="14859"/>
                      <a:pt x="8538" y="9173"/>
                    </a:cubicBezTo>
                    <a:cubicBezTo>
                      <a:pt x="21485" y="-7386"/>
                      <a:pt x="43962" y="2757"/>
                      <a:pt x="60521" y="6676"/>
                    </a:cubicBezTo>
                    <a:cubicBezTo>
                      <a:pt x="79231" y="11094"/>
                      <a:pt x="97942" y="15513"/>
                      <a:pt x="116652" y="19931"/>
                    </a:cubicBezTo>
                    <a:cubicBezTo>
                      <a:pt x="122070" y="21199"/>
                      <a:pt x="127718" y="22582"/>
                      <a:pt x="131943" y="26155"/>
                    </a:cubicBezTo>
                    <a:cubicBezTo>
                      <a:pt x="137092" y="30497"/>
                      <a:pt x="139244" y="37489"/>
                      <a:pt x="139205" y="44174"/>
                    </a:cubicBezTo>
                    <a:cubicBezTo>
                      <a:pt x="139090" y="56123"/>
                      <a:pt x="134940" y="73489"/>
                      <a:pt x="123108" y="79482"/>
                    </a:cubicBezTo>
                    <a:cubicBezTo>
                      <a:pt x="118190" y="81980"/>
                      <a:pt x="112350" y="82325"/>
                      <a:pt x="106279" y="816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7" name="Google Shape;4507;p57"/>
              <p:cNvSpPr/>
              <p:nvPr/>
            </p:nvSpPr>
            <p:spPr>
              <a:xfrm>
                <a:off x="10548206" y="1998073"/>
                <a:ext cx="87405" cy="38079"/>
              </a:xfrm>
              <a:custGeom>
                <a:avLst/>
                <a:gdLst/>
                <a:ahLst/>
                <a:cxnLst/>
                <a:rect l="l" t="t" r="r" b="b"/>
                <a:pathLst>
                  <a:path w="87405" h="38079" extrusionOk="0">
                    <a:moveTo>
                      <a:pt x="0" y="13299"/>
                    </a:moveTo>
                    <a:cubicBezTo>
                      <a:pt x="7952" y="17026"/>
                      <a:pt x="18826" y="11954"/>
                      <a:pt x="20977" y="3540"/>
                    </a:cubicBezTo>
                    <a:cubicBezTo>
                      <a:pt x="21208" y="2657"/>
                      <a:pt x="21323" y="1696"/>
                      <a:pt x="20823" y="928"/>
                    </a:cubicBezTo>
                    <a:cubicBezTo>
                      <a:pt x="19786" y="-724"/>
                      <a:pt x="17174" y="82"/>
                      <a:pt x="15713" y="1389"/>
                    </a:cubicBezTo>
                    <a:cubicBezTo>
                      <a:pt x="10296" y="6230"/>
                      <a:pt x="10258" y="15374"/>
                      <a:pt x="14945" y="20868"/>
                    </a:cubicBezTo>
                    <a:cubicBezTo>
                      <a:pt x="19632" y="26362"/>
                      <a:pt x="27932" y="28168"/>
                      <a:pt x="34962" y="26170"/>
                    </a:cubicBezTo>
                    <a:cubicBezTo>
                      <a:pt x="41993" y="24172"/>
                      <a:pt x="47756" y="18870"/>
                      <a:pt x="51367" y="12607"/>
                    </a:cubicBezTo>
                    <a:cubicBezTo>
                      <a:pt x="52674" y="10341"/>
                      <a:pt x="53750" y="7766"/>
                      <a:pt x="53442" y="5192"/>
                    </a:cubicBezTo>
                    <a:cubicBezTo>
                      <a:pt x="53134" y="2618"/>
                      <a:pt x="50945" y="82"/>
                      <a:pt x="48293" y="159"/>
                    </a:cubicBezTo>
                    <a:cubicBezTo>
                      <a:pt x="46066" y="236"/>
                      <a:pt x="44260" y="2003"/>
                      <a:pt x="43223" y="3924"/>
                    </a:cubicBezTo>
                    <a:cubicBezTo>
                      <a:pt x="41148" y="7805"/>
                      <a:pt x="41340" y="12531"/>
                      <a:pt x="42378" y="16795"/>
                    </a:cubicBezTo>
                    <a:cubicBezTo>
                      <a:pt x="44413" y="24940"/>
                      <a:pt x="51061" y="33162"/>
                      <a:pt x="59590" y="32624"/>
                    </a:cubicBezTo>
                    <a:cubicBezTo>
                      <a:pt x="64085" y="32355"/>
                      <a:pt x="68119" y="29666"/>
                      <a:pt x="71193" y="26400"/>
                    </a:cubicBezTo>
                    <a:cubicBezTo>
                      <a:pt x="76187" y="21060"/>
                      <a:pt x="78991" y="12723"/>
                      <a:pt x="75226" y="6499"/>
                    </a:cubicBezTo>
                    <a:cubicBezTo>
                      <a:pt x="74958" y="6076"/>
                      <a:pt x="74650" y="5615"/>
                      <a:pt x="74151" y="5423"/>
                    </a:cubicBezTo>
                    <a:cubicBezTo>
                      <a:pt x="73497" y="5154"/>
                      <a:pt x="72729" y="5423"/>
                      <a:pt x="72153" y="5845"/>
                    </a:cubicBezTo>
                    <a:cubicBezTo>
                      <a:pt x="69771" y="7574"/>
                      <a:pt x="69578" y="10994"/>
                      <a:pt x="69848" y="13914"/>
                    </a:cubicBezTo>
                    <a:cubicBezTo>
                      <a:pt x="70347" y="19216"/>
                      <a:pt x="71615" y="24595"/>
                      <a:pt x="74496" y="29090"/>
                    </a:cubicBezTo>
                    <a:cubicBezTo>
                      <a:pt x="77378" y="33623"/>
                      <a:pt x="82026" y="37235"/>
                      <a:pt x="87406" y="380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08" name="Google Shape;4508;p57"/>
            <p:cNvGrpSpPr/>
            <p:nvPr/>
          </p:nvGrpSpPr>
          <p:grpSpPr>
            <a:xfrm>
              <a:off x="10161263" y="1861060"/>
              <a:ext cx="426356" cy="455420"/>
              <a:chOff x="10161263" y="1861060"/>
              <a:chExt cx="426356" cy="455420"/>
            </a:xfrm>
          </p:grpSpPr>
          <p:sp>
            <p:nvSpPr>
              <p:cNvPr id="4509" name="Google Shape;4509;p57"/>
              <p:cNvSpPr/>
              <p:nvPr/>
            </p:nvSpPr>
            <p:spPr>
              <a:xfrm>
                <a:off x="10168718" y="1861060"/>
                <a:ext cx="418901" cy="451117"/>
              </a:xfrm>
              <a:custGeom>
                <a:avLst/>
                <a:gdLst/>
                <a:ahLst/>
                <a:cxnLst/>
                <a:rect l="l" t="t" r="r" b="b"/>
                <a:pathLst>
                  <a:path w="418901" h="451117" extrusionOk="0">
                    <a:moveTo>
                      <a:pt x="417178" y="325393"/>
                    </a:moveTo>
                    <a:cubicBezTo>
                      <a:pt x="411568" y="333308"/>
                      <a:pt x="393780" y="337995"/>
                      <a:pt x="387134" y="341568"/>
                    </a:cubicBezTo>
                    <a:cubicBezTo>
                      <a:pt x="377183" y="346870"/>
                      <a:pt x="367231" y="352210"/>
                      <a:pt x="357281" y="357512"/>
                    </a:cubicBezTo>
                    <a:cubicBezTo>
                      <a:pt x="338878" y="367348"/>
                      <a:pt x="320436" y="377184"/>
                      <a:pt x="302032" y="387019"/>
                    </a:cubicBezTo>
                    <a:cubicBezTo>
                      <a:pt x="262690" y="408035"/>
                      <a:pt x="223425" y="429128"/>
                      <a:pt x="184313" y="450528"/>
                    </a:cubicBezTo>
                    <a:cubicBezTo>
                      <a:pt x="181969" y="451795"/>
                      <a:pt x="179011" y="450950"/>
                      <a:pt x="177744" y="448645"/>
                    </a:cubicBezTo>
                    <a:lnTo>
                      <a:pt x="588" y="131640"/>
                    </a:lnTo>
                    <a:cubicBezTo>
                      <a:pt x="-679" y="129335"/>
                      <a:pt x="166" y="126453"/>
                      <a:pt x="2509" y="125186"/>
                    </a:cubicBezTo>
                    <a:cubicBezTo>
                      <a:pt x="78696" y="84268"/>
                      <a:pt x="154884" y="43351"/>
                      <a:pt x="231032" y="2356"/>
                    </a:cubicBezTo>
                    <a:cubicBezTo>
                      <a:pt x="233299" y="1127"/>
                      <a:pt x="235758" y="-141"/>
                      <a:pt x="238332" y="13"/>
                    </a:cubicBezTo>
                    <a:cubicBezTo>
                      <a:pt x="245478" y="435"/>
                      <a:pt x="253547" y="22796"/>
                      <a:pt x="256697" y="28482"/>
                    </a:cubicBezTo>
                    <a:cubicBezTo>
                      <a:pt x="263535" y="40777"/>
                      <a:pt x="270374" y="53033"/>
                      <a:pt x="277213" y="65327"/>
                    </a:cubicBezTo>
                    <a:cubicBezTo>
                      <a:pt x="290891" y="89878"/>
                      <a:pt x="304530" y="114466"/>
                      <a:pt x="318246" y="139017"/>
                    </a:cubicBezTo>
                    <a:cubicBezTo>
                      <a:pt x="345640" y="188118"/>
                      <a:pt x="373110" y="237180"/>
                      <a:pt x="401041" y="286013"/>
                    </a:cubicBezTo>
                    <a:cubicBezTo>
                      <a:pt x="402425" y="288471"/>
                      <a:pt x="403846" y="290892"/>
                      <a:pt x="405229" y="293351"/>
                    </a:cubicBezTo>
                    <a:cubicBezTo>
                      <a:pt x="406881" y="296232"/>
                      <a:pt x="408533" y="299114"/>
                      <a:pt x="410186" y="301995"/>
                    </a:cubicBezTo>
                    <a:cubicBezTo>
                      <a:pt x="412644" y="306260"/>
                      <a:pt x="415065" y="310524"/>
                      <a:pt x="417216" y="314943"/>
                    </a:cubicBezTo>
                    <a:cubicBezTo>
                      <a:pt x="418215" y="317017"/>
                      <a:pt x="419175" y="319284"/>
                      <a:pt x="418830" y="321551"/>
                    </a:cubicBezTo>
                    <a:cubicBezTo>
                      <a:pt x="418638" y="322896"/>
                      <a:pt x="418062" y="324202"/>
                      <a:pt x="417178" y="32539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0" name="Google Shape;4510;p57"/>
              <p:cNvSpPr/>
              <p:nvPr/>
            </p:nvSpPr>
            <p:spPr>
              <a:xfrm>
                <a:off x="10161263" y="1974590"/>
                <a:ext cx="214371" cy="341890"/>
              </a:xfrm>
              <a:custGeom>
                <a:avLst/>
                <a:gdLst/>
                <a:ahLst/>
                <a:cxnLst/>
                <a:rect l="l" t="t" r="r" b="b"/>
                <a:pathLst>
                  <a:path w="214371" h="341890" extrusionOk="0">
                    <a:moveTo>
                      <a:pt x="212822" y="325701"/>
                    </a:moveTo>
                    <a:lnTo>
                      <a:pt x="183354" y="341531"/>
                    </a:lnTo>
                    <a:cubicBezTo>
                      <a:pt x="181932" y="342299"/>
                      <a:pt x="180126" y="341799"/>
                      <a:pt x="179320" y="340378"/>
                    </a:cubicBezTo>
                    <a:lnTo>
                      <a:pt x="358" y="20146"/>
                    </a:lnTo>
                    <a:cubicBezTo>
                      <a:pt x="-410" y="18724"/>
                      <a:pt x="89" y="16957"/>
                      <a:pt x="1550" y="16189"/>
                    </a:cubicBezTo>
                    <a:lnTo>
                      <a:pt x="31018" y="359"/>
                    </a:lnTo>
                    <a:cubicBezTo>
                      <a:pt x="32440" y="-409"/>
                      <a:pt x="34245" y="90"/>
                      <a:pt x="35052" y="1512"/>
                    </a:cubicBezTo>
                    <a:lnTo>
                      <a:pt x="214013" y="321744"/>
                    </a:lnTo>
                    <a:cubicBezTo>
                      <a:pt x="214781" y="323166"/>
                      <a:pt x="214282" y="324933"/>
                      <a:pt x="212822" y="3257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1" name="Google Shape;4511;p57"/>
              <p:cNvSpPr/>
              <p:nvPr/>
            </p:nvSpPr>
            <p:spPr>
              <a:xfrm>
                <a:off x="10261444" y="1922938"/>
                <a:ext cx="178324" cy="144308"/>
              </a:xfrm>
              <a:custGeom>
                <a:avLst/>
                <a:gdLst/>
                <a:ahLst/>
                <a:cxnLst/>
                <a:rect l="l" t="t" r="r" b="b"/>
                <a:pathLst>
                  <a:path w="178324" h="144308" extrusionOk="0">
                    <a:moveTo>
                      <a:pt x="165623" y="83247"/>
                    </a:moveTo>
                    <a:cubicBezTo>
                      <a:pt x="164662" y="83823"/>
                      <a:pt x="163702" y="84361"/>
                      <a:pt x="162780" y="84899"/>
                    </a:cubicBezTo>
                    <a:cubicBezTo>
                      <a:pt x="131160" y="102880"/>
                      <a:pt x="98810" y="119593"/>
                      <a:pt x="66845" y="136882"/>
                    </a:cubicBezTo>
                    <a:cubicBezTo>
                      <a:pt x="57394" y="141992"/>
                      <a:pt x="46444" y="147140"/>
                      <a:pt x="35609" y="142491"/>
                    </a:cubicBezTo>
                    <a:cubicBezTo>
                      <a:pt x="26849" y="138726"/>
                      <a:pt x="20856" y="129620"/>
                      <a:pt x="15515" y="121091"/>
                    </a:cubicBezTo>
                    <a:cubicBezTo>
                      <a:pt x="10329" y="112792"/>
                      <a:pt x="5065" y="104340"/>
                      <a:pt x="2107" y="95119"/>
                    </a:cubicBezTo>
                    <a:cubicBezTo>
                      <a:pt x="-4079" y="75793"/>
                      <a:pt x="3951" y="64536"/>
                      <a:pt x="18435" y="56776"/>
                    </a:cubicBezTo>
                    <a:cubicBezTo>
                      <a:pt x="48825" y="40485"/>
                      <a:pt x="79447" y="24848"/>
                      <a:pt x="108915" y="7252"/>
                    </a:cubicBezTo>
                    <a:cubicBezTo>
                      <a:pt x="119557" y="913"/>
                      <a:pt x="133081" y="-3160"/>
                      <a:pt x="145299" y="3179"/>
                    </a:cubicBezTo>
                    <a:cubicBezTo>
                      <a:pt x="156363" y="8904"/>
                      <a:pt x="163125" y="21429"/>
                      <a:pt x="168927" y="33070"/>
                    </a:cubicBezTo>
                    <a:cubicBezTo>
                      <a:pt x="175650" y="46556"/>
                      <a:pt x="182335" y="63153"/>
                      <a:pt x="175382" y="74564"/>
                    </a:cubicBezTo>
                    <a:cubicBezTo>
                      <a:pt x="173038" y="78406"/>
                      <a:pt x="169427" y="81019"/>
                      <a:pt x="165661" y="8328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2" name="Google Shape;4512;p57"/>
              <p:cNvSpPr/>
              <p:nvPr/>
            </p:nvSpPr>
            <p:spPr>
              <a:xfrm>
                <a:off x="10284786" y="1944390"/>
                <a:ext cx="131303" cy="100957"/>
              </a:xfrm>
              <a:custGeom>
                <a:avLst/>
                <a:gdLst/>
                <a:ahLst/>
                <a:cxnLst/>
                <a:rect l="l" t="t" r="r" b="b"/>
                <a:pathLst>
                  <a:path w="131303" h="100957" extrusionOk="0">
                    <a:moveTo>
                      <a:pt x="121073" y="54418"/>
                    </a:moveTo>
                    <a:cubicBezTo>
                      <a:pt x="120343" y="54841"/>
                      <a:pt x="119613" y="55264"/>
                      <a:pt x="118921" y="55648"/>
                    </a:cubicBezTo>
                    <a:cubicBezTo>
                      <a:pt x="94986" y="69133"/>
                      <a:pt x="70551" y="81850"/>
                      <a:pt x="46346" y="94913"/>
                    </a:cubicBezTo>
                    <a:cubicBezTo>
                      <a:pt x="39200" y="98755"/>
                      <a:pt x="30940" y="102751"/>
                      <a:pt x="23256" y="100100"/>
                    </a:cubicBezTo>
                    <a:cubicBezTo>
                      <a:pt x="17031" y="97987"/>
                      <a:pt x="13074" y="92147"/>
                      <a:pt x="9578" y="86653"/>
                    </a:cubicBezTo>
                    <a:cubicBezTo>
                      <a:pt x="6197" y="81312"/>
                      <a:pt x="2739" y="75895"/>
                      <a:pt x="1010" y="69825"/>
                    </a:cubicBezTo>
                    <a:cubicBezTo>
                      <a:pt x="-2601" y="57146"/>
                      <a:pt x="3815" y="49232"/>
                      <a:pt x="14765" y="43353"/>
                    </a:cubicBezTo>
                    <a:cubicBezTo>
                      <a:pt x="37740" y="31020"/>
                      <a:pt x="60831" y="19149"/>
                      <a:pt x="83229" y="5971"/>
                    </a:cubicBezTo>
                    <a:cubicBezTo>
                      <a:pt x="91298" y="1245"/>
                      <a:pt x="101363" y="-2136"/>
                      <a:pt x="110008" y="1591"/>
                    </a:cubicBezTo>
                    <a:cubicBezTo>
                      <a:pt x="117807" y="4933"/>
                      <a:pt x="122149" y="13001"/>
                      <a:pt x="125837" y="20532"/>
                    </a:cubicBezTo>
                    <a:cubicBezTo>
                      <a:pt x="130102" y="29253"/>
                      <a:pt x="134174" y="40088"/>
                      <a:pt x="128565" y="48079"/>
                    </a:cubicBezTo>
                    <a:cubicBezTo>
                      <a:pt x="126682" y="50768"/>
                      <a:pt x="123916" y="52689"/>
                      <a:pt x="121035" y="543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3" name="Google Shape;4513;p57"/>
              <p:cNvSpPr/>
              <p:nvPr/>
            </p:nvSpPr>
            <p:spPr>
              <a:xfrm>
                <a:off x="10316878" y="1995889"/>
                <a:ext cx="6799" cy="34078"/>
              </a:xfrm>
              <a:custGeom>
                <a:avLst/>
                <a:gdLst/>
                <a:ahLst/>
                <a:cxnLst/>
                <a:rect l="l" t="t" r="r" b="b"/>
                <a:pathLst>
                  <a:path w="6799" h="34078" extrusionOk="0">
                    <a:moveTo>
                      <a:pt x="6800" y="0"/>
                    </a:moveTo>
                    <a:cubicBezTo>
                      <a:pt x="4533" y="11372"/>
                      <a:pt x="2266" y="22706"/>
                      <a:pt x="0" y="3407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4" name="Google Shape;4514;p57"/>
              <p:cNvSpPr/>
              <p:nvPr/>
            </p:nvSpPr>
            <p:spPr>
              <a:xfrm>
                <a:off x="10337163" y="1984286"/>
                <a:ext cx="6800" cy="34078"/>
              </a:xfrm>
              <a:custGeom>
                <a:avLst/>
                <a:gdLst/>
                <a:ahLst/>
                <a:cxnLst/>
                <a:rect l="l" t="t" r="r" b="b"/>
                <a:pathLst>
                  <a:path w="6800" h="34078" extrusionOk="0">
                    <a:moveTo>
                      <a:pt x="6800" y="0"/>
                    </a:moveTo>
                    <a:cubicBezTo>
                      <a:pt x="4534" y="11372"/>
                      <a:pt x="2267" y="22706"/>
                      <a:pt x="0" y="3407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5" name="Google Shape;4515;p57"/>
              <p:cNvSpPr/>
              <p:nvPr/>
            </p:nvSpPr>
            <p:spPr>
              <a:xfrm>
                <a:off x="10355067" y="1971992"/>
                <a:ext cx="6800" cy="34078"/>
              </a:xfrm>
              <a:custGeom>
                <a:avLst/>
                <a:gdLst/>
                <a:ahLst/>
                <a:cxnLst/>
                <a:rect l="l" t="t" r="r" b="b"/>
                <a:pathLst>
                  <a:path w="6800" h="34078" extrusionOk="0">
                    <a:moveTo>
                      <a:pt x="6800" y="0"/>
                    </a:moveTo>
                    <a:cubicBezTo>
                      <a:pt x="4533" y="11372"/>
                      <a:pt x="2266" y="22706"/>
                      <a:pt x="0" y="3407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6" name="Google Shape;4516;p57"/>
              <p:cNvSpPr/>
              <p:nvPr/>
            </p:nvSpPr>
            <p:spPr>
              <a:xfrm>
                <a:off x="10375622" y="1962118"/>
                <a:ext cx="6800" cy="34078"/>
              </a:xfrm>
              <a:custGeom>
                <a:avLst/>
                <a:gdLst/>
                <a:ahLst/>
                <a:cxnLst/>
                <a:rect l="l" t="t" r="r" b="b"/>
                <a:pathLst>
                  <a:path w="6800" h="34078" extrusionOk="0">
                    <a:moveTo>
                      <a:pt x="6800" y="0"/>
                    </a:moveTo>
                    <a:cubicBezTo>
                      <a:pt x="4534" y="11372"/>
                      <a:pt x="2267" y="22706"/>
                      <a:pt x="0" y="3407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517" name="Google Shape;4517;p57"/>
            <p:cNvSpPr/>
            <p:nvPr/>
          </p:nvSpPr>
          <p:spPr>
            <a:xfrm>
              <a:off x="10555428" y="2122099"/>
              <a:ext cx="22975" cy="40994"/>
            </a:xfrm>
            <a:custGeom>
              <a:avLst/>
              <a:gdLst/>
              <a:ahLst/>
              <a:cxnLst/>
              <a:rect l="l" t="t" r="r" b="b"/>
              <a:pathLst>
                <a:path w="22975" h="40994" extrusionOk="0">
                  <a:moveTo>
                    <a:pt x="0" y="0"/>
                  </a:moveTo>
                  <a:cubicBezTo>
                    <a:pt x="8721" y="13024"/>
                    <a:pt x="16405" y="26740"/>
                    <a:pt x="22975" y="4099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8" name="Google Shape;4518;p57"/>
            <p:cNvSpPr/>
            <p:nvPr/>
          </p:nvSpPr>
          <p:spPr>
            <a:xfrm>
              <a:off x="10340621" y="2186722"/>
              <a:ext cx="246465" cy="131819"/>
            </a:xfrm>
            <a:custGeom>
              <a:avLst/>
              <a:gdLst/>
              <a:ahLst/>
              <a:cxnLst/>
              <a:rect l="l" t="t" r="r" b="b"/>
              <a:pathLst>
                <a:path w="246465" h="131819" extrusionOk="0">
                  <a:moveTo>
                    <a:pt x="246465" y="0"/>
                  </a:moveTo>
                  <a:cubicBezTo>
                    <a:pt x="236975" y="8184"/>
                    <a:pt x="225565" y="13716"/>
                    <a:pt x="214308" y="19172"/>
                  </a:cubicBezTo>
                  <a:cubicBezTo>
                    <a:pt x="144383" y="53251"/>
                    <a:pt x="68119" y="94206"/>
                    <a:pt x="0" y="13182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9" name="Google Shape;4519;p57"/>
            <p:cNvSpPr/>
            <p:nvPr/>
          </p:nvSpPr>
          <p:spPr>
            <a:xfrm>
              <a:off x="10629618" y="2248156"/>
              <a:ext cx="31696" cy="71109"/>
            </a:xfrm>
            <a:custGeom>
              <a:avLst/>
              <a:gdLst/>
              <a:ahLst/>
              <a:cxnLst/>
              <a:rect l="l" t="t" r="r" b="b"/>
              <a:pathLst>
                <a:path w="31696" h="71109" extrusionOk="0">
                  <a:moveTo>
                    <a:pt x="0" y="69118"/>
                  </a:moveTo>
                  <a:cubicBezTo>
                    <a:pt x="3419" y="69732"/>
                    <a:pt x="6877" y="70347"/>
                    <a:pt x="10296" y="70923"/>
                  </a:cubicBezTo>
                  <a:cubicBezTo>
                    <a:pt x="11257" y="71077"/>
                    <a:pt x="12294" y="71269"/>
                    <a:pt x="13178" y="70885"/>
                  </a:cubicBezTo>
                  <a:cubicBezTo>
                    <a:pt x="14561" y="70309"/>
                    <a:pt x="15137" y="68695"/>
                    <a:pt x="15560" y="67235"/>
                  </a:cubicBezTo>
                  <a:cubicBezTo>
                    <a:pt x="22015" y="45105"/>
                    <a:pt x="27393" y="22668"/>
                    <a:pt x="31697"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0" name="Google Shape;4520;p57"/>
            <p:cNvSpPr/>
            <p:nvPr/>
          </p:nvSpPr>
          <p:spPr>
            <a:xfrm>
              <a:off x="10664504" y="2211426"/>
              <a:ext cx="6608" cy="22552"/>
            </a:xfrm>
            <a:custGeom>
              <a:avLst/>
              <a:gdLst/>
              <a:ahLst/>
              <a:cxnLst/>
              <a:rect l="l" t="t" r="r" b="b"/>
              <a:pathLst>
                <a:path w="6608" h="22552" extrusionOk="0">
                  <a:moveTo>
                    <a:pt x="0" y="22553"/>
                  </a:moveTo>
                  <a:cubicBezTo>
                    <a:pt x="2189" y="15022"/>
                    <a:pt x="4418" y="7530"/>
                    <a:pt x="6608"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1" name="Google Shape;4521;p57"/>
            <p:cNvSpPr/>
            <p:nvPr/>
          </p:nvSpPr>
          <p:spPr>
            <a:xfrm>
              <a:off x="10717331" y="1984593"/>
              <a:ext cx="8144" cy="45643"/>
            </a:xfrm>
            <a:custGeom>
              <a:avLst/>
              <a:gdLst/>
              <a:ahLst/>
              <a:cxnLst/>
              <a:rect l="l" t="t" r="r" b="b"/>
              <a:pathLst>
                <a:path w="8144" h="45643" extrusionOk="0">
                  <a:moveTo>
                    <a:pt x="8145" y="0"/>
                  </a:moveTo>
                  <a:cubicBezTo>
                    <a:pt x="5417" y="15214"/>
                    <a:pt x="2728" y="30429"/>
                    <a:pt x="0" y="4564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 name="Google Shape;4527;p58">
            <a:extLst>
              <a:ext uri="{FF2B5EF4-FFF2-40B4-BE49-F238E27FC236}">
                <a16:creationId xmlns:a16="http://schemas.microsoft.com/office/drawing/2014/main" id="{845F451A-0509-1F18-B796-CBD9CE1395B2}"/>
              </a:ext>
            </a:extLst>
          </p:cNvPr>
          <p:cNvSpPr txBox="1">
            <a:spLocks noGrp="1"/>
          </p:cNvSpPr>
          <p:nvPr>
            <p:ph type="subTitle" idx="1"/>
          </p:nvPr>
        </p:nvSpPr>
        <p:spPr>
          <a:xfrm>
            <a:off x="754800" y="2306177"/>
            <a:ext cx="6052500" cy="1863600"/>
          </a:xfrm>
          <a:prstGeom prst="rect">
            <a:avLst/>
          </a:prstGeom>
        </p:spPr>
        <p:txBody>
          <a:bodyPr spcFirstLastPara="1" wrap="square" lIns="85500" tIns="85500" rIns="85500" bIns="85500" anchor="t" anchorCtr="0">
            <a:noAutofit/>
          </a:bodyPr>
          <a:lstStyle/>
          <a:p>
            <a:pPr marL="0" lvl="0" indent="0" algn="l" rtl="0">
              <a:spcBef>
                <a:spcPts val="0"/>
              </a:spcBef>
              <a:spcAft>
                <a:spcPts val="0"/>
              </a:spcAft>
              <a:buNone/>
            </a:pPr>
            <a:r>
              <a:rPr lang="es-ES" dirty="0"/>
              <a:t>Boronat, R., &amp; López, J. P. (2019). Una visión cercana de la microscopia en el laboratorio de Educación Secundaria. </a:t>
            </a:r>
            <a:r>
              <a:rPr lang="es-ES" i="1" dirty="0"/>
              <a:t>Región de Murcia: Consejería de Educación y Cultura.</a:t>
            </a:r>
          </a:p>
          <a:p>
            <a:pPr marL="0" lvl="0" indent="0" algn="l" rtl="0">
              <a:spcBef>
                <a:spcPts val="0"/>
              </a:spcBef>
              <a:spcAft>
                <a:spcPts val="0"/>
              </a:spcAft>
              <a:buNone/>
            </a:pPr>
            <a:endParaRPr lang="es-ES" i="1" dirty="0"/>
          </a:p>
          <a:p>
            <a:pPr marL="0" lvl="0" indent="0" algn="l" rtl="0">
              <a:spcBef>
                <a:spcPts val="0"/>
              </a:spcBef>
              <a:spcAft>
                <a:spcPts val="0"/>
              </a:spcAft>
              <a:buNone/>
            </a:pPr>
            <a:r>
              <a:rPr lang="en-US" dirty="0"/>
              <a:t>Lera, R. M. S., &amp; García, N. R. O. (2015). History of the microscope and its repercussion on Microbiology. </a:t>
            </a:r>
            <a:r>
              <a:rPr lang="en-US" i="1" dirty="0" err="1"/>
              <a:t>Humanidades</a:t>
            </a:r>
            <a:r>
              <a:rPr lang="en-US" i="1" dirty="0"/>
              <a:t> </a:t>
            </a:r>
            <a:r>
              <a:rPr lang="en-US" i="1" dirty="0" err="1"/>
              <a:t>Médicas</a:t>
            </a:r>
            <a:r>
              <a:rPr lang="en-US" i="1" dirty="0"/>
              <a:t>, 15</a:t>
            </a:r>
            <a:r>
              <a:rPr lang="en-US" dirty="0"/>
              <a:t>(2), 355-372.</a:t>
            </a:r>
            <a:endParaRPr lang="es-ES" dirty="0"/>
          </a:p>
          <a:p>
            <a:pPr marL="0" lvl="0" indent="0" algn="l" rtl="0">
              <a:spcBef>
                <a:spcPts val="0"/>
              </a:spcBef>
              <a:spcAft>
                <a:spcPts val="0"/>
              </a:spcAft>
              <a:buNone/>
            </a:pPr>
            <a:endParaRPr lang="es-ES" i="1" dirty="0"/>
          </a:p>
          <a:p>
            <a:pPr marL="0" lvl="0" indent="0" algn="l" rtl="0">
              <a:spcBef>
                <a:spcPts val="0"/>
              </a:spcBef>
              <a:spcAft>
                <a:spcPts val="0"/>
              </a:spcAft>
              <a:buNone/>
            </a:pPr>
            <a:r>
              <a:rPr lang="en-US" dirty="0"/>
              <a:t>Ravi, Kumar. (2021). Microscopy, Working and Types. </a:t>
            </a:r>
            <a:r>
              <a:rPr lang="en-US" i="1" dirty="0"/>
              <a:t>Asian Journal of Pharmacy and Technology, 11</a:t>
            </a:r>
            <a:r>
              <a:rPr lang="en-US" dirty="0"/>
              <a:t>(3):245-248. </a:t>
            </a:r>
            <a:r>
              <a:rPr lang="en-US" dirty="0" err="1"/>
              <a:t>doi</a:t>
            </a:r>
            <a:r>
              <a:rPr lang="en-US" dirty="0"/>
              <a:t>: 10.52711/2231-5713.2021.00040</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8"/>
        <p:cNvGrpSpPr/>
        <p:nvPr/>
      </p:nvGrpSpPr>
      <p:grpSpPr>
        <a:xfrm>
          <a:off x="0" y="0"/>
          <a:ext cx="0" cy="0"/>
          <a:chOff x="0" y="0"/>
          <a:chExt cx="0" cy="0"/>
        </a:xfrm>
      </p:grpSpPr>
      <p:sp>
        <p:nvSpPr>
          <p:cNvPr id="2059" name="Google Shape;2059;p38"/>
          <p:cNvSpPr txBox="1">
            <a:spLocks noGrp="1"/>
          </p:cNvSpPr>
          <p:nvPr>
            <p:ph type="title"/>
          </p:nvPr>
        </p:nvSpPr>
        <p:spPr>
          <a:xfrm>
            <a:off x="512075" y="1030571"/>
            <a:ext cx="6537900" cy="546900"/>
          </a:xfrm>
          <a:prstGeom prst="rect">
            <a:avLst/>
          </a:prstGeom>
        </p:spPr>
        <p:txBody>
          <a:bodyPr spcFirstLastPara="1" wrap="square" lIns="85500" tIns="85500" rIns="85500" bIns="85500" anchor="t" anchorCtr="0">
            <a:noAutofit/>
          </a:bodyPr>
          <a:lstStyle/>
          <a:p>
            <a:pPr marL="0" lvl="0" indent="0" algn="ctr" rtl="0">
              <a:spcBef>
                <a:spcPts val="0"/>
              </a:spcBef>
              <a:spcAft>
                <a:spcPts val="0"/>
              </a:spcAft>
              <a:buNone/>
            </a:pPr>
            <a:r>
              <a:rPr lang="es" dirty="0"/>
              <a:t> </a:t>
            </a:r>
            <a:r>
              <a:rPr lang="en-US" dirty="0"/>
              <a:t>What is the microscope</a:t>
            </a:r>
            <a:r>
              <a:rPr lang="es" dirty="0"/>
              <a:t>?</a:t>
            </a:r>
            <a:endParaRPr dirty="0"/>
          </a:p>
        </p:txBody>
      </p:sp>
      <p:sp>
        <p:nvSpPr>
          <p:cNvPr id="2060" name="Google Shape;2060;p38"/>
          <p:cNvSpPr txBox="1">
            <a:spLocks noGrp="1"/>
          </p:cNvSpPr>
          <p:nvPr>
            <p:ph type="subTitle" idx="1"/>
          </p:nvPr>
        </p:nvSpPr>
        <p:spPr>
          <a:xfrm>
            <a:off x="1118760" y="2213128"/>
            <a:ext cx="5324528" cy="2549100"/>
          </a:xfrm>
          <a:prstGeom prst="rect">
            <a:avLst/>
          </a:prstGeom>
        </p:spPr>
        <p:txBody>
          <a:bodyPr spcFirstLastPara="1" wrap="square" lIns="85500" tIns="85500" rIns="85500" bIns="85500" anchor="t" anchorCtr="0">
            <a:noAutofit/>
          </a:bodyPr>
          <a:lstStyle/>
          <a:p>
            <a:pPr marL="0" lvl="0" indent="0" algn="just" rtl="0">
              <a:spcBef>
                <a:spcPts val="0"/>
              </a:spcBef>
              <a:spcAft>
                <a:spcPts val="0"/>
              </a:spcAft>
              <a:buNone/>
            </a:pPr>
            <a:r>
              <a:rPr lang="en-US" dirty="0"/>
              <a:t>It is an optical tool that is used to </a:t>
            </a:r>
            <a:r>
              <a:rPr lang="en-US" b="1" dirty="0"/>
              <a:t>observe</a:t>
            </a:r>
            <a:r>
              <a:rPr lang="en-US" dirty="0"/>
              <a:t> very small samples that cannot be captured with the naked eye.</a:t>
            </a:r>
          </a:p>
          <a:p>
            <a:pPr marL="0" lvl="0" indent="0" algn="just" rtl="0">
              <a:spcBef>
                <a:spcPts val="0"/>
              </a:spcBef>
              <a:spcAft>
                <a:spcPts val="0"/>
              </a:spcAft>
              <a:buNone/>
            </a:pPr>
            <a:endParaRPr lang="en-US" dirty="0"/>
          </a:p>
          <a:p>
            <a:pPr marL="0" lvl="0" indent="0" algn="just" rtl="0">
              <a:spcBef>
                <a:spcPts val="0"/>
              </a:spcBef>
              <a:spcAft>
                <a:spcPts val="0"/>
              </a:spcAft>
              <a:buNone/>
            </a:pPr>
            <a:r>
              <a:rPr lang="en-US" dirty="0"/>
              <a:t>Its name comes from the Greek “</a:t>
            </a:r>
            <a:r>
              <a:rPr lang="en-US" dirty="0" err="1"/>
              <a:t>micrós</a:t>
            </a:r>
            <a:r>
              <a:rPr lang="en-US" dirty="0"/>
              <a:t>” (tiny) and “</a:t>
            </a:r>
            <a:r>
              <a:rPr lang="en-US" dirty="0" err="1"/>
              <a:t>scopéo</a:t>
            </a:r>
            <a:r>
              <a:rPr lang="en-US" dirty="0"/>
              <a:t>” (to look).</a:t>
            </a:r>
          </a:p>
          <a:p>
            <a:pPr marL="0" lvl="0" indent="0" algn="just" rtl="0">
              <a:spcBef>
                <a:spcPts val="0"/>
              </a:spcBef>
              <a:spcAft>
                <a:spcPts val="0"/>
              </a:spcAft>
              <a:buNone/>
            </a:pPr>
            <a:endParaRPr lang="en-US" dirty="0"/>
          </a:p>
          <a:p>
            <a:pPr marL="0" lvl="0" indent="0" algn="just" rtl="0">
              <a:spcBef>
                <a:spcPts val="0"/>
              </a:spcBef>
              <a:spcAft>
                <a:spcPts val="0"/>
              </a:spcAft>
              <a:buNone/>
            </a:pPr>
            <a:r>
              <a:rPr lang="en-US" dirty="0"/>
              <a:t>In Biology it is essential to observe </a:t>
            </a:r>
            <a:r>
              <a:rPr lang="en-US" b="1" dirty="0"/>
              <a:t>cells, tissues, microorganisms, </a:t>
            </a:r>
            <a:r>
              <a:rPr lang="en-US" dirty="0"/>
              <a:t>among others.</a:t>
            </a:r>
            <a:endParaRPr lang="es-ES" dirty="0"/>
          </a:p>
        </p:txBody>
      </p:sp>
      <p:grpSp>
        <p:nvGrpSpPr>
          <p:cNvPr id="2153" name="Google Shape;2153;p38"/>
          <p:cNvGrpSpPr/>
          <p:nvPr/>
        </p:nvGrpSpPr>
        <p:grpSpPr>
          <a:xfrm>
            <a:off x="290444" y="4855618"/>
            <a:ext cx="625768" cy="745413"/>
            <a:chOff x="5953864" y="7410794"/>
            <a:chExt cx="625768" cy="745413"/>
          </a:xfrm>
        </p:grpSpPr>
        <p:sp>
          <p:nvSpPr>
            <p:cNvPr id="2154" name="Google Shape;2154;p38"/>
            <p:cNvSpPr/>
            <p:nvPr/>
          </p:nvSpPr>
          <p:spPr>
            <a:xfrm>
              <a:off x="5953864" y="7410794"/>
              <a:ext cx="78541" cy="81258"/>
            </a:xfrm>
            <a:custGeom>
              <a:avLst/>
              <a:gdLst/>
              <a:ahLst/>
              <a:cxnLst/>
              <a:rect l="l" t="t" r="r" b="b"/>
              <a:pathLst>
                <a:path w="14854" h="15368" extrusionOk="0">
                  <a:moveTo>
                    <a:pt x="7420" y="0"/>
                  </a:moveTo>
                  <a:cubicBezTo>
                    <a:pt x="-2454" y="0"/>
                    <a:pt x="-2492" y="15368"/>
                    <a:pt x="7420" y="15368"/>
                  </a:cubicBezTo>
                  <a:cubicBezTo>
                    <a:pt x="17332" y="15368"/>
                    <a:pt x="17332" y="0"/>
                    <a:pt x="742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5" name="Google Shape;2155;p38"/>
            <p:cNvSpPr/>
            <p:nvPr/>
          </p:nvSpPr>
          <p:spPr>
            <a:xfrm>
              <a:off x="6084539" y="7953062"/>
              <a:ext cx="196388" cy="203146"/>
            </a:xfrm>
            <a:custGeom>
              <a:avLst/>
              <a:gdLst/>
              <a:ahLst/>
              <a:cxnLst/>
              <a:rect l="l" t="t" r="r" b="b"/>
              <a:pathLst>
                <a:path w="37142" h="38420" extrusionOk="0">
                  <a:moveTo>
                    <a:pt x="18557" y="0"/>
                  </a:moveTo>
                  <a:cubicBezTo>
                    <a:pt x="-6147" y="0"/>
                    <a:pt x="-6224" y="38420"/>
                    <a:pt x="18557" y="38420"/>
                  </a:cubicBezTo>
                  <a:cubicBezTo>
                    <a:pt x="43338" y="38420"/>
                    <a:pt x="43338" y="0"/>
                    <a:pt x="1855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6" name="Google Shape;2156;p38"/>
            <p:cNvSpPr/>
            <p:nvPr/>
          </p:nvSpPr>
          <p:spPr>
            <a:xfrm rot="3004941">
              <a:off x="6353353" y="7504241"/>
              <a:ext cx="196358" cy="169739"/>
            </a:xfrm>
            <a:prstGeom prst="triangle">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grpSp>
      <p:pic>
        <p:nvPicPr>
          <p:cNvPr id="2" name="Picture 1">
            <a:extLst>
              <a:ext uri="{FF2B5EF4-FFF2-40B4-BE49-F238E27FC236}">
                <a16:creationId xmlns:a16="http://schemas.microsoft.com/office/drawing/2014/main" id="{EE75D3F6-9D1D-CC42-CA6B-77DF47B7FA2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05470" y="5397885"/>
            <a:ext cx="3951107" cy="3951107"/>
          </a:xfrm>
          <a:prstGeom prst="rect">
            <a:avLst/>
          </a:prstGeom>
        </p:spPr>
      </p:pic>
      <p:grpSp>
        <p:nvGrpSpPr>
          <p:cNvPr id="4" name="Google Shape;1100;p48">
            <a:extLst>
              <a:ext uri="{FF2B5EF4-FFF2-40B4-BE49-F238E27FC236}">
                <a16:creationId xmlns:a16="http://schemas.microsoft.com/office/drawing/2014/main" id="{0AB1035E-E06A-9E4E-2C3C-9EA646921198}"/>
              </a:ext>
            </a:extLst>
          </p:cNvPr>
          <p:cNvGrpSpPr/>
          <p:nvPr/>
        </p:nvGrpSpPr>
        <p:grpSpPr>
          <a:xfrm>
            <a:off x="6443288" y="8879228"/>
            <a:ext cx="843748" cy="1557678"/>
            <a:chOff x="8772525" y="459950"/>
            <a:chExt cx="692618" cy="1278672"/>
          </a:xfrm>
        </p:grpSpPr>
        <p:sp>
          <p:nvSpPr>
            <p:cNvPr id="5" name="Google Shape;1101;p48">
              <a:extLst>
                <a:ext uri="{FF2B5EF4-FFF2-40B4-BE49-F238E27FC236}">
                  <a16:creationId xmlns:a16="http://schemas.microsoft.com/office/drawing/2014/main" id="{A74CB7BF-D11E-E499-95DF-2E0775597BA1}"/>
                </a:ext>
              </a:extLst>
            </p:cNvPr>
            <p:cNvSpPr/>
            <p:nvPr/>
          </p:nvSpPr>
          <p:spPr>
            <a:xfrm>
              <a:off x="8853254" y="500314"/>
              <a:ext cx="610292" cy="1236701"/>
            </a:xfrm>
            <a:custGeom>
              <a:avLst/>
              <a:gdLst/>
              <a:ahLst/>
              <a:cxnLst/>
              <a:rect l="l" t="t" r="r" b="b"/>
              <a:pathLst>
                <a:path w="12610" h="25553" extrusionOk="0">
                  <a:moveTo>
                    <a:pt x="1501" y="1"/>
                  </a:moveTo>
                  <a:lnTo>
                    <a:pt x="1501" y="5171"/>
                  </a:lnTo>
                  <a:lnTo>
                    <a:pt x="1335" y="5171"/>
                  </a:lnTo>
                  <a:cubicBezTo>
                    <a:pt x="601" y="5171"/>
                    <a:pt x="0" y="5772"/>
                    <a:pt x="0" y="6472"/>
                  </a:cubicBezTo>
                  <a:lnTo>
                    <a:pt x="0" y="23684"/>
                  </a:lnTo>
                  <a:cubicBezTo>
                    <a:pt x="0" y="24718"/>
                    <a:pt x="834" y="25552"/>
                    <a:pt x="1868" y="25552"/>
                  </a:cubicBezTo>
                  <a:lnTo>
                    <a:pt x="10741" y="25552"/>
                  </a:lnTo>
                  <a:cubicBezTo>
                    <a:pt x="11775" y="25552"/>
                    <a:pt x="12609" y="24718"/>
                    <a:pt x="12609" y="23684"/>
                  </a:cubicBezTo>
                  <a:lnTo>
                    <a:pt x="12609" y="6472"/>
                  </a:lnTo>
                  <a:cubicBezTo>
                    <a:pt x="12609" y="5738"/>
                    <a:pt x="12042" y="5171"/>
                    <a:pt x="11308" y="5171"/>
                  </a:cubicBezTo>
                  <a:lnTo>
                    <a:pt x="11008" y="5171"/>
                  </a:lnTo>
                  <a:lnTo>
                    <a:pt x="110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02;p48">
              <a:extLst>
                <a:ext uri="{FF2B5EF4-FFF2-40B4-BE49-F238E27FC236}">
                  <a16:creationId xmlns:a16="http://schemas.microsoft.com/office/drawing/2014/main" id="{1D7120E3-DD74-6295-EC20-35C6C42F8E22}"/>
                </a:ext>
              </a:extLst>
            </p:cNvPr>
            <p:cNvSpPr/>
            <p:nvPr/>
          </p:nvSpPr>
          <p:spPr>
            <a:xfrm>
              <a:off x="8853254" y="500314"/>
              <a:ext cx="308389" cy="1236701"/>
            </a:xfrm>
            <a:custGeom>
              <a:avLst/>
              <a:gdLst/>
              <a:ahLst/>
              <a:cxnLst/>
              <a:rect l="l" t="t" r="r" b="b"/>
              <a:pathLst>
                <a:path w="6372" h="25553" extrusionOk="0">
                  <a:moveTo>
                    <a:pt x="1501" y="1"/>
                  </a:moveTo>
                  <a:lnTo>
                    <a:pt x="1501" y="5171"/>
                  </a:lnTo>
                  <a:lnTo>
                    <a:pt x="1335" y="5171"/>
                  </a:lnTo>
                  <a:cubicBezTo>
                    <a:pt x="601" y="5171"/>
                    <a:pt x="0" y="5772"/>
                    <a:pt x="0" y="6472"/>
                  </a:cubicBezTo>
                  <a:lnTo>
                    <a:pt x="0" y="23684"/>
                  </a:lnTo>
                  <a:cubicBezTo>
                    <a:pt x="0" y="24718"/>
                    <a:pt x="834" y="25552"/>
                    <a:pt x="1902" y="25552"/>
                  </a:cubicBezTo>
                  <a:lnTo>
                    <a:pt x="6371" y="25552"/>
                  </a:lnTo>
                  <a:lnTo>
                    <a:pt x="63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03;p48">
              <a:extLst>
                <a:ext uri="{FF2B5EF4-FFF2-40B4-BE49-F238E27FC236}">
                  <a16:creationId xmlns:a16="http://schemas.microsoft.com/office/drawing/2014/main" id="{5FDE6F82-64EF-0C00-3534-BD6DC9CB53B3}"/>
                </a:ext>
              </a:extLst>
            </p:cNvPr>
            <p:cNvSpPr/>
            <p:nvPr/>
          </p:nvSpPr>
          <p:spPr>
            <a:xfrm>
              <a:off x="8853254" y="500314"/>
              <a:ext cx="611890" cy="72693"/>
            </a:xfrm>
            <a:custGeom>
              <a:avLst/>
              <a:gdLst/>
              <a:ahLst/>
              <a:cxnLst/>
              <a:rect l="l" t="t" r="r" b="b"/>
              <a:pathLst>
                <a:path w="12643" h="1502" extrusionOk="0">
                  <a:moveTo>
                    <a:pt x="767" y="1"/>
                  </a:moveTo>
                  <a:cubicBezTo>
                    <a:pt x="334" y="1"/>
                    <a:pt x="0" y="334"/>
                    <a:pt x="0" y="735"/>
                  </a:cubicBezTo>
                  <a:cubicBezTo>
                    <a:pt x="0" y="1168"/>
                    <a:pt x="334" y="1502"/>
                    <a:pt x="767" y="1502"/>
                  </a:cubicBezTo>
                  <a:lnTo>
                    <a:pt x="11875" y="1502"/>
                  </a:lnTo>
                  <a:cubicBezTo>
                    <a:pt x="12309" y="1502"/>
                    <a:pt x="12643" y="1168"/>
                    <a:pt x="12643" y="735"/>
                  </a:cubicBezTo>
                  <a:cubicBezTo>
                    <a:pt x="12643" y="334"/>
                    <a:pt x="12309" y="1"/>
                    <a:pt x="11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04;p48">
              <a:extLst>
                <a:ext uri="{FF2B5EF4-FFF2-40B4-BE49-F238E27FC236}">
                  <a16:creationId xmlns:a16="http://schemas.microsoft.com/office/drawing/2014/main" id="{28300DEA-3F03-221F-DFB2-D5F1CE78E808}"/>
                </a:ext>
              </a:extLst>
            </p:cNvPr>
            <p:cNvSpPr/>
            <p:nvPr/>
          </p:nvSpPr>
          <p:spPr>
            <a:xfrm>
              <a:off x="8853254" y="950759"/>
              <a:ext cx="611890" cy="787863"/>
            </a:xfrm>
            <a:custGeom>
              <a:avLst/>
              <a:gdLst/>
              <a:ahLst/>
              <a:cxnLst/>
              <a:rect l="l" t="t" r="r" b="b"/>
              <a:pathLst>
                <a:path w="12643" h="16279" extrusionOk="0">
                  <a:moveTo>
                    <a:pt x="12643" y="0"/>
                  </a:moveTo>
                  <a:lnTo>
                    <a:pt x="10241" y="1301"/>
                  </a:lnTo>
                  <a:cubicBezTo>
                    <a:pt x="9938" y="1460"/>
                    <a:pt x="9590" y="1544"/>
                    <a:pt x="9240" y="1544"/>
                  </a:cubicBezTo>
                  <a:cubicBezTo>
                    <a:pt x="8857" y="1544"/>
                    <a:pt x="8471" y="1444"/>
                    <a:pt x="8139" y="1235"/>
                  </a:cubicBezTo>
                  <a:cubicBezTo>
                    <a:pt x="7606" y="901"/>
                    <a:pt x="6972" y="734"/>
                    <a:pt x="6371" y="734"/>
                  </a:cubicBezTo>
                  <a:cubicBezTo>
                    <a:pt x="6311" y="731"/>
                    <a:pt x="6251" y="729"/>
                    <a:pt x="6191" y="729"/>
                  </a:cubicBezTo>
                  <a:cubicBezTo>
                    <a:pt x="5652" y="729"/>
                    <a:pt x="5117" y="864"/>
                    <a:pt x="4637" y="1135"/>
                  </a:cubicBezTo>
                  <a:lnTo>
                    <a:pt x="4437" y="1201"/>
                  </a:lnTo>
                  <a:cubicBezTo>
                    <a:pt x="4128" y="1365"/>
                    <a:pt x="3790" y="1449"/>
                    <a:pt x="3449" y="1449"/>
                  </a:cubicBezTo>
                  <a:cubicBezTo>
                    <a:pt x="3164" y="1449"/>
                    <a:pt x="2876" y="1390"/>
                    <a:pt x="2602" y="1268"/>
                  </a:cubicBezTo>
                  <a:lnTo>
                    <a:pt x="0" y="67"/>
                  </a:lnTo>
                  <a:lnTo>
                    <a:pt x="0" y="14377"/>
                  </a:lnTo>
                  <a:cubicBezTo>
                    <a:pt x="0" y="15411"/>
                    <a:pt x="834" y="16279"/>
                    <a:pt x="1902" y="16279"/>
                  </a:cubicBezTo>
                  <a:lnTo>
                    <a:pt x="10741" y="16279"/>
                  </a:lnTo>
                  <a:cubicBezTo>
                    <a:pt x="11775" y="16279"/>
                    <a:pt x="12643" y="15411"/>
                    <a:pt x="12643" y="14377"/>
                  </a:cubicBezTo>
                  <a:lnTo>
                    <a:pt x="12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05;p48">
              <a:extLst>
                <a:ext uri="{FF2B5EF4-FFF2-40B4-BE49-F238E27FC236}">
                  <a16:creationId xmlns:a16="http://schemas.microsoft.com/office/drawing/2014/main" id="{C704C53C-E42D-2C89-5F86-0D76DDDA6147}"/>
                </a:ext>
              </a:extLst>
            </p:cNvPr>
            <p:cNvSpPr/>
            <p:nvPr/>
          </p:nvSpPr>
          <p:spPr>
            <a:xfrm>
              <a:off x="9004983" y="1472203"/>
              <a:ext cx="113057" cy="113057"/>
            </a:xfrm>
            <a:custGeom>
              <a:avLst/>
              <a:gdLst/>
              <a:ahLst/>
              <a:cxnLst/>
              <a:rect l="l" t="t" r="r" b="b"/>
              <a:pathLst>
                <a:path w="2336" h="2336" extrusionOk="0">
                  <a:moveTo>
                    <a:pt x="1168" y="1"/>
                  </a:moveTo>
                  <a:cubicBezTo>
                    <a:pt x="535" y="1"/>
                    <a:pt x="1" y="534"/>
                    <a:pt x="1" y="1168"/>
                  </a:cubicBezTo>
                  <a:cubicBezTo>
                    <a:pt x="1" y="1802"/>
                    <a:pt x="535" y="2336"/>
                    <a:pt x="1168" y="2336"/>
                  </a:cubicBezTo>
                  <a:cubicBezTo>
                    <a:pt x="1802" y="2336"/>
                    <a:pt x="2336" y="1802"/>
                    <a:pt x="2336" y="1168"/>
                  </a:cubicBezTo>
                  <a:cubicBezTo>
                    <a:pt x="2336" y="501"/>
                    <a:pt x="1802" y="1"/>
                    <a:pt x="11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06;p48">
              <a:extLst>
                <a:ext uri="{FF2B5EF4-FFF2-40B4-BE49-F238E27FC236}">
                  <a16:creationId xmlns:a16="http://schemas.microsoft.com/office/drawing/2014/main" id="{F86CC0DB-1F30-E023-7968-98410DD413DA}"/>
                </a:ext>
              </a:extLst>
            </p:cNvPr>
            <p:cNvSpPr/>
            <p:nvPr/>
          </p:nvSpPr>
          <p:spPr>
            <a:xfrm>
              <a:off x="8995304" y="1291387"/>
              <a:ext cx="72693" cy="72693"/>
            </a:xfrm>
            <a:custGeom>
              <a:avLst/>
              <a:gdLst/>
              <a:ahLst/>
              <a:cxnLst/>
              <a:rect l="l" t="t" r="r" b="b"/>
              <a:pathLst>
                <a:path w="1502" h="1502" extrusionOk="0">
                  <a:moveTo>
                    <a:pt x="601" y="1"/>
                  </a:moveTo>
                  <a:cubicBezTo>
                    <a:pt x="568" y="1"/>
                    <a:pt x="568" y="1"/>
                    <a:pt x="534" y="34"/>
                  </a:cubicBezTo>
                  <a:lnTo>
                    <a:pt x="468" y="34"/>
                  </a:lnTo>
                  <a:cubicBezTo>
                    <a:pt x="434" y="67"/>
                    <a:pt x="401" y="67"/>
                    <a:pt x="401" y="67"/>
                  </a:cubicBezTo>
                  <a:lnTo>
                    <a:pt x="334" y="101"/>
                  </a:lnTo>
                  <a:cubicBezTo>
                    <a:pt x="301" y="134"/>
                    <a:pt x="301" y="134"/>
                    <a:pt x="268" y="168"/>
                  </a:cubicBezTo>
                  <a:cubicBezTo>
                    <a:pt x="234" y="168"/>
                    <a:pt x="234" y="201"/>
                    <a:pt x="201" y="201"/>
                  </a:cubicBezTo>
                  <a:cubicBezTo>
                    <a:pt x="201" y="234"/>
                    <a:pt x="167" y="234"/>
                    <a:pt x="167" y="268"/>
                  </a:cubicBezTo>
                  <a:cubicBezTo>
                    <a:pt x="134" y="268"/>
                    <a:pt x="134" y="301"/>
                    <a:pt x="134" y="334"/>
                  </a:cubicBezTo>
                  <a:lnTo>
                    <a:pt x="101" y="368"/>
                  </a:lnTo>
                  <a:cubicBezTo>
                    <a:pt x="67" y="401"/>
                    <a:pt x="67" y="434"/>
                    <a:pt x="67" y="434"/>
                  </a:cubicBezTo>
                  <a:cubicBezTo>
                    <a:pt x="34" y="468"/>
                    <a:pt x="34" y="501"/>
                    <a:pt x="34" y="534"/>
                  </a:cubicBezTo>
                  <a:cubicBezTo>
                    <a:pt x="34" y="534"/>
                    <a:pt x="1" y="568"/>
                    <a:pt x="1" y="601"/>
                  </a:cubicBezTo>
                  <a:cubicBezTo>
                    <a:pt x="1" y="601"/>
                    <a:pt x="1" y="635"/>
                    <a:pt x="1" y="668"/>
                  </a:cubicBezTo>
                  <a:cubicBezTo>
                    <a:pt x="1" y="701"/>
                    <a:pt x="1" y="701"/>
                    <a:pt x="1" y="735"/>
                  </a:cubicBezTo>
                  <a:cubicBezTo>
                    <a:pt x="1" y="768"/>
                    <a:pt x="1" y="801"/>
                    <a:pt x="1" y="801"/>
                  </a:cubicBezTo>
                  <a:cubicBezTo>
                    <a:pt x="1" y="835"/>
                    <a:pt x="1" y="868"/>
                    <a:pt x="1" y="868"/>
                  </a:cubicBezTo>
                  <a:cubicBezTo>
                    <a:pt x="34" y="901"/>
                    <a:pt x="34" y="935"/>
                    <a:pt x="34" y="968"/>
                  </a:cubicBezTo>
                  <a:cubicBezTo>
                    <a:pt x="34" y="968"/>
                    <a:pt x="34" y="1001"/>
                    <a:pt x="67" y="1035"/>
                  </a:cubicBezTo>
                  <a:cubicBezTo>
                    <a:pt x="67" y="1035"/>
                    <a:pt x="67" y="1068"/>
                    <a:pt x="101" y="1102"/>
                  </a:cubicBezTo>
                  <a:lnTo>
                    <a:pt x="134" y="1168"/>
                  </a:lnTo>
                  <a:cubicBezTo>
                    <a:pt x="134" y="1168"/>
                    <a:pt x="134" y="1202"/>
                    <a:pt x="167" y="1202"/>
                  </a:cubicBezTo>
                  <a:cubicBezTo>
                    <a:pt x="167" y="1235"/>
                    <a:pt x="201" y="1235"/>
                    <a:pt x="201" y="1268"/>
                  </a:cubicBezTo>
                  <a:cubicBezTo>
                    <a:pt x="234" y="1268"/>
                    <a:pt x="234" y="1302"/>
                    <a:pt x="268" y="1302"/>
                  </a:cubicBezTo>
                  <a:cubicBezTo>
                    <a:pt x="268" y="1335"/>
                    <a:pt x="301" y="1335"/>
                    <a:pt x="334" y="1368"/>
                  </a:cubicBezTo>
                  <a:lnTo>
                    <a:pt x="401" y="1402"/>
                  </a:lnTo>
                  <a:cubicBezTo>
                    <a:pt x="401" y="1402"/>
                    <a:pt x="434" y="1435"/>
                    <a:pt x="468" y="1435"/>
                  </a:cubicBezTo>
                  <a:cubicBezTo>
                    <a:pt x="468" y="1435"/>
                    <a:pt x="501" y="1435"/>
                    <a:pt x="534" y="1468"/>
                  </a:cubicBezTo>
                  <a:lnTo>
                    <a:pt x="601" y="1468"/>
                  </a:lnTo>
                  <a:cubicBezTo>
                    <a:pt x="634" y="1468"/>
                    <a:pt x="634" y="1468"/>
                    <a:pt x="668" y="1502"/>
                  </a:cubicBezTo>
                  <a:lnTo>
                    <a:pt x="801" y="1502"/>
                  </a:lnTo>
                  <a:cubicBezTo>
                    <a:pt x="835" y="1468"/>
                    <a:pt x="868" y="1468"/>
                    <a:pt x="901" y="1468"/>
                  </a:cubicBezTo>
                  <a:lnTo>
                    <a:pt x="968" y="1468"/>
                  </a:lnTo>
                  <a:cubicBezTo>
                    <a:pt x="968" y="1435"/>
                    <a:pt x="1001" y="1435"/>
                    <a:pt x="1035" y="1435"/>
                  </a:cubicBezTo>
                  <a:cubicBezTo>
                    <a:pt x="1068" y="1435"/>
                    <a:pt x="1068" y="1402"/>
                    <a:pt x="1101" y="1402"/>
                  </a:cubicBezTo>
                  <a:lnTo>
                    <a:pt x="1168" y="1368"/>
                  </a:lnTo>
                  <a:cubicBezTo>
                    <a:pt x="1168" y="1335"/>
                    <a:pt x="1202" y="1335"/>
                    <a:pt x="1202" y="1302"/>
                  </a:cubicBezTo>
                  <a:cubicBezTo>
                    <a:pt x="1235" y="1302"/>
                    <a:pt x="1268" y="1268"/>
                    <a:pt x="1268" y="1268"/>
                  </a:cubicBezTo>
                  <a:cubicBezTo>
                    <a:pt x="1302" y="1235"/>
                    <a:pt x="1302" y="1235"/>
                    <a:pt x="1335" y="1202"/>
                  </a:cubicBezTo>
                  <a:cubicBezTo>
                    <a:pt x="1335" y="1202"/>
                    <a:pt x="1335" y="1168"/>
                    <a:pt x="1368" y="1168"/>
                  </a:cubicBezTo>
                  <a:lnTo>
                    <a:pt x="1402" y="1102"/>
                  </a:lnTo>
                  <a:cubicBezTo>
                    <a:pt x="1402" y="1068"/>
                    <a:pt x="1435" y="1035"/>
                    <a:pt x="1435" y="1035"/>
                  </a:cubicBezTo>
                  <a:cubicBezTo>
                    <a:pt x="1435" y="1001"/>
                    <a:pt x="1435" y="968"/>
                    <a:pt x="1468" y="968"/>
                  </a:cubicBezTo>
                  <a:cubicBezTo>
                    <a:pt x="1468" y="935"/>
                    <a:pt x="1468" y="901"/>
                    <a:pt x="1468" y="868"/>
                  </a:cubicBezTo>
                  <a:cubicBezTo>
                    <a:pt x="1468" y="868"/>
                    <a:pt x="1502" y="835"/>
                    <a:pt x="1502" y="801"/>
                  </a:cubicBezTo>
                  <a:cubicBezTo>
                    <a:pt x="1502" y="801"/>
                    <a:pt x="1502" y="768"/>
                    <a:pt x="1502" y="735"/>
                  </a:cubicBezTo>
                  <a:cubicBezTo>
                    <a:pt x="1502" y="701"/>
                    <a:pt x="1502" y="701"/>
                    <a:pt x="1502" y="668"/>
                  </a:cubicBezTo>
                  <a:cubicBezTo>
                    <a:pt x="1468" y="635"/>
                    <a:pt x="1468" y="601"/>
                    <a:pt x="1468" y="601"/>
                  </a:cubicBezTo>
                  <a:cubicBezTo>
                    <a:pt x="1468" y="568"/>
                    <a:pt x="1468" y="534"/>
                    <a:pt x="1468" y="534"/>
                  </a:cubicBezTo>
                  <a:cubicBezTo>
                    <a:pt x="1435" y="501"/>
                    <a:pt x="1435" y="468"/>
                    <a:pt x="1435" y="434"/>
                  </a:cubicBezTo>
                  <a:cubicBezTo>
                    <a:pt x="1435" y="434"/>
                    <a:pt x="1402" y="401"/>
                    <a:pt x="1402" y="368"/>
                  </a:cubicBezTo>
                  <a:lnTo>
                    <a:pt x="1368" y="334"/>
                  </a:lnTo>
                  <a:cubicBezTo>
                    <a:pt x="1335" y="301"/>
                    <a:pt x="1335" y="268"/>
                    <a:pt x="1335" y="268"/>
                  </a:cubicBezTo>
                  <a:cubicBezTo>
                    <a:pt x="1302" y="234"/>
                    <a:pt x="1302" y="234"/>
                    <a:pt x="1268" y="201"/>
                  </a:cubicBezTo>
                  <a:cubicBezTo>
                    <a:pt x="1268" y="201"/>
                    <a:pt x="1235" y="168"/>
                    <a:pt x="1202" y="168"/>
                  </a:cubicBezTo>
                  <a:cubicBezTo>
                    <a:pt x="1202" y="134"/>
                    <a:pt x="1168" y="134"/>
                    <a:pt x="1168" y="101"/>
                  </a:cubicBezTo>
                  <a:lnTo>
                    <a:pt x="1101" y="67"/>
                  </a:lnTo>
                  <a:cubicBezTo>
                    <a:pt x="1068" y="67"/>
                    <a:pt x="1035" y="67"/>
                    <a:pt x="1035" y="34"/>
                  </a:cubicBezTo>
                  <a:lnTo>
                    <a:pt x="968" y="34"/>
                  </a:lnTo>
                  <a:cubicBezTo>
                    <a:pt x="935" y="34"/>
                    <a:pt x="901" y="1"/>
                    <a:pt x="9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07;p48">
              <a:extLst>
                <a:ext uri="{FF2B5EF4-FFF2-40B4-BE49-F238E27FC236}">
                  <a16:creationId xmlns:a16="http://schemas.microsoft.com/office/drawing/2014/main" id="{F7CCB47E-73E0-801B-160F-ED5BAE1C3E35}"/>
                </a:ext>
              </a:extLst>
            </p:cNvPr>
            <p:cNvSpPr/>
            <p:nvPr/>
          </p:nvSpPr>
          <p:spPr>
            <a:xfrm>
              <a:off x="9226165" y="1501291"/>
              <a:ext cx="72693" cy="72693"/>
            </a:xfrm>
            <a:custGeom>
              <a:avLst/>
              <a:gdLst/>
              <a:ahLst/>
              <a:cxnLst/>
              <a:rect l="l" t="t" r="r" b="b"/>
              <a:pathLst>
                <a:path w="1502" h="1502" extrusionOk="0">
                  <a:moveTo>
                    <a:pt x="601" y="0"/>
                  </a:moveTo>
                  <a:cubicBezTo>
                    <a:pt x="601" y="0"/>
                    <a:pt x="568" y="34"/>
                    <a:pt x="534" y="34"/>
                  </a:cubicBezTo>
                  <a:cubicBezTo>
                    <a:pt x="534" y="34"/>
                    <a:pt x="501" y="34"/>
                    <a:pt x="468" y="67"/>
                  </a:cubicBezTo>
                  <a:lnTo>
                    <a:pt x="401" y="67"/>
                  </a:lnTo>
                  <a:lnTo>
                    <a:pt x="334" y="134"/>
                  </a:lnTo>
                  <a:cubicBezTo>
                    <a:pt x="334" y="134"/>
                    <a:pt x="301" y="134"/>
                    <a:pt x="301" y="167"/>
                  </a:cubicBezTo>
                  <a:cubicBezTo>
                    <a:pt x="268" y="167"/>
                    <a:pt x="234" y="200"/>
                    <a:pt x="234" y="200"/>
                  </a:cubicBezTo>
                  <a:cubicBezTo>
                    <a:pt x="201" y="234"/>
                    <a:pt x="201" y="234"/>
                    <a:pt x="168" y="267"/>
                  </a:cubicBezTo>
                  <a:cubicBezTo>
                    <a:pt x="168" y="267"/>
                    <a:pt x="168" y="300"/>
                    <a:pt x="134" y="334"/>
                  </a:cubicBezTo>
                  <a:lnTo>
                    <a:pt x="101" y="400"/>
                  </a:lnTo>
                  <a:cubicBezTo>
                    <a:pt x="101" y="400"/>
                    <a:pt x="67" y="434"/>
                    <a:pt x="67" y="467"/>
                  </a:cubicBezTo>
                  <a:cubicBezTo>
                    <a:pt x="67" y="467"/>
                    <a:pt x="67" y="501"/>
                    <a:pt x="34" y="534"/>
                  </a:cubicBezTo>
                  <a:cubicBezTo>
                    <a:pt x="34" y="534"/>
                    <a:pt x="34" y="567"/>
                    <a:pt x="34" y="601"/>
                  </a:cubicBezTo>
                  <a:cubicBezTo>
                    <a:pt x="34" y="601"/>
                    <a:pt x="34" y="634"/>
                    <a:pt x="34" y="667"/>
                  </a:cubicBezTo>
                  <a:cubicBezTo>
                    <a:pt x="1" y="701"/>
                    <a:pt x="1" y="701"/>
                    <a:pt x="1" y="734"/>
                  </a:cubicBezTo>
                  <a:cubicBezTo>
                    <a:pt x="1" y="767"/>
                    <a:pt x="1" y="801"/>
                    <a:pt x="34" y="801"/>
                  </a:cubicBezTo>
                  <a:cubicBezTo>
                    <a:pt x="34" y="834"/>
                    <a:pt x="34" y="867"/>
                    <a:pt x="34" y="901"/>
                  </a:cubicBezTo>
                  <a:cubicBezTo>
                    <a:pt x="34" y="901"/>
                    <a:pt x="34" y="934"/>
                    <a:pt x="34" y="968"/>
                  </a:cubicBezTo>
                  <a:cubicBezTo>
                    <a:pt x="67" y="968"/>
                    <a:pt x="67" y="1001"/>
                    <a:pt x="67" y="1034"/>
                  </a:cubicBezTo>
                  <a:cubicBezTo>
                    <a:pt x="67" y="1034"/>
                    <a:pt x="101" y="1068"/>
                    <a:pt x="101" y="1101"/>
                  </a:cubicBezTo>
                  <a:lnTo>
                    <a:pt x="134" y="1168"/>
                  </a:lnTo>
                  <a:cubicBezTo>
                    <a:pt x="168" y="1168"/>
                    <a:pt x="168" y="1201"/>
                    <a:pt x="168" y="1201"/>
                  </a:cubicBezTo>
                  <a:cubicBezTo>
                    <a:pt x="201" y="1234"/>
                    <a:pt x="201" y="1268"/>
                    <a:pt x="234" y="1268"/>
                  </a:cubicBezTo>
                  <a:cubicBezTo>
                    <a:pt x="234" y="1268"/>
                    <a:pt x="268" y="1301"/>
                    <a:pt x="301" y="1334"/>
                  </a:cubicBezTo>
                  <a:cubicBezTo>
                    <a:pt x="301" y="1334"/>
                    <a:pt x="334" y="1368"/>
                    <a:pt x="334" y="1368"/>
                  </a:cubicBezTo>
                  <a:lnTo>
                    <a:pt x="401" y="1401"/>
                  </a:lnTo>
                  <a:cubicBezTo>
                    <a:pt x="434" y="1401"/>
                    <a:pt x="468" y="1435"/>
                    <a:pt x="468" y="1435"/>
                  </a:cubicBezTo>
                  <a:cubicBezTo>
                    <a:pt x="501" y="1435"/>
                    <a:pt x="534" y="1468"/>
                    <a:pt x="534" y="1468"/>
                  </a:cubicBezTo>
                  <a:lnTo>
                    <a:pt x="601" y="1468"/>
                  </a:lnTo>
                  <a:cubicBezTo>
                    <a:pt x="635" y="1501"/>
                    <a:pt x="668" y="1501"/>
                    <a:pt x="701" y="1501"/>
                  </a:cubicBezTo>
                  <a:lnTo>
                    <a:pt x="835" y="1501"/>
                  </a:lnTo>
                  <a:cubicBezTo>
                    <a:pt x="868" y="1501"/>
                    <a:pt x="868" y="1468"/>
                    <a:pt x="901" y="1468"/>
                  </a:cubicBezTo>
                  <a:lnTo>
                    <a:pt x="968" y="1468"/>
                  </a:lnTo>
                  <a:cubicBezTo>
                    <a:pt x="1001" y="1468"/>
                    <a:pt x="1035" y="1435"/>
                    <a:pt x="1035" y="1435"/>
                  </a:cubicBezTo>
                  <a:cubicBezTo>
                    <a:pt x="1068" y="1435"/>
                    <a:pt x="1102" y="1401"/>
                    <a:pt x="1102" y="1401"/>
                  </a:cubicBezTo>
                  <a:lnTo>
                    <a:pt x="1168" y="1368"/>
                  </a:lnTo>
                  <a:cubicBezTo>
                    <a:pt x="1202" y="1334"/>
                    <a:pt x="1202" y="1334"/>
                    <a:pt x="1235" y="1334"/>
                  </a:cubicBezTo>
                  <a:cubicBezTo>
                    <a:pt x="1268" y="1301"/>
                    <a:pt x="1268" y="1268"/>
                    <a:pt x="1302" y="1268"/>
                  </a:cubicBezTo>
                  <a:cubicBezTo>
                    <a:pt x="1302" y="1268"/>
                    <a:pt x="1335" y="1234"/>
                    <a:pt x="1335" y="1201"/>
                  </a:cubicBezTo>
                  <a:cubicBezTo>
                    <a:pt x="1368" y="1201"/>
                    <a:pt x="1368" y="1168"/>
                    <a:pt x="1368" y="1168"/>
                  </a:cubicBezTo>
                  <a:lnTo>
                    <a:pt x="1435" y="1101"/>
                  </a:lnTo>
                  <a:cubicBezTo>
                    <a:pt x="1435" y="1068"/>
                    <a:pt x="1435" y="1034"/>
                    <a:pt x="1468" y="1034"/>
                  </a:cubicBezTo>
                  <a:cubicBezTo>
                    <a:pt x="1468" y="1001"/>
                    <a:pt x="1468" y="968"/>
                    <a:pt x="1468" y="968"/>
                  </a:cubicBezTo>
                  <a:cubicBezTo>
                    <a:pt x="1468" y="934"/>
                    <a:pt x="1502" y="901"/>
                    <a:pt x="1502" y="901"/>
                  </a:cubicBezTo>
                  <a:cubicBezTo>
                    <a:pt x="1502" y="867"/>
                    <a:pt x="1502" y="834"/>
                    <a:pt x="1502" y="801"/>
                  </a:cubicBezTo>
                  <a:cubicBezTo>
                    <a:pt x="1502" y="801"/>
                    <a:pt x="1502" y="767"/>
                    <a:pt x="1502" y="734"/>
                  </a:cubicBezTo>
                  <a:cubicBezTo>
                    <a:pt x="1502" y="701"/>
                    <a:pt x="1502" y="701"/>
                    <a:pt x="1502" y="667"/>
                  </a:cubicBezTo>
                  <a:cubicBezTo>
                    <a:pt x="1502" y="634"/>
                    <a:pt x="1502" y="634"/>
                    <a:pt x="1502" y="601"/>
                  </a:cubicBezTo>
                  <a:cubicBezTo>
                    <a:pt x="1502" y="567"/>
                    <a:pt x="1502" y="534"/>
                    <a:pt x="1468" y="534"/>
                  </a:cubicBezTo>
                  <a:cubicBezTo>
                    <a:pt x="1468" y="501"/>
                    <a:pt x="1468" y="467"/>
                    <a:pt x="1468" y="467"/>
                  </a:cubicBezTo>
                  <a:cubicBezTo>
                    <a:pt x="1435" y="434"/>
                    <a:pt x="1435" y="400"/>
                    <a:pt x="1435" y="400"/>
                  </a:cubicBezTo>
                  <a:lnTo>
                    <a:pt x="1368" y="334"/>
                  </a:lnTo>
                  <a:cubicBezTo>
                    <a:pt x="1368" y="300"/>
                    <a:pt x="1368" y="267"/>
                    <a:pt x="1335" y="267"/>
                  </a:cubicBezTo>
                  <a:cubicBezTo>
                    <a:pt x="1335" y="234"/>
                    <a:pt x="1302" y="234"/>
                    <a:pt x="1302" y="200"/>
                  </a:cubicBezTo>
                  <a:cubicBezTo>
                    <a:pt x="1268" y="200"/>
                    <a:pt x="1268" y="167"/>
                    <a:pt x="1235" y="167"/>
                  </a:cubicBezTo>
                  <a:cubicBezTo>
                    <a:pt x="1235" y="134"/>
                    <a:pt x="1202" y="134"/>
                    <a:pt x="1168" y="134"/>
                  </a:cubicBezTo>
                  <a:lnTo>
                    <a:pt x="1102" y="67"/>
                  </a:lnTo>
                  <a:lnTo>
                    <a:pt x="1035" y="67"/>
                  </a:lnTo>
                  <a:cubicBezTo>
                    <a:pt x="1035" y="34"/>
                    <a:pt x="1001" y="34"/>
                    <a:pt x="968" y="34"/>
                  </a:cubicBezTo>
                  <a:cubicBezTo>
                    <a:pt x="968" y="34"/>
                    <a:pt x="935"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08;p48">
              <a:extLst>
                <a:ext uri="{FF2B5EF4-FFF2-40B4-BE49-F238E27FC236}">
                  <a16:creationId xmlns:a16="http://schemas.microsoft.com/office/drawing/2014/main" id="{18272822-EA56-6CF1-C32E-EB1F608092E8}"/>
                </a:ext>
              </a:extLst>
            </p:cNvPr>
            <p:cNvSpPr/>
            <p:nvPr/>
          </p:nvSpPr>
          <p:spPr>
            <a:xfrm>
              <a:off x="9171281" y="1378601"/>
              <a:ext cx="72693" cy="72257"/>
            </a:xfrm>
            <a:custGeom>
              <a:avLst/>
              <a:gdLst/>
              <a:ahLst/>
              <a:cxnLst/>
              <a:rect l="l" t="t" r="r" b="b"/>
              <a:pathLst>
                <a:path w="1502" h="1493" extrusionOk="0">
                  <a:moveTo>
                    <a:pt x="601" y="0"/>
                  </a:moveTo>
                  <a:cubicBezTo>
                    <a:pt x="568" y="0"/>
                    <a:pt x="568" y="0"/>
                    <a:pt x="534" y="33"/>
                  </a:cubicBezTo>
                  <a:lnTo>
                    <a:pt x="468" y="33"/>
                  </a:lnTo>
                  <a:cubicBezTo>
                    <a:pt x="434" y="67"/>
                    <a:pt x="401" y="67"/>
                    <a:pt x="401" y="67"/>
                  </a:cubicBezTo>
                  <a:lnTo>
                    <a:pt x="334" y="100"/>
                  </a:lnTo>
                  <a:cubicBezTo>
                    <a:pt x="301" y="133"/>
                    <a:pt x="301" y="133"/>
                    <a:pt x="267" y="167"/>
                  </a:cubicBezTo>
                  <a:cubicBezTo>
                    <a:pt x="267" y="167"/>
                    <a:pt x="234" y="200"/>
                    <a:pt x="234" y="200"/>
                  </a:cubicBezTo>
                  <a:cubicBezTo>
                    <a:pt x="201" y="234"/>
                    <a:pt x="201" y="234"/>
                    <a:pt x="167" y="267"/>
                  </a:cubicBezTo>
                  <a:cubicBezTo>
                    <a:pt x="167" y="267"/>
                    <a:pt x="134" y="300"/>
                    <a:pt x="134" y="300"/>
                  </a:cubicBezTo>
                  <a:lnTo>
                    <a:pt x="101" y="367"/>
                  </a:lnTo>
                  <a:cubicBezTo>
                    <a:pt x="67" y="400"/>
                    <a:pt x="67" y="434"/>
                    <a:pt x="67" y="434"/>
                  </a:cubicBezTo>
                  <a:cubicBezTo>
                    <a:pt x="34" y="467"/>
                    <a:pt x="34" y="500"/>
                    <a:pt x="34" y="500"/>
                  </a:cubicBezTo>
                  <a:cubicBezTo>
                    <a:pt x="34" y="534"/>
                    <a:pt x="34" y="567"/>
                    <a:pt x="1" y="600"/>
                  </a:cubicBezTo>
                  <a:cubicBezTo>
                    <a:pt x="1" y="600"/>
                    <a:pt x="1" y="634"/>
                    <a:pt x="1" y="667"/>
                  </a:cubicBezTo>
                  <a:cubicBezTo>
                    <a:pt x="1" y="667"/>
                    <a:pt x="1" y="701"/>
                    <a:pt x="1" y="734"/>
                  </a:cubicBezTo>
                  <a:cubicBezTo>
                    <a:pt x="1" y="767"/>
                    <a:pt x="1" y="767"/>
                    <a:pt x="1" y="801"/>
                  </a:cubicBezTo>
                  <a:cubicBezTo>
                    <a:pt x="1" y="834"/>
                    <a:pt x="1" y="867"/>
                    <a:pt x="1" y="867"/>
                  </a:cubicBezTo>
                  <a:cubicBezTo>
                    <a:pt x="34" y="901"/>
                    <a:pt x="34" y="934"/>
                    <a:pt x="34" y="934"/>
                  </a:cubicBezTo>
                  <a:cubicBezTo>
                    <a:pt x="34" y="967"/>
                    <a:pt x="34" y="1001"/>
                    <a:pt x="67" y="1001"/>
                  </a:cubicBezTo>
                  <a:cubicBezTo>
                    <a:pt x="67" y="1034"/>
                    <a:pt x="67" y="1067"/>
                    <a:pt x="101" y="1067"/>
                  </a:cubicBezTo>
                  <a:lnTo>
                    <a:pt x="134" y="1134"/>
                  </a:lnTo>
                  <a:cubicBezTo>
                    <a:pt x="134" y="1168"/>
                    <a:pt x="167" y="1168"/>
                    <a:pt x="167" y="1201"/>
                  </a:cubicBezTo>
                  <a:cubicBezTo>
                    <a:pt x="201" y="1234"/>
                    <a:pt x="201" y="1234"/>
                    <a:pt x="234" y="1268"/>
                  </a:cubicBezTo>
                  <a:cubicBezTo>
                    <a:pt x="234" y="1268"/>
                    <a:pt x="267" y="1301"/>
                    <a:pt x="267" y="1301"/>
                  </a:cubicBezTo>
                  <a:cubicBezTo>
                    <a:pt x="301" y="1334"/>
                    <a:pt x="301" y="1334"/>
                    <a:pt x="334" y="1368"/>
                  </a:cubicBezTo>
                  <a:lnTo>
                    <a:pt x="401" y="1401"/>
                  </a:lnTo>
                  <a:cubicBezTo>
                    <a:pt x="401" y="1401"/>
                    <a:pt x="434" y="1401"/>
                    <a:pt x="468" y="1434"/>
                  </a:cubicBezTo>
                  <a:cubicBezTo>
                    <a:pt x="501" y="1434"/>
                    <a:pt x="501" y="1434"/>
                    <a:pt x="534" y="1468"/>
                  </a:cubicBezTo>
                  <a:lnTo>
                    <a:pt x="668" y="1468"/>
                  </a:lnTo>
                  <a:cubicBezTo>
                    <a:pt x="684" y="1484"/>
                    <a:pt x="701" y="1493"/>
                    <a:pt x="714" y="1493"/>
                  </a:cubicBezTo>
                  <a:cubicBezTo>
                    <a:pt x="726" y="1493"/>
                    <a:pt x="734" y="1484"/>
                    <a:pt x="734" y="1468"/>
                  </a:cubicBezTo>
                  <a:lnTo>
                    <a:pt x="968" y="1468"/>
                  </a:lnTo>
                  <a:cubicBezTo>
                    <a:pt x="1001" y="1434"/>
                    <a:pt x="1001" y="1434"/>
                    <a:pt x="1035" y="1434"/>
                  </a:cubicBezTo>
                  <a:cubicBezTo>
                    <a:pt x="1068" y="1401"/>
                    <a:pt x="1068" y="1401"/>
                    <a:pt x="1101" y="1401"/>
                  </a:cubicBezTo>
                  <a:lnTo>
                    <a:pt x="1168" y="1368"/>
                  </a:lnTo>
                  <a:cubicBezTo>
                    <a:pt x="1201" y="1334"/>
                    <a:pt x="1201" y="1334"/>
                    <a:pt x="1235" y="1301"/>
                  </a:cubicBezTo>
                  <a:cubicBezTo>
                    <a:pt x="1235" y="1301"/>
                    <a:pt x="1268" y="1268"/>
                    <a:pt x="1268" y="1268"/>
                  </a:cubicBezTo>
                  <a:cubicBezTo>
                    <a:pt x="1302" y="1234"/>
                    <a:pt x="1302" y="1234"/>
                    <a:pt x="1335" y="1201"/>
                  </a:cubicBezTo>
                  <a:cubicBezTo>
                    <a:pt x="1335" y="1201"/>
                    <a:pt x="1368" y="1168"/>
                    <a:pt x="1368" y="1134"/>
                  </a:cubicBezTo>
                  <a:lnTo>
                    <a:pt x="1402" y="1067"/>
                  </a:lnTo>
                  <a:cubicBezTo>
                    <a:pt x="1435" y="1067"/>
                    <a:pt x="1435" y="1034"/>
                    <a:pt x="1435" y="1001"/>
                  </a:cubicBezTo>
                  <a:cubicBezTo>
                    <a:pt x="1435" y="1001"/>
                    <a:pt x="1468" y="967"/>
                    <a:pt x="1468" y="934"/>
                  </a:cubicBezTo>
                  <a:cubicBezTo>
                    <a:pt x="1468" y="934"/>
                    <a:pt x="1468" y="901"/>
                    <a:pt x="1468" y="867"/>
                  </a:cubicBezTo>
                  <a:cubicBezTo>
                    <a:pt x="1502" y="867"/>
                    <a:pt x="1502" y="834"/>
                    <a:pt x="1502" y="801"/>
                  </a:cubicBezTo>
                  <a:cubicBezTo>
                    <a:pt x="1502" y="767"/>
                    <a:pt x="1502" y="767"/>
                    <a:pt x="1502" y="734"/>
                  </a:cubicBezTo>
                  <a:cubicBezTo>
                    <a:pt x="1502" y="701"/>
                    <a:pt x="1502" y="667"/>
                    <a:pt x="1502" y="667"/>
                  </a:cubicBezTo>
                  <a:cubicBezTo>
                    <a:pt x="1502" y="634"/>
                    <a:pt x="1502" y="600"/>
                    <a:pt x="1468" y="600"/>
                  </a:cubicBezTo>
                  <a:cubicBezTo>
                    <a:pt x="1468" y="567"/>
                    <a:pt x="1468" y="534"/>
                    <a:pt x="1468" y="500"/>
                  </a:cubicBezTo>
                  <a:cubicBezTo>
                    <a:pt x="1468" y="500"/>
                    <a:pt x="1435" y="467"/>
                    <a:pt x="1435" y="434"/>
                  </a:cubicBezTo>
                  <a:cubicBezTo>
                    <a:pt x="1435" y="434"/>
                    <a:pt x="1435" y="400"/>
                    <a:pt x="1402" y="367"/>
                  </a:cubicBezTo>
                  <a:lnTo>
                    <a:pt x="1368" y="300"/>
                  </a:lnTo>
                  <a:cubicBezTo>
                    <a:pt x="1368" y="300"/>
                    <a:pt x="1335" y="267"/>
                    <a:pt x="1335" y="267"/>
                  </a:cubicBezTo>
                  <a:cubicBezTo>
                    <a:pt x="1302" y="234"/>
                    <a:pt x="1302" y="234"/>
                    <a:pt x="1268" y="200"/>
                  </a:cubicBezTo>
                  <a:cubicBezTo>
                    <a:pt x="1268" y="200"/>
                    <a:pt x="1235" y="167"/>
                    <a:pt x="1235" y="167"/>
                  </a:cubicBezTo>
                  <a:cubicBezTo>
                    <a:pt x="1201" y="133"/>
                    <a:pt x="1201" y="133"/>
                    <a:pt x="1168" y="100"/>
                  </a:cubicBezTo>
                  <a:lnTo>
                    <a:pt x="1101" y="67"/>
                  </a:lnTo>
                  <a:cubicBezTo>
                    <a:pt x="1068" y="67"/>
                    <a:pt x="1068" y="67"/>
                    <a:pt x="1035" y="33"/>
                  </a:cubicBezTo>
                  <a:lnTo>
                    <a:pt x="968" y="33"/>
                  </a:lnTo>
                  <a:cubicBezTo>
                    <a:pt x="935" y="0"/>
                    <a:pt x="935"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09;p48">
              <a:extLst>
                <a:ext uri="{FF2B5EF4-FFF2-40B4-BE49-F238E27FC236}">
                  <a16:creationId xmlns:a16="http://schemas.microsoft.com/office/drawing/2014/main" id="{0513BB42-3ADD-B1AD-70B5-4B8FCF22DF47}"/>
                </a:ext>
              </a:extLst>
            </p:cNvPr>
            <p:cNvSpPr/>
            <p:nvPr/>
          </p:nvSpPr>
          <p:spPr>
            <a:xfrm>
              <a:off x="8772525" y="459950"/>
              <a:ext cx="610292" cy="1236701"/>
            </a:xfrm>
            <a:custGeom>
              <a:avLst/>
              <a:gdLst/>
              <a:ahLst/>
              <a:cxnLst/>
              <a:rect l="l" t="t" r="r" b="b"/>
              <a:pathLst>
                <a:path w="12610" h="25553" extrusionOk="0">
                  <a:moveTo>
                    <a:pt x="1501" y="1"/>
                  </a:moveTo>
                  <a:lnTo>
                    <a:pt x="1501" y="5171"/>
                  </a:lnTo>
                  <a:lnTo>
                    <a:pt x="1335" y="5171"/>
                  </a:lnTo>
                  <a:cubicBezTo>
                    <a:pt x="601" y="5171"/>
                    <a:pt x="0" y="5772"/>
                    <a:pt x="0" y="6472"/>
                  </a:cubicBezTo>
                  <a:lnTo>
                    <a:pt x="0" y="23684"/>
                  </a:lnTo>
                  <a:cubicBezTo>
                    <a:pt x="0" y="24718"/>
                    <a:pt x="834" y="25552"/>
                    <a:pt x="1868" y="25552"/>
                  </a:cubicBezTo>
                  <a:lnTo>
                    <a:pt x="10741" y="25552"/>
                  </a:lnTo>
                  <a:cubicBezTo>
                    <a:pt x="11775" y="25552"/>
                    <a:pt x="12609" y="24718"/>
                    <a:pt x="12609" y="23684"/>
                  </a:cubicBezTo>
                  <a:lnTo>
                    <a:pt x="12609" y="6472"/>
                  </a:lnTo>
                  <a:cubicBezTo>
                    <a:pt x="12609" y="5738"/>
                    <a:pt x="12042" y="5171"/>
                    <a:pt x="11308" y="5171"/>
                  </a:cubicBezTo>
                  <a:lnTo>
                    <a:pt x="11008" y="5171"/>
                  </a:lnTo>
                  <a:lnTo>
                    <a:pt x="110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10;p48">
              <a:extLst>
                <a:ext uri="{FF2B5EF4-FFF2-40B4-BE49-F238E27FC236}">
                  <a16:creationId xmlns:a16="http://schemas.microsoft.com/office/drawing/2014/main" id="{19BD51EF-4000-74FC-C488-8B1425E72762}"/>
                </a:ext>
              </a:extLst>
            </p:cNvPr>
            <p:cNvSpPr/>
            <p:nvPr/>
          </p:nvSpPr>
          <p:spPr>
            <a:xfrm>
              <a:off x="8772525" y="459950"/>
              <a:ext cx="308389" cy="1236701"/>
            </a:xfrm>
            <a:custGeom>
              <a:avLst/>
              <a:gdLst/>
              <a:ahLst/>
              <a:cxnLst/>
              <a:rect l="l" t="t" r="r" b="b"/>
              <a:pathLst>
                <a:path w="6372" h="25553" extrusionOk="0">
                  <a:moveTo>
                    <a:pt x="1501" y="1"/>
                  </a:moveTo>
                  <a:lnTo>
                    <a:pt x="1501" y="5171"/>
                  </a:lnTo>
                  <a:lnTo>
                    <a:pt x="1335" y="5171"/>
                  </a:lnTo>
                  <a:cubicBezTo>
                    <a:pt x="601" y="5171"/>
                    <a:pt x="0" y="5772"/>
                    <a:pt x="0" y="6472"/>
                  </a:cubicBezTo>
                  <a:lnTo>
                    <a:pt x="0" y="23684"/>
                  </a:lnTo>
                  <a:cubicBezTo>
                    <a:pt x="0" y="24718"/>
                    <a:pt x="834" y="25552"/>
                    <a:pt x="1902" y="25552"/>
                  </a:cubicBezTo>
                  <a:lnTo>
                    <a:pt x="6372" y="25552"/>
                  </a:lnTo>
                  <a:lnTo>
                    <a:pt x="63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11;p48">
              <a:extLst>
                <a:ext uri="{FF2B5EF4-FFF2-40B4-BE49-F238E27FC236}">
                  <a16:creationId xmlns:a16="http://schemas.microsoft.com/office/drawing/2014/main" id="{EBFC5524-07F6-2636-910F-2A4FBE0F8935}"/>
                </a:ext>
              </a:extLst>
            </p:cNvPr>
            <p:cNvSpPr/>
            <p:nvPr/>
          </p:nvSpPr>
          <p:spPr>
            <a:xfrm>
              <a:off x="8772525" y="459950"/>
              <a:ext cx="611890" cy="72693"/>
            </a:xfrm>
            <a:custGeom>
              <a:avLst/>
              <a:gdLst/>
              <a:ahLst/>
              <a:cxnLst/>
              <a:rect l="l" t="t" r="r" b="b"/>
              <a:pathLst>
                <a:path w="12643" h="1502" extrusionOk="0">
                  <a:moveTo>
                    <a:pt x="768" y="1"/>
                  </a:moveTo>
                  <a:cubicBezTo>
                    <a:pt x="334" y="1"/>
                    <a:pt x="0" y="334"/>
                    <a:pt x="0" y="735"/>
                  </a:cubicBezTo>
                  <a:cubicBezTo>
                    <a:pt x="0" y="1168"/>
                    <a:pt x="334" y="1502"/>
                    <a:pt x="768" y="1502"/>
                  </a:cubicBezTo>
                  <a:lnTo>
                    <a:pt x="11876" y="1502"/>
                  </a:lnTo>
                  <a:cubicBezTo>
                    <a:pt x="12309" y="1502"/>
                    <a:pt x="12643" y="1168"/>
                    <a:pt x="12643" y="735"/>
                  </a:cubicBezTo>
                  <a:cubicBezTo>
                    <a:pt x="12643" y="334"/>
                    <a:pt x="12309" y="1"/>
                    <a:pt x="118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12;p48">
              <a:extLst>
                <a:ext uri="{FF2B5EF4-FFF2-40B4-BE49-F238E27FC236}">
                  <a16:creationId xmlns:a16="http://schemas.microsoft.com/office/drawing/2014/main" id="{3B34AC49-7EFD-8350-F123-F63C8137B66B}"/>
                </a:ext>
              </a:extLst>
            </p:cNvPr>
            <p:cNvSpPr/>
            <p:nvPr/>
          </p:nvSpPr>
          <p:spPr>
            <a:xfrm>
              <a:off x="8772525" y="910394"/>
              <a:ext cx="611890" cy="787863"/>
            </a:xfrm>
            <a:custGeom>
              <a:avLst/>
              <a:gdLst/>
              <a:ahLst/>
              <a:cxnLst/>
              <a:rect l="l" t="t" r="r" b="b"/>
              <a:pathLst>
                <a:path w="12643" h="16279" extrusionOk="0">
                  <a:moveTo>
                    <a:pt x="12643" y="0"/>
                  </a:moveTo>
                  <a:lnTo>
                    <a:pt x="10241" y="1301"/>
                  </a:lnTo>
                  <a:cubicBezTo>
                    <a:pt x="9939" y="1461"/>
                    <a:pt x="9591" y="1544"/>
                    <a:pt x="9240" y="1544"/>
                  </a:cubicBezTo>
                  <a:cubicBezTo>
                    <a:pt x="8857" y="1544"/>
                    <a:pt x="8471" y="1444"/>
                    <a:pt x="8140" y="1235"/>
                  </a:cubicBezTo>
                  <a:cubicBezTo>
                    <a:pt x="7606" y="901"/>
                    <a:pt x="6972" y="734"/>
                    <a:pt x="6372" y="734"/>
                  </a:cubicBezTo>
                  <a:cubicBezTo>
                    <a:pt x="6312" y="731"/>
                    <a:pt x="6252" y="729"/>
                    <a:pt x="6192" y="729"/>
                  </a:cubicBezTo>
                  <a:cubicBezTo>
                    <a:pt x="5652" y="729"/>
                    <a:pt x="5117" y="864"/>
                    <a:pt x="4637" y="1135"/>
                  </a:cubicBezTo>
                  <a:lnTo>
                    <a:pt x="4437" y="1201"/>
                  </a:lnTo>
                  <a:cubicBezTo>
                    <a:pt x="4128" y="1365"/>
                    <a:pt x="3790" y="1449"/>
                    <a:pt x="3449" y="1449"/>
                  </a:cubicBezTo>
                  <a:cubicBezTo>
                    <a:pt x="3164" y="1449"/>
                    <a:pt x="2876" y="1390"/>
                    <a:pt x="2602" y="1268"/>
                  </a:cubicBezTo>
                  <a:lnTo>
                    <a:pt x="0" y="67"/>
                  </a:lnTo>
                  <a:lnTo>
                    <a:pt x="0" y="14377"/>
                  </a:lnTo>
                  <a:cubicBezTo>
                    <a:pt x="0" y="15411"/>
                    <a:pt x="834" y="16279"/>
                    <a:pt x="1902" y="16279"/>
                  </a:cubicBezTo>
                  <a:lnTo>
                    <a:pt x="10741" y="16279"/>
                  </a:lnTo>
                  <a:cubicBezTo>
                    <a:pt x="11775" y="16279"/>
                    <a:pt x="12643" y="15411"/>
                    <a:pt x="12643" y="14377"/>
                  </a:cubicBezTo>
                  <a:lnTo>
                    <a:pt x="12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13;p48">
              <a:extLst>
                <a:ext uri="{FF2B5EF4-FFF2-40B4-BE49-F238E27FC236}">
                  <a16:creationId xmlns:a16="http://schemas.microsoft.com/office/drawing/2014/main" id="{32A62D37-9738-DC81-5DCA-B9A300FE9FAF}"/>
                </a:ext>
              </a:extLst>
            </p:cNvPr>
            <p:cNvSpPr/>
            <p:nvPr/>
          </p:nvSpPr>
          <p:spPr>
            <a:xfrm>
              <a:off x="8924255" y="1431839"/>
              <a:ext cx="113057" cy="113057"/>
            </a:xfrm>
            <a:custGeom>
              <a:avLst/>
              <a:gdLst/>
              <a:ahLst/>
              <a:cxnLst/>
              <a:rect l="l" t="t" r="r" b="b"/>
              <a:pathLst>
                <a:path w="2336" h="2336" extrusionOk="0">
                  <a:moveTo>
                    <a:pt x="1168" y="1"/>
                  </a:moveTo>
                  <a:cubicBezTo>
                    <a:pt x="535" y="1"/>
                    <a:pt x="1" y="535"/>
                    <a:pt x="1" y="1168"/>
                  </a:cubicBezTo>
                  <a:cubicBezTo>
                    <a:pt x="1" y="1802"/>
                    <a:pt x="535" y="2336"/>
                    <a:pt x="1168" y="2336"/>
                  </a:cubicBezTo>
                  <a:cubicBezTo>
                    <a:pt x="1802" y="2336"/>
                    <a:pt x="2336" y="1802"/>
                    <a:pt x="2336" y="1168"/>
                  </a:cubicBezTo>
                  <a:cubicBezTo>
                    <a:pt x="2336" y="501"/>
                    <a:pt x="1802" y="1"/>
                    <a:pt x="1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14;p48">
              <a:extLst>
                <a:ext uri="{FF2B5EF4-FFF2-40B4-BE49-F238E27FC236}">
                  <a16:creationId xmlns:a16="http://schemas.microsoft.com/office/drawing/2014/main" id="{1C79D150-84BD-D0DE-6D10-1C750A50F9BD}"/>
                </a:ext>
              </a:extLst>
            </p:cNvPr>
            <p:cNvSpPr/>
            <p:nvPr/>
          </p:nvSpPr>
          <p:spPr>
            <a:xfrm>
              <a:off x="8914575" y="1251023"/>
              <a:ext cx="72693" cy="72693"/>
            </a:xfrm>
            <a:custGeom>
              <a:avLst/>
              <a:gdLst/>
              <a:ahLst/>
              <a:cxnLst/>
              <a:rect l="l" t="t" r="r" b="b"/>
              <a:pathLst>
                <a:path w="1502" h="1502" extrusionOk="0">
                  <a:moveTo>
                    <a:pt x="601" y="1"/>
                  </a:moveTo>
                  <a:cubicBezTo>
                    <a:pt x="568" y="1"/>
                    <a:pt x="568" y="1"/>
                    <a:pt x="535" y="34"/>
                  </a:cubicBezTo>
                  <a:lnTo>
                    <a:pt x="468" y="34"/>
                  </a:lnTo>
                  <a:cubicBezTo>
                    <a:pt x="434" y="68"/>
                    <a:pt x="401" y="68"/>
                    <a:pt x="401" y="68"/>
                  </a:cubicBezTo>
                  <a:lnTo>
                    <a:pt x="334" y="101"/>
                  </a:lnTo>
                  <a:cubicBezTo>
                    <a:pt x="301" y="134"/>
                    <a:pt x="301" y="134"/>
                    <a:pt x="268" y="168"/>
                  </a:cubicBezTo>
                  <a:cubicBezTo>
                    <a:pt x="234" y="168"/>
                    <a:pt x="234" y="201"/>
                    <a:pt x="201" y="201"/>
                  </a:cubicBezTo>
                  <a:cubicBezTo>
                    <a:pt x="201" y="234"/>
                    <a:pt x="168" y="234"/>
                    <a:pt x="168" y="268"/>
                  </a:cubicBezTo>
                  <a:cubicBezTo>
                    <a:pt x="134" y="268"/>
                    <a:pt x="134" y="301"/>
                    <a:pt x="134" y="334"/>
                  </a:cubicBezTo>
                  <a:lnTo>
                    <a:pt x="101" y="368"/>
                  </a:lnTo>
                  <a:cubicBezTo>
                    <a:pt x="68" y="401"/>
                    <a:pt x="68" y="434"/>
                    <a:pt x="68" y="434"/>
                  </a:cubicBezTo>
                  <a:cubicBezTo>
                    <a:pt x="34" y="468"/>
                    <a:pt x="34" y="501"/>
                    <a:pt x="34" y="535"/>
                  </a:cubicBezTo>
                  <a:cubicBezTo>
                    <a:pt x="34" y="535"/>
                    <a:pt x="1" y="568"/>
                    <a:pt x="1" y="601"/>
                  </a:cubicBezTo>
                  <a:cubicBezTo>
                    <a:pt x="1" y="601"/>
                    <a:pt x="1" y="635"/>
                    <a:pt x="1" y="668"/>
                  </a:cubicBezTo>
                  <a:cubicBezTo>
                    <a:pt x="1" y="701"/>
                    <a:pt x="1" y="701"/>
                    <a:pt x="1" y="735"/>
                  </a:cubicBezTo>
                  <a:cubicBezTo>
                    <a:pt x="1" y="768"/>
                    <a:pt x="1" y="801"/>
                    <a:pt x="1" y="801"/>
                  </a:cubicBezTo>
                  <a:cubicBezTo>
                    <a:pt x="1" y="835"/>
                    <a:pt x="1" y="868"/>
                    <a:pt x="1" y="868"/>
                  </a:cubicBezTo>
                  <a:cubicBezTo>
                    <a:pt x="34" y="901"/>
                    <a:pt x="34" y="935"/>
                    <a:pt x="34" y="968"/>
                  </a:cubicBezTo>
                  <a:cubicBezTo>
                    <a:pt x="34" y="968"/>
                    <a:pt x="34" y="1002"/>
                    <a:pt x="68" y="1035"/>
                  </a:cubicBezTo>
                  <a:cubicBezTo>
                    <a:pt x="68" y="1035"/>
                    <a:pt x="68" y="1068"/>
                    <a:pt x="101" y="1102"/>
                  </a:cubicBezTo>
                  <a:lnTo>
                    <a:pt x="134" y="1168"/>
                  </a:lnTo>
                  <a:cubicBezTo>
                    <a:pt x="134" y="1168"/>
                    <a:pt x="134" y="1202"/>
                    <a:pt x="168" y="1202"/>
                  </a:cubicBezTo>
                  <a:cubicBezTo>
                    <a:pt x="168" y="1235"/>
                    <a:pt x="201" y="1235"/>
                    <a:pt x="201" y="1268"/>
                  </a:cubicBezTo>
                  <a:cubicBezTo>
                    <a:pt x="234" y="1268"/>
                    <a:pt x="234" y="1302"/>
                    <a:pt x="268" y="1302"/>
                  </a:cubicBezTo>
                  <a:cubicBezTo>
                    <a:pt x="268" y="1335"/>
                    <a:pt x="301" y="1335"/>
                    <a:pt x="334" y="1368"/>
                  </a:cubicBezTo>
                  <a:lnTo>
                    <a:pt x="401" y="1402"/>
                  </a:lnTo>
                  <a:cubicBezTo>
                    <a:pt x="401" y="1402"/>
                    <a:pt x="434" y="1435"/>
                    <a:pt x="468" y="1435"/>
                  </a:cubicBezTo>
                  <a:cubicBezTo>
                    <a:pt x="468" y="1435"/>
                    <a:pt x="501" y="1435"/>
                    <a:pt x="535" y="1469"/>
                  </a:cubicBezTo>
                  <a:lnTo>
                    <a:pt x="601" y="1469"/>
                  </a:lnTo>
                  <a:cubicBezTo>
                    <a:pt x="635" y="1469"/>
                    <a:pt x="635" y="1469"/>
                    <a:pt x="668" y="1502"/>
                  </a:cubicBezTo>
                  <a:lnTo>
                    <a:pt x="801" y="1502"/>
                  </a:lnTo>
                  <a:cubicBezTo>
                    <a:pt x="835" y="1469"/>
                    <a:pt x="868" y="1469"/>
                    <a:pt x="901" y="1469"/>
                  </a:cubicBezTo>
                  <a:lnTo>
                    <a:pt x="968" y="1469"/>
                  </a:lnTo>
                  <a:cubicBezTo>
                    <a:pt x="968" y="1435"/>
                    <a:pt x="1002" y="1435"/>
                    <a:pt x="1035" y="1435"/>
                  </a:cubicBezTo>
                  <a:cubicBezTo>
                    <a:pt x="1068" y="1435"/>
                    <a:pt x="1068" y="1402"/>
                    <a:pt x="1102" y="1402"/>
                  </a:cubicBezTo>
                  <a:lnTo>
                    <a:pt x="1168" y="1368"/>
                  </a:lnTo>
                  <a:cubicBezTo>
                    <a:pt x="1168" y="1335"/>
                    <a:pt x="1202" y="1335"/>
                    <a:pt x="1202" y="1302"/>
                  </a:cubicBezTo>
                  <a:cubicBezTo>
                    <a:pt x="1235" y="1302"/>
                    <a:pt x="1268" y="1268"/>
                    <a:pt x="1268" y="1268"/>
                  </a:cubicBezTo>
                  <a:cubicBezTo>
                    <a:pt x="1302" y="1235"/>
                    <a:pt x="1302" y="1235"/>
                    <a:pt x="1335" y="1202"/>
                  </a:cubicBezTo>
                  <a:cubicBezTo>
                    <a:pt x="1335" y="1202"/>
                    <a:pt x="1335" y="1168"/>
                    <a:pt x="1368" y="1168"/>
                  </a:cubicBezTo>
                  <a:lnTo>
                    <a:pt x="1402" y="1102"/>
                  </a:lnTo>
                  <a:cubicBezTo>
                    <a:pt x="1402" y="1068"/>
                    <a:pt x="1435" y="1035"/>
                    <a:pt x="1435" y="1035"/>
                  </a:cubicBezTo>
                  <a:cubicBezTo>
                    <a:pt x="1435" y="1002"/>
                    <a:pt x="1435" y="968"/>
                    <a:pt x="1469" y="968"/>
                  </a:cubicBezTo>
                  <a:cubicBezTo>
                    <a:pt x="1469" y="935"/>
                    <a:pt x="1469" y="901"/>
                    <a:pt x="1469" y="868"/>
                  </a:cubicBezTo>
                  <a:cubicBezTo>
                    <a:pt x="1469" y="868"/>
                    <a:pt x="1502" y="835"/>
                    <a:pt x="1502" y="801"/>
                  </a:cubicBezTo>
                  <a:cubicBezTo>
                    <a:pt x="1502" y="801"/>
                    <a:pt x="1502" y="768"/>
                    <a:pt x="1502" y="735"/>
                  </a:cubicBezTo>
                  <a:cubicBezTo>
                    <a:pt x="1502" y="701"/>
                    <a:pt x="1502" y="701"/>
                    <a:pt x="1502" y="668"/>
                  </a:cubicBezTo>
                  <a:cubicBezTo>
                    <a:pt x="1469" y="635"/>
                    <a:pt x="1469" y="601"/>
                    <a:pt x="1469" y="601"/>
                  </a:cubicBezTo>
                  <a:cubicBezTo>
                    <a:pt x="1469" y="568"/>
                    <a:pt x="1469" y="535"/>
                    <a:pt x="1469" y="535"/>
                  </a:cubicBezTo>
                  <a:cubicBezTo>
                    <a:pt x="1435" y="501"/>
                    <a:pt x="1435" y="468"/>
                    <a:pt x="1435" y="434"/>
                  </a:cubicBezTo>
                  <a:cubicBezTo>
                    <a:pt x="1435" y="434"/>
                    <a:pt x="1402" y="401"/>
                    <a:pt x="1402" y="368"/>
                  </a:cubicBezTo>
                  <a:lnTo>
                    <a:pt x="1368" y="334"/>
                  </a:lnTo>
                  <a:cubicBezTo>
                    <a:pt x="1335" y="301"/>
                    <a:pt x="1335" y="268"/>
                    <a:pt x="1335" y="268"/>
                  </a:cubicBezTo>
                  <a:cubicBezTo>
                    <a:pt x="1302" y="234"/>
                    <a:pt x="1302" y="234"/>
                    <a:pt x="1268" y="201"/>
                  </a:cubicBezTo>
                  <a:cubicBezTo>
                    <a:pt x="1268" y="201"/>
                    <a:pt x="1235" y="168"/>
                    <a:pt x="1202" y="168"/>
                  </a:cubicBezTo>
                  <a:cubicBezTo>
                    <a:pt x="1202" y="134"/>
                    <a:pt x="1168" y="134"/>
                    <a:pt x="1168" y="101"/>
                  </a:cubicBezTo>
                  <a:lnTo>
                    <a:pt x="1102" y="68"/>
                  </a:lnTo>
                  <a:cubicBezTo>
                    <a:pt x="1068" y="68"/>
                    <a:pt x="1035" y="68"/>
                    <a:pt x="1035" y="34"/>
                  </a:cubicBezTo>
                  <a:lnTo>
                    <a:pt x="968" y="34"/>
                  </a:lnTo>
                  <a:cubicBezTo>
                    <a:pt x="935" y="34"/>
                    <a:pt x="901" y="1"/>
                    <a:pt x="9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15;p48">
              <a:extLst>
                <a:ext uri="{FF2B5EF4-FFF2-40B4-BE49-F238E27FC236}">
                  <a16:creationId xmlns:a16="http://schemas.microsoft.com/office/drawing/2014/main" id="{60E930F3-70A6-7B52-7DF1-B286BF17C240}"/>
                </a:ext>
              </a:extLst>
            </p:cNvPr>
            <p:cNvSpPr/>
            <p:nvPr/>
          </p:nvSpPr>
          <p:spPr>
            <a:xfrm>
              <a:off x="9145436" y="1460927"/>
              <a:ext cx="72693" cy="72693"/>
            </a:xfrm>
            <a:custGeom>
              <a:avLst/>
              <a:gdLst/>
              <a:ahLst/>
              <a:cxnLst/>
              <a:rect l="l" t="t" r="r" b="b"/>
              <a:pathLst>
                <a:path w="1502" h="1502" extrusionOk="0">
                  <a:moveTo>
                    <a:pt x="601" y="0"/>
                  </a:moveTo>
                  <a:cubicBezTo>
                    <a:pt x="601" y="0"/>
                    <a:pt x="568" y="34"/>
                    <a:pt x="535" y="34"/>
                  </a:cubicBezTo>
                  <a:cubicBezTo>
                    <a:pt x="535" y="34"/>
                    <a:pt x="501" y="34"/>
                    <a:pt x="468" y="67"/>
                  </a:cubicBezTo>
                  <a:lnTo>
                    <a:pt x="401" y="67"/>
                  </a:lnTo>
                  <a:lnTo>
                    <a:pt x="334" y="134"/>
                  </a:lnTo>
                  <a:cubicBezTo>
                    <a:pt x="334" y="134"/>
                    <a:pt x="301" y="134"/>
                    <a:pt x="301" y="167"/>
                  </a:cubicBezTo>
                  <a:cubicBezTo>
                    <a:pt x="268" y="167"/>
                    <a:pt x="234" y="200"/>
                    <a:pt x="234" y="200"/>
                  </a:cubicBezTo>
                  <a:cubicBezTo>
                    <a:pt x="201" y="234"/>
                    <a:pt x="201" y="234"/>
                    <a:pt x="168" y="267"/>
                  </a:cubicBezTo>
                  <a:cubicBezTo>
                    <a:pt x="168" y="267"/>
                    <a:pt x="168" y="300"/>
                    <a:pt x="134" y="334"/>
                  </a:cubicBezTo>
                  <a:lnTo>
                    <a:pt x="101" y="401"/>
                  </a:lnTo>
                  <a:cubicBezTo>
                    <a:pt x="101" y="401"/>
                    <a:pt x="68" y="434"/>
                    <a:pt x="68" y="467"/>
                  </a:cubicBezTo>
                  <a:cubicBezTo>
                    <a:pt x="68" y="467"/>
                    <a:pt x="68" y="501"/>
                    <a:pt x="34" y="534"/>
                  </a:cubicBezTo>
                  <a:cubicBezTo>
                    <a:pt x="34" y="534"/>
                    <a:pt x="34" y="567"/>
                    <a:pt x="34" y="601"/>
                  </a:cubicBezTo>
                  <a:cubicBezTo>
                    <a:pt x="34" y="601"/>
                    <a:pt x="34" y="634"/>
                    <a:pt x="34" y="667"/>
                  </a:cubicBezTo>
                  <a:cubicBezTo>
                    <a:pt x="1" y="701"/>
                    <a:pt x="1" y="701"/>
                    <a:pt x="1" y="734"/>
                  </a:cubicBezTo>
                  <a:cubicBezTo>
                    <a:pt x="1" y="767"/>
                    <a:pt x="1" y="801"/>
                    <a:pt x="34" y="801"/>
                  </a:cubicBezTo>
                  <a:cubicBezTo>
                    <a:pt x="34" y="834"/>
                    <a:pt x="34" y="868"/>
                    <a:pt x="34" y="901"/>
                  </a:cubicBezTo>
                  <a:cubicBezTo>
                    <a:pt x="34" y="901"/>
                    <a:pt x="34" y="934"/>
                    <a:pt x="34" y="968"/>
                  </a:cubicBezTo>
                  <a:cubicBezTo>
                    <a:pt x="68" y="968"/>
                    <a:pt x="68" y="1001"/>
                    <a:pt x="68" y="1034"/>
                  </a:cubicBezTo>
                  <a:cubicBezTo>
                    <a:pt x="68" y="1034"/>
                    <a:pt x="101" y="1068"/>
                    <a:pt x="101" y="1101"/>
                  </a:cubicBezTo>
                  <a:lnTo>
                    <a:pt x="134" y="1168"/>
                  </a:lnTo>
                  <a:cubicBezTo>
                    <a:pt x="168" y="1168"/>
                    <a:pt x="168" y="1201"/>
                    <a:pt x="168" y="1201"/>
                  </a:cubicBezTo>
                  <a:cubicBezTo>
                    <a:pt x="201" y="1234"/>
                    <a:pt x="201" y="1268"/>
                    <a:pt x="234" y="1268"/>
                  </a:cubicBezTo>
                  <a:cubicBezTo>
                    <a:pt x="234" y="1268"/>
                    <a:pt x="268" y="1301"/>
                    <a:pt x="301" y="1335"/>
                  </a:cubicBezTo>
                  <a:cubicBezTo>
                    <a:pt x="301" y="1335"/>
                    <a:pt x="334" y="1368"/>
                    <a:pt x="334" y="1368"/>
                  </a:cubicBezTo>
                  <a:lnTo>
                    <a:pt x="401" y="1401"/>
                  </a:lnTo>
                  <a:cubicBezTo>
                    <a:pt x="435" y="1401"/>
                    <a:pt x="468" y="1435"/>
                    <a:pt x="468" y="1435"/>
                  </a:cubicBezTo>
                  <a:cubicBezTo>
                    <a:pt x="501" y="1435"/>
                    <a:pt x="535" y="1468"/>
                    <a:pt x="535" y="1468"/>
                  </a:cubicBezTo>
                  <a:lnTo>
                    <a:pt x="601" y="1468"/>
                  </a:lnTo>
                  <a:cubicBezTo>
                    <a:pt x="635" y="1501"/>
                    <a:pt x="668" y="1501"/>
                    <a:pt x="701" y="1501"/>
                  </a:cubicBezTo>
                  <a:lnTo>
                    <a:pt x="835" y="1501"/>
                  </a:lnTo>
                  <a:cubicBezTo>
                    <a:pt x="868" y="1501"/>
                    <a:pt x="868" y="1468"/>
                    <a:pt x="902" y="1468"/>
                  </a:cubicBezTo>
                  <a:lnTo>
                    <a:pt x="968" y="1468"/>
                  </a:lnTo>
                  <a:cubicBezTo>
                    <a:pt x="1002" y="1468"/>
                    <a:pt x="1035" y="1435"/>
                    <a:pt x="1035" y="1435"/>
                  </a:cubicBezTo>
                  <a:cubicBezTo>
                    <a:pt x="1068" y="1435"/>
                    <a:pt x="1102" y="1401"/>
                    <a:pt x="1102" y="1401"/>
                  </a:cubicBezTo>
                  <a:lnTo>
                    <a:pt x="1168" y="1368"/>
                  </a:lnTo>
                  <a:cubicBezTo>
                    <a:pt x="1202" y="1335"/>
                    <a:pt x="1202" y="1335"/>
                    <a:pt x="1235" y="1335"/>
                  </a:cubicBezTo>
                  <a:cubicBezTo>
                    <a:pt x="1268" y="1301"/>
                    <a:pt x="1268" y="1268"/>
                    <a:pt x="1302" y="1268"/>
                  </a:cubicBezTo>
                  <a:cubicBezTo>
                    <a:pt x="1302" y="1268"/>
                    <a:pt x="1335" y="1234"/>
                    <a:pt x="1335" y="1201"/>
                  </a:cubicBezTo>
                  <a:cubicBezTo>
                    <a:pt x="1369" y="1201"/>
                    <a:pt x="1369" y="1168"/>
                    <a:pt x="1369" y="1168"/>
                  </a:cubicBezTo>
                  <a:lnTo>
                    <a:pt x="1435" y="1101"/>
                  </a:lnTo>
                  <a:cubicBezTo>
                    <a:pt x="1435" y="1068"/>
                    <a:pt x="1435" y="1034"/>
                    <a:pt x="1469" y="1034"/>
                  </a:cubicBezTo>
                  <a:cubicBezTo>
                    <a:pt x="1469" y="1001"/>
                    <a:pt x="1469" y="968"/>
                    <a:pt x="1469" y="968"/>
                  </a:cubicBezTo>
                  <a:cubicBezTo>
                    <a:pt x="1469" y="934"/>
                    <a:pt x="1502" y="901"/>
                    <a:pt x="1502" y="901"/>
                  </a:cubicBezTo>
                  <a:cubicBezTo>
                    <a:pt x="1502" y="868"/>
                    <a:pt x="1502" y="834"/>
                    <a:pt x="1502" y="801"/>
                  </a:cubicBezTo>
                  <a:cubicBezTo>
                    <a:pt x="1502" y="801"/>
                    <a:pt x="1502" y="767"/>
                    <a:pt x="1502" y="734"/>
                  </a:cubicBezTo>
                  <a:cubicBezTo>
                    <a:pt x="1502" y="701"/>
                    <a:pt x="1502" y="701"/>
                    <a:pt x="1502" y="667"/>
                  </a:cubicBezTo>
                  <a:cubicBezTo>
                    <a:pt x="1502" y="634"/>
                    <a:pt x="1502" y="634"/>
                    <a:pt x="1502" y="601"/>
                  </a:cubicBezTo>
                  <a:cubicBezTo>
                    <a:pt x="1502" y="567"/>
                    <a:pt x="1502" y="534"/>
                    <a:pt x="1469" y="534"/>
                  </a:cubicBezTo>
                  <a:cubicBezTo>
                    <a:pt x="1469" y="501"/>
                    <a:pt x="1469" y="467"/>
                    <a:pt x="1469" y="467"/>
                  </a:cubicBezTo>
                  <a:cubicBezTo>
                    <a:pt x="1435" y="434"/>
                    <a:pt x="1435" y="401"/>
                    <a:pt x="1435" y="401"/>
                  </a:cubicBezTo>
                  <a:lnTo>
                    <a:pt x="1369" y="334"/>
                  </a:lnTo>
                  <a:cubicBezTo>
                    <a:pt x="1369" y="300"/>
                    <a:pt x="1369" y="267"/>
                    <a:pt x="1335" y="267"/>
                  </a:cubicBezTo>
                  <a:cubicBezTo>
                    <a:pt x="1335" y="234"/>
                    <a:pt x="1302" y="234"/>
                    <a:pt x="1302" y="200"/>
                  </a:cubicBezTo>
                  <a:cubicBezTo>
                    <a:pt x="1268" y="200"/>
                    <a:pt x="1268" y="167"/>
                    <a:pt x="1235" y="167"/>
                  </a:cubicBezTo>
                  <a:cubicBezTo>
                    <a:pt x="1235" y="134"/>
                    <a:pt x="1202" y="134"/>
                    <a:pt x="1168" y="134"/>
                  </a:cubicBezTo>
                  <a:lnTo>
                    <a:pt x="1102" y="67"/>
                  </a:lnTo>
                  <a:lnTo>
                    <a:pt x="1035" y="67"/>
                  </a:lnTo>
                  <a:cubicBezTo>
                    <a:pt x="1035" y="34"/>
                    <a:pt x="1002" y="34"/>
                    <a:pt x="968" y="34"/>
                  </a:cubicBezTo>
                  <a:cubicBezTo>
                    <a:pt x="968" y="34"/>
                    <a:pt x="935" y="0"/>
                    <a:pt x="9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16;p48">
              <a:extLst>
                <a:ext uri="{FF2B5EF4-FFF2-40B4-BE49-F238E27FC236}">
                  <a16:creationId xmlns:a16="http://schemas.microsoft.com/office/drawing/2014/main" id="{159D974D-C194-0C02-E408-FA4C65D55681}"/>
                </a:ext>
              </a:extLst>
            </p:cNvPr>
            <p:cNvSpPr/>
            <p:nvPr/>
          </p:nvSpPr>
          <p:spPr>
            <a:xfrm>
              <a:off x="9090552" y="1338237"/>
              <a:ext cx="72693" cy="72257"/>
            </a:xfrm>
            <a:custGeom>
              <a:avLst/>
              <a:gdLst/>
              <a:ahLst/>
              <a:cxnLst/>
              <a:rect l="l" t="t" r="r" b="b"/>
              <a:pathLst>
                <a:path w="1502" h="1493" extrusionOk="0">
                  <a:moveTo>
                    <a:pt x="601" y="0"/>
                  </a:moveTo>
                  <a:cubicBezTo>
                    <a:pt x="568" y="0"/>
                    <a:pt x="568" y="0"/>
                    <a:pt x="534" y="33"/>
                  </a:cubicBezTo>
                  <a:lnTo>
                    <a:pt x="468" y="33"/>
                  </a:lnTo>
                  <a:cubicBezTo>
                    <a:pt x="434" y="67"/>
                    <a:pt x="401" y="67"/>
                    <a:pt x="401" y="67"/>
                  </a:cubicBezTo>
                  <a:lnTo>
                    <a:pt x="334" y="100"/>
                  </a:lnTo>
                  <a:cubicBezTo>
                    <a:pt x="301" y="134"/>
                    <a:pt x="301" y="134"/>
                    <a:pt x="268" y="167"/>
                  </a:cubicBezTo>
                  <a:cubicBezTo>
                    <a:pt x="268" y="167"/>
                    <a:pt x="234" y="200"/>
                    <a:pt x="234" y="200"/>
                  </a:cubicBezTo>
                  <a:cubicBezTo>
                    <a:pt x="201" y="234"/>
                    <a:pt x="201" y="234"/>
                    <a:pt x="168" y="267"/>
                  </a:cubicBezTo>
                  <a:cubicBezTo>
                    <a:pt x="168" y="267"/>
                    <a:pt x="134" y="300"/>
                    <a:pt x="134" y="300"/>
                  </a:cubicBezTo>
                  <a:lnTo>
                    <a:pt x="101" y="367"/>
                  </a:lnTo>
                  <a:cubicBezTo>
                    <a:pt x="67" y="400"/>
                    <a:pt x="67" y="434"/>
                    <a:pt x="67" y="434"/>
                  </a:cubicBezTo>
                  <a:cubicBezTo>
                    <a:pt x="34" y="467"/>
                    <a:pt x="34" y="500"/>
                    <a:pt x="34" y="500"/>
                  </a:cubicBezTo>
                  <a:cubicBezTo>
                    <a:pt x="34" y="534"/>
                    <a:pt x="34" y="567"/>
                    <a:pt x="1" y="601"/>
                  </a:cubicBezTo>
                  <a:cubicBezTo>
                    <a:pt x="1" y="601"/>
                    <a:pt x="1" y="634"/>
                    <a:pt x="1" y="667"/>
                  </a:cubicBezTo>
                  <a:cubicBezTo>
                    <a:pt x="1" y="667"/>
                    <a:pt x="1" y="701"/>
                    <a:pt x="1" y="734"/>
                  </a:cubicBezTo>
                  <a:cubicBezTo>
                    <a:pt x="1" y="767"/>
                    <a:pt x="1" y="767"/>
                    <a:pt x="1" y="801"/>
                  </a:cubicBezTo>
                  <a:cubicBezTo>
                    <a:pt x="1" y="834"/>
                    <a:pt x="1" y="867"/>
                    <a:pt x="1" y="867"/>
                  </a:cubicBezTo>
                  <a:cubicBezTo>
                    <a:pt x="34" y="901"/>
                    <a:pt x="34" y="934"/>
                    <a:pt x="34" y="934"/>
                  </a:cubicBezTo>
                  <a:cubicBezTo>
                    <a:pt x="34" y="967"/>
                    <a:pt x="34" y="1001"/>
                    <a:pt x="67" y="1001"/>
                  </a:cubicBezTo>
                  <a:cubicBezTo>
                    <a:pt x="67" y="1034"/>
                    <a:pt x="67" y="1068"/>
                    <a:pt x="101" y="1068"/>
                  </a:cubicBezTo>
                  <a:lnTo>
                    <a:pt x="134" y="1134"/>
                  </a:lnTo>
                  <a:cubicBezTo>
                    <a:pt x="134" y="1168"/>
                    <a:pt x="168" y="1168"/>
                    <a:pt x="168" y="1201"/>
                  </a:cubicBezTo>
                  <a:cubicBezTo>
                    <a:pt x="201" y="1234"/>
                    <a:pt x="201" y="1234"/>
                    <a:pt x="234" y="1268"/>
                  </a:cubicBezTo>
                  <a:cubicBezTo>
                    <a:pt x="234" y="1268"/>
                    <a:pt x="268" y="1301"/>
                    <a:pt x="268" y="1301"/>
                  </a:cubicBezTo>
                  <a:cubicBezTo>
                    <a:pt x="301" y="1334"/>
                    <a:pt x="301" y="1334"/>
                    <a:pt x="334" y="1368"/>
                  </a:cubicBezTo>
                  <a:lnTo>
                    <a:pt x="401" y="1401"/>
                  </a:lnTo>
                  <a:cubicBezTo>
                    <a:pt x="401" y="1401"/>
                    <a:pt x="434" y="1401"/>
                    <a:pt x="468" y="1434"/>
                  </a:cubicBezTo>
                  <a:cubicBezTo>
                    <a:pt x="501" y="1434"/>
                    <a:pt x="501" y="1434"/>
                    <a:pt x="534" y="1468"/>
                  </a:cubicBezTo>
                  <a:lnTo>
                    <a:pt x="668" y="1468"/>
                  </a:lnTo>
                  <a:cubicBezTo>
                    <a:pt x="685" y="1485"/>
                    <a:pt x="701" y="1493"/>
                    <a:pt x="714" y="1493"/>
                  </a:cubicBezTo>
                  <a:cubicBezTo>
                    <a:pt x="726" y="1493"/>
                    <a:pt x="735" y="1485"/>
                    <a:pt x="735" y="1468"/>
                  </a:cubicBezTo>
                  <a:lnTo>
                    <a:pt x="968" y="1468"/>
                  </a:lnTo>
                  <a:cubicBezTo>
                    <a:pt x="1001" y="1434"/>
                    <a:pt x="1001" y="1434"/>
                    <a:pt x="1035" y="1434"/>
                  </a:cubicBezTo>
                  <a:cubicBezTo>
                    <a:pt x="1068" y="1401"/>
                    <a:pt x="1068" y="1401"/>
                    <a:pt x="1102" y="1401"/>
                  </a:cubicBezTo>
                  <a:lnTo>
                    <a:pt x="1168" y="1368"/>
                  </a:lnTo>
                  <a:cubicBezTo>
                    <a:pt x="1202" y="1334"/>
                    <a:pt x="1202" y="1334"/>
                    <a:pt x="1235" y="1301"/>
                  </a:cubicBezTo>
                  <a:cubicBezTo>
                    <a:pt x="1235" y="1301"/>
                    <a:pt x="1268" y="1268"/>
                    <a:pt x="1268" y="1268"/>
                  </a:cubicBezTo>
                  <a:cubicBezTo>
                    <a:pt x="1302" y="1234"/>
                    <a:pt x="1302" y="1234"/>
                    <a:pt x="1335" y="1201"/>
                  </a:cubicBezTo>
                  <a:cubicBezTo>
                    <a:pt x="1335" y="1201"/>
                    <a:pt x="1368" y="1168"/>
                    <a:pt x="1368" y="1134"/>
                  </a:cubicBezTo>
                  <a:lnTo>
                    <a:pt x="1402" y="1068"/>
                  </a:lnTo>
                  <a:cubicBezTo>
                    <a:pt x="1435" y="1068"/>
                    <a:pt x="1435" y="1034"/>
                    <a:pt x="1435" y="1001"/>
                  </a:cubicBezTo>
                  <a:cubicBezTo>
                    <a:pt x="1435" y="1001"/>
                    <a:pt x="1468" y="967"/>
                    <a:pt x="1468" y="934"/>
                  </a:cubicBezTo>
                  <a:cubicBezTo>
                    <a:pt x="1468" y="934"/>
                    <a:pt x="1468" y="901"/>
                    <a:pt x="1468" y="867"/>
                  </a:cubicBezTo>
                  <a:cubicBezTo>
                    <a:pt x="1502" y="867"/>
                    <a:pt x="1502" y="834"/>
                    <a:pt x="1502" y="801"/>
                  </a:cubicBezTo>
                  <a:cubicBezTo>
                    <a:pt x="1502" y="767"/>
                    <a:pt x="1502" y="767"/>
                    <a:pt x="1502" y="734"/>
                  </a:cubicBezTo>
                  <a:cubicBezTo>
                    <a:pt x="1502" y="701"/>
                    <a:pt x="1502" y="667"/>
                    <a:pt x="1502" y="667"/>
                  </a:cubicBezTo>
                  <a:cubicBezTo>
                    <a:pt x="1502" y="634"/>
                    <a:pt x="1502" y="601"/>
                    <a:pt x="1468" y="601"/>
                  </a:cubicBezTo>
                  <a:cubicBezTo>
                    <a:pt x="1468" y="567"/>
                    <a:pt x="1468" y="534"/>
                    <a:pt x="1468" y="500"/>
                  </a:cubicBezTo>
                  <a:cubicBezTo>
                    <a:pt x="1468" y="500"/>
                    <a:pt x="1435" y="467"/>
                    <a:pt x="1435" y="434"/>
                  </a:cubicBezTo>
                  <a:cubicBezTo>
                    <a:pt x="1435" y="434"/>
                    <a:pt x="1435" y="400"/>
                    <a:pt x="1402" y="367"/>
                  </a:cubicBezTo>
                  <a:lnTo>
                    <a:pt x="1368" y="300"/>
                  </a:lnTo>
                  <a:cubicBezTo>
                    <a:pt x="1368" y="300"/>
                    <a:pt x="1335" y="267"/>
                    <a:pt x="1335" y="267"/>
                  </a:cubicBezTo>
                  <a:cubicBezTo>
                    <a:pt x="1302" y="234"/>
                    <a:pt x="1302" y="234"/>
                    <a:pt x="1268" y="200"/>
                  </a:cubicBezTo>
                  <a:cubicBezTo>
                    <a:pt x="1268" y="200"/>
                    <a:pt x="1235" y="167"/>
                    <a:pt x="1235" y="167"/>
                  </a:cubicBezTo>
                  <a:cubicBezTo>
                    <a:pt x="1202" y="134"/>
                    <a:pt x="1202" y="134"/>
                    <a:pt x="1168" y="100"/>
                  </a:cubicBezTo>
                  <a:lnTo>
                    <a:pt x="1102" y="67"/>
                  </a:lnTo>
                  <a:cubicBezTo>
                    <a:pt x="1068" y="67"/>
                    <a:pt x="1068" y="67"/>
                    <a:pt x="1035" y="33"/>
                  </a:cubicBezTo>
                  <a:lnTo>
                    <a:pt x="968" y="33"/>
                  </a:lnTo>
                  <a:cubicBezTo>
                    <a:pt x="935" y="0"/>
                    <a:pt x="935"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4">
          <a:extLst>
            <a:ext uri="{FF2B5EF4-FFF2-40B4-BE49-F238E27FC236}">
              <a16:creationId xmlns:a16="http://schemas.microsoft.com/office/drawing/2014/main" id="{173D8C85-817E-0BDE-6F80-8B4EF7DA6220}"/>
            </a:ext>
          </a:extLst>
        </p:cNvPr>
        <p:cNvGrpSpPr/>
        <p:nvPr/>
      </p:nvGrpSpPr>
      <p:grpSpPr>
        <a:xfrm>
          <a:off x="0" y="0"/>
          <a:ext cx="0" cy="0"/>
          <a:chOff x="0" y="0"/>
          <a:chExt cx="0" cy="0"/>
        </a:xfrm>
      </p:grpSpPr>
      <p:sp>
        <p:nvSpPr>
          <p:cNvPr id="2265" name="Google Shape;2265;p40">
            <a:extLst>
              <a:ext uri="{FF2B5EF4-FFF2-40B4-BE49-F238E27FC236}">
                <a16:creationId xmlns:a16="http://schemas.microsoft.com/office/drawing/2014/main" id="{4797BE07-7676-1900-63B5-EA43E391BF11}"/>
              </a:ext>
            </a:extLst>
          </p:cNvPr>
          <p:cNvSpPr txBox="1">
            <a:spLocks noGrp="1"/>
          </p:cNvSpPr>
          <p:nvPr>
            <p:ph type="title"/>
          </p:nvPr>
        </p:nvSpPr>
        <p:spPr>
          <a:xfrm>
            <a:off x="595500" y="685805"/>
            <a:ext cx="6371100" cy="546900"/>
          </a:xfrm>
          <a:prstGeom prst="rect">
            <a:avLst/>
          </a:prstGeom>
        </p:spPr>
        <p:txBody>
          <a:bodyPr spcFirstLastPara="1" wrap="square" lIns="85500" tIns="85500" rIns="85500" bIns="85500" anchor="t" anchorCtr="0">
            <a:noAutofit/>
          </a:bodyPr>
          <a:lstStyle/>
          <a:p>
            <a:pPr marL="0" lvl="0" indent="0" algn="ctr" rtl="0">
              <a:spcBef>
                <a:spcPts val="0"/>
              </a:spcBef>
              <a:spcAft>
                <a:spcPts val="0"/>
              </a:spcAft>
              <a:buNone/>
            </a:pPr>
            <a:r>
              <a:rPr lang="es" dirty="0"/>
              <a:t> </a:t>
            </a:r>
            <a:r>
              <a:rPr lang="en-US" dirty="0"/>
              <a:t>Uses of the microscope</a:t>
            </a:r>
            <a:endParaRPr dirty="0"/>
          </a:p>
        </p:txBody>
      </p:sp>
      <p:sp>
        <p:nvSpPr>
          <p:cNvPr id="2266" name="Google Shape;2266;p40">
            <a:extLst>
              <a:ext uri="{FF2B5EF4-FFF2-40B4-BE49-F238E27FC236}">
                <a16:creationId xmlns:a16="http://schemas.microsoft.com/office/drawing/2014/main" id="{1FAC87FB-32E2-B04F-8FE9-82094DA34AF5}"/>
              </a:ext>
            </a:extLst>
          </p:cNvPr>
          <p:cNvSpPr txBox="1">
            <a:spLocks noGrp="1"/>
          </p:cNvSpPr>
          <p:nvPr>
            <p:ph type="subTitle" idx="1"/>
          </p:nvPr>
        </p:nvSpPr>
        <p:spPr>
          <a:xfrm>
            <a:off x="512075" y="1322823"/>
            <a:ext cx="6537900" cy="745500"/>
          </a:xfrm>
          <a:prstGeom prst="rect">
            <a:avLst/>
          </a:prstGeom>
        </p:spPr>
        <p:txBody>
          <a:bodyPr spcFirstLastPara="1" wrap="square" lIns="85500" tIns="85500" rIns="85500" bIns="85500" anchor="t" anchorCtr="0">
            <a:noAutofit/>
          </a:bodyPr>
          <a:lstStyle/>
          <a:p>
            <a:pPr marL="0" indent="0"/>
            <a:r>
              <a:rPr lang="en-US" dirty="0"/>
              <a:t>Below are some of the uses that can be given to the microscope from different disciplines.</a:t>
            </a:r>
            <a:endParaRPr dirty="0"/>
          </a:p>
        </p:txBody>
      </p:sp>
      <p:sp>
        <p:nvSpPr>
          <p:cNvPr id="10" name="Google Shape;3261;p44">
            <a:extLst>
              <a:ext uri="{FF2B5EF4-FFF2-40B4-BE49-F238E27FC236}">
                <a16:creationId xmlns:a16="http://schemas.microsoft.com/office/drawing/2014/main" id="{5406A701-3537-A7D1-D1F6-421B23D3855E}"/>
              </a:ext>
            </a:extLst>
          </p:cNvPr>
          <p:cNvSpPr txBox="1"/>
          <p:nvPr/>
        </p:nvSpPr>
        <p:spPr>
          <a:xfrm>
            <a:off x="856200" y="2857895"/>
            <a:ext cx="2107717" cy="770100"/>
          </a:xfrm>
          <a:prstGeom prst="rect">
            <a:avLst/>
          </a:prstGeom>
          <a:solidFill>
            <a:schemeClr val="accent4"/>
          </a:solidFill>
          <a:ln w="19050" cap="flat" cmpd="sng">
            <a:solidFill>
              <a:schemeClr val="dk1"/>
            </a:solidFill>
            <a:prstDash val="dot"/>
            <a:round/>
            <a:headEnd type="none" w="sm" len="sm"/>
            <a:tailEnd type="none" w="sm" len="sm"/>
          </a:ln>
        </p:spPr>
        <p:txBody>
          <a:bodyPr spcFirstLastPara="1" wrap="square" lIns="85500" tIns="85500" rIns="85500" bIns="85500" anchor="ctr" anchorCtr="0">
            <a:noAutofit/>
          </a:bodyPr>
          <a:lstStyle/>
          <a:p>
            <a:pPr marL="0" lvl="0" indent="0" rtl="0">
              <a:spcBef>
                <a:spcPts val="0"/>
              </a:spcBef>
              <a:spcAft>
                <a:spcPts val="0"/>
              </a:spcAft>
              <a:buNone/>
            </a:pPr>
            <a:r>
              <a:rPr lang="en-US" sz="2200" dirty="0">
                <a:solidFill>
                  <a:schemeClr val="dk1"/>
                </a:solidFill>
                <a:latin typeface="Nunito ExtraBold"/>
                <a:ea typeface="Nunito ExtraBold"/>
                <a:cs typeface="Nunito ExtraBold"/>
                <a:sym typeface="Nunito ExtraBold"/>
              </a:rPr>
              <a:t>Forensic Science</a:t>
            </a:r>
            <a:endParaRPr sz="2200" dirty="0">
              <a:solidFill>
                <a:schemeClr val="dk1"/>
              </a:solidFill>
              <a:latin typeface="Nunito ExtraBold"/>
              <a:ea typeface="Nunito ExtraBold"/>
              <a:cs typeface="Nunito ExtraBold"/>
              <a:sym typeface="Nunito ExtraBold"/>
            </a:endParaRPr>
          </a:p>
        </p:txBody>
      </p:sp>
      <p:sp>
        <p:nvSpPr>
          <p:cNvPr id="12" name="Google Shape;3265;p44">
            <a:extLst>
              <a:ext uri="{FF2B5EF4-FFF2-40B4-BE49-F238E27FC236}">
                <a16:creationId xmlns:a16="http://schemas.microsoft.com/office/drawing/2014/main" id="{CC687FCB-ABEF-343A-1476-5BB6735460D3}"/>
              </a:ext>
            </a:extLst>
          </p:cNvPr>
          <p:cNvSpPr txBox="1"/>
          <p:nvPr/>
        </p:nvSpPr>
        <p:spPr>
          <a:xfrm>
            <a:off x="3200400" y="2407932"/>
            <a:ext cx="3469327" cy="1459800"/>
          </a:xfrm>
          <a:prstGeom prst="rect">
            <a:avLst/>
          </a:prstGeom>
          <a:noFill/>
          <a:ln w="19050" cap="flat" cmpd="sng">
            <a:solidFill>
              <a:schemeClr val="dk1"/>
            </a:solidFill>
            <a:prstDash val="dot"/>
            <a:round/>
            <a:headEnd type="none" w="sm" len="sm"/>
            <a:tailEnd type="none" w="sm" len="sm"/>
          </a:ln>
        </p:spPr>
        <p:txBody>
          <a:bodyPr spcFirstLastPara="1" wrap="square" lIns="85500" tIns="85500" rIns="85500" bIns="85500" anchor="ctr" anchorCtr="0">
            <a:noAutofit/>
          </a:bodyPr>
          <a:lstStyle/>
          <a:p>
            <a:r>
              <a:rPr lang="en-US" sz="2000" dirty="0">
                <a:solidFill>
                  <a:schemeClr val="dk1"/>
                </a:solidFill>
                <a:latin typeface="Montserrat Medium" panose="00000600000000000000" pitchFamily="2" charset="0"/>
                <a:ea typeface="Nunito ExtraBold"/>
                <a:cs typeface="Nunito ExtraBold"/>
                <a:sym typeface="Nunito ExtraBold"/>
              </a:rPr>
              <a:t>Analysis of tissues and organic fluids to different small fibers.</a:t>
            </a:r>
            <a:endParaRPr lang="es-ES" sz="2000" dirty="0">
              <a:solidFill>
                <a:schemeClr val="dk1"/>
              </a:solidFill>
              <a:latin typeface="Montserrat Medium" panose="00000600000000000000" pitchFamily="2" charset="0"/>
              <a:ea typeface="Nunito ExtraBold"/>
              <a:cs typeface="Nunito ExtraBold"/>
              <a:sym typeface="Nunito ExtraBold"/>
            </a:endParaRPr>
          </a:p>
        </p:txBody>
      </p:sp>
      <p:sp>
        <p:nvSpPr>
          <p:cNvPr id="13" name="Google Shape;3261;p44">
            <a:extLst>
              <a:ext uri="{FF2B5EF4-FFF2-40B4-BE49-F238E27FC236}">
                <a16:creationId xmlns:a16="http://schemas.microsoft.com/office/drawing/2014/main" id="{E7FCBA4D-4D87-0C21-6EC2-D0C2C497F835}"/>
              </a:ext>
            </a:extLst>
          </p:cNvPr>
          <p:cNvSpPr txBox="1"/>
          <p:nvPr/>
        </p:nvSpPr>
        <p:spPr>
          <a:xfrm>
            <a:off x="856200" y="4841624"/>
            <a:ext cx="2107717" cy="770100"/>
          </a:xfrm>
          <a:prstGeom prst="rect">
            <a:avLst/>
          </a:prstGeom>
          <a:solidFill>
            <a:schemeClr val="accent4"/>
          </a:solidFill>
          <a:ln w="19050" cap="flat" cmpd="sng">
            <a:solidFill>
              <a:schemeClr val="dk1"/>
            </a:solidFill>
            <a:prstDash val="dot"/>
            <a:round/>
            <a:headEnd type="none" w="sm" len="sm"/>
            <a:tailEnd type="none" w="sm" len="sm"/>
          </a:ln>
        </p:spPr>
        <p:txBody>
          <a:bodyPr spcFirstLastPara="1" wrap="square" lIns="85500" tIns="85500" rIns="85500" bIns="85500" anchor="ctr" anchorCtr="0">
            <a:noAutofit/>
          </a:bodyPr>
          <a:lstStyle/>
          <a:p>
            <a:pPr marL="0" lvl="0" indent="0" rtl="0">
              <a:spcBef>
                <a:spcPts val="0"/>
              </a:spcBef>
              <a:spcAft>
                <a:spcPts val="0"/>
              </a:spcAft>
              <a:buNone/>
            </a:pPr>
            <a:r>
              <a:rPr lang="en-US" sz="2200" dirty="0">
                <a:solidFill>
                  <a:schemeClr val="dk1"/>
                </a:solidFill>
                <a:latin typeface="Nunito ExtraBold"/>
                <a:ea typeface="Nunito ExtraBold"/>
                <a:cs typeface="Nunito ExtraBold"/>
                <a:sym typeface="Nunito ExtraBold"/>
              </a:rPr>
              <a:t>Medicine</a:t>
            </a:r>
            <a:endParaRPr sz="2200" dirty="0">
              <a:solidFill>
                <a:schemeClr val="dk1"/>
              </a:solidFill>
              <a:latin typeface="Nunito ExtraBold"/>
              <a:ea typeface="Nunito ExtraBold"/>
              <a:cs typeface="Nunito ExtraBold"/>
              <a:sym typeface="Nunito ExtraBold"/>
            </a:endParaRPr>
          </a:p>
        </p:txBody>
      </p:sp>
      <p:sp>
        <p:nvSpPr>
          <p:cNvPr id="14" name="Google Shape;3265;p44">
            <a:extLst>
              <a:ext uri="{FF2B5EF4-FFF2-40B4-BE49-F238E27FC236}">
                <a16:creationId xmlns:a16="http://schemas.microsoft.com/office/drawing/2014/main" id="{73972B1A-87EE-27BB-06FF-7073043FB341}"/>
              </a:ext>
            </a:extLst>
          </p:cNvPr>
          <p:cNvSpPr txBox="1"/>
          <p:nvPr/>
        </p:nvSpPr>
        <p:spPr>
          <a:xfrm>
            <a:off x="3200400" y="4076580"/>
            <a:ext cx="3469327" cy="1960935"/>
          </a:xfrm>
          <a:prstGeom prst="rect">
            <a:avLst/>
          </a:prstGeom>
          <a:noFill/>
          <a:ln w="19050" cap="flat" cmpd="sng">
            <a:solidFill>
              <a:schemeClr val="dk1"/>
            </a:solidFill>
            <a:prstDash val="dot"/>
            <a:round/>
            <a:headEnd type="none" w="sm" len="sm"/>
            <a:tailEnd type="none" w="sm" len="sm"/>
          </a:ln>
        </p:spPr>
        <p:txBody>
          <a:bodyPr spcFirstLastPara="1" wrap="square" lIns="85500" tIns="85500" rIns="85500" bIns="85500" anchor="ctr" anchorCtr="0">
            <a:noAutofit/>
          </a:bodyPr>
          <a:lstStyle/>
          <a:p>
            <a:r>
              <a:rPr lang="en-US" sz="2000" dirty="0">
                <a:solidFill>
                  <a:schemeClr val="dk1"/>
                </a:solidFill>
                <a:latin typeface="Montserrat Medium" panose="00000600000000000000" pitchFamily="2" charset="0"/>
                <a:ea typeface="Nunito ExtraBold"/>
                <a:cs typeface="Nunito ExtraBold"/>
                <a:sym typeface="Nunito ExtraBold"/>
              </a:rPr>
              <a:t>Biological samples such as cells, tissues and microorganisms such as bacteria, among others, can be observed.</a:t>
            </a:r>
            <a:endParaRPr lang="es-ES" sz="2000" dirty="0">
              <a:solidFill>
                <a:schemeClr val="dk1"/>
              </a:solidFill>
              <a:latin typeface="Montserrat Medium" panose="00000600000000000000" pitchFamily="2" charset="0"/>
              <a:ea typeface="Nunito ExtraBold"/>
              <a:cs typeface="Nunito ExtraBold"/>
              <a:sym typeface="Nunito ExtraBold"/>
            </a:endParaRPr>
          </a:p>
        </p:txBody>
      </p:sp>
      <p:sp>
        <p:nvSpPr>
          <p:cNvPr id="16" name="Google Shape;3261;p44">
            <a:extLst>
              <a:ext uri="{FF2B5EF4-FFF2-40B4-BE49-F238E27FC236}">
                <a16:creationId xmlns:a16="http://schemas.microsoft.com/office/drawing/2014/main" id="{CA601DBA-A9B7-DDEB-5616-432C4AC75A03}"/>
              </a:ext>
            </a:extLst>
          </p:cNvPr>
          <p:cNvSpPr txBox="1"/>
          <p:nvPr/>
        </p:nvSpPr>
        <p:spPr>
          <a:xfrm>
            <a:off x="856200" y="7062324"/>
            <a:ext cx="2107717" cy="770100"/>
          </a:xfrm>
          <a:prstGeom prst="rect">
            <a:avLst/>
          </a:prstGeom>
          <a:solidFill>
            <a:schemeClr val="accent4"/>
          </a:solidFill>
          <a:ln w="19050" cap="flat" cmpd="sng">
            <a:solidFill>
              <a:schemeClr val="dk1"/>
            </a:solidFill>
            <a:prstDash val="dot"/>
            <a:round/>
            <a:headEnd type="none" w="sm" len="sm"/>
            <a:tailEnd type="none" w="sm" len="sm"/>
          </a:ln>
        </p:spPr>
        <p:txBody>
          <a:bodyPr spcFirstLastPara="1" wrap="square" lIns="85500" tIns="85500" rIns="85500" bIns="85500" anchor="ctr" anchorCtr="0">
            <a:noAutofit/>
          </a:bodyPr>
          <a:lstStyle/>
          <a:p>
            <a:pPr lvl="0"/>
            <a:r>
              <a:rPr lang="en-US" sz="2200" dirty="0">
                <a:solidFill>
                  <a:schemeClr val="dk1"/>
                </a:solidFill>
                <a:latin typeface="Nunito ExtraBold"/>
                <a:ea typeface="Nunito ExtraBold"/>
                <a:cs typeface="Nunito ExtraBold"/>
                <a:sym typeface="Nunito ExtraBold"/>
              </a:rPr>
              <a:t>Electronic Engineering</a:t>
            </a:r>
          </a:p>
        </p:txBody>
      </p:sp>
      <p:sp>
        <p:nvSpPr>
          <p:cNvPr id="17" name="Google Shape;3265;p44">
            <a:extLst>
              <a:ext uri="{FF2B5EF4-FFF2-40B4-BE49-F238E27FC236}">
                <a16:creationId xmlns:a16="http://schemas.microsoft.com/office/drawing/2014/main" id="{FDFA5F01-D416-30EA-B934-3FF3605F9544}"/>
              </a:ext>
            </a:extLst>
          </p:cNvPr>
          <p:cNvSpPr txBox="1"/>
          <p:nvPr/>
        </p:nvSpPr>
        <p:spPr>
          <a:xfrm>
            <a:off x="3200399" y="6246364"/>
            <a:ext cx="3469327" cy="2219720"/>
          </a:xfrm>
          <a:prstGeom prst="rect">
            <a:avLst/>
          </a:prstGeom>
          <a:noFill/>
          <a:ln w="19050" cap="flat" cmpd="sng">
            <a:solidFill>
              <a:schemeClr val="dk1"/>
            </a:solidFill>
            <a:prstDash val="dot"/>
            <a:round/>
            <a:headEnd type="none" w="sm" len="sm"/>
            <a:tailEnd type="none" w="sm" len="sm"/>
          </a:ln>
        </p:spPr>
        <p:txBody>
          <a:bodyPr spcFirstLastPara="1" wrap="square" lIns="85500" tIns="85500" rIns="85500" bIns="85500" anchor="ctr" anchorCtr="0">
            <a:noAutofit/>
          </a:bodyPr>
          <a:lstStyle/>
          <a:p>
            <a:pPr marL="0" lvl="0" indent="0" rtl="0">
              <a:spcBef>
                <a:spcPts val="0"/>
              </a:spcBef>
              <a:spcAft>
                <a:spcPts val="0"/>
              </a:spcAft>
              <a:buNone/>
            </a:pPr>
            <a:r>
              <a:rPr lang="en-US" sz="2000" dirty="0">
                <a:solidFill>
                  <a:schemeClr val="dk1"/>
                </a:solidFill>
                <a:latin typeface="Montserrat Medium" panose="00000600000000000000" pitchFamily="2" charset="0"/>
                <a:ea typeface="Nunito ExtraBold"/>
                <a:cs typeface="Nunito ExtraBold"/>
                <a:sym typeface="Nunito ExtraBold"/>
              </a:rPr>
              <a:t>Microchips, processors, integrated circuits and other microscopic components of electronic devices are inspected.</a:t>
            </a:r>
            <a:endParaRPr lang="es-PR" sz="2000" dirty="0">
              <a:solidFill>
                <a:schemeClr val="dk1"/>
              </a:solidFill>
              <a:latin typeface="Montserrat Medium" panose="00000600000000000000" pitchFamily="2" charset="0"/>
              <a:ea typeface="Nunito ExtraBold"/>
              <a:cs typeface="Nunito ExtraBold"/>
              <a:sym typeface="Nunito ExtraBold"/>
            </a:endParaRPr>
          </a:p>
        </p:txBody>
      </p:sp>
      <p:sp>
        <p:nvSpPr>
          <p:cNvPr id="18" name="Google Shape;3261;p44">
            <a:extLst>
              <a:ext uri="{FF2B5EF4-FFF2-40B4-BE49-F238E27FC236}">
                <a16:creationId xmlns:a16="http://schemas.microsoft.com/office/drawing/2014/main" id="{8054B863-A54D-5FCB-FB40-5D3254953EF1}"/>
              </a:ext>
            </a:extLst>
          </p:cNvPr>
          <p:cNvSpPr txBox="1"/>
          <p:nvPr/>
        </p:nvSpPr>
        <p:spPr>
          <a:xfrm>
            <a:off x="740979" y="8980765"/>
            <a:ext cx="2285999" cy="770100"/>
          </a:xfrm>
          <a:prstGeom prst="rect">
            <a:avLst/>
          </a:prstGeom>
          <a:solidFill>
            <a:schemeClr val="accent4"/>
          </a:solidFill>
          <a:ln w="19050" cap="flat" cmpd="sng">
            <a:solidFill>
              <a:schemeClr val="dk1"/>
            </a:solidFill>
            <a:prstDash val="dot"/>
            <a:round/>
            <a:headEnd type="none" w="sm" len="sm"/>
            <a:tailEnd type="none" w="sm" len="sm"/>
          </a:ln>
        </p:spPr>
        <p:txBody>
          <a:bodyPr spcFirstLastPara="1" wrap="square" lIns="85500" tIns="85500" rIns="85500" bIns="85500" anchor="ctr" anchorCtr="0">
            <a:noAutofit/>
          </a:bodyPr>
          <a:lstStyle/>
          <a:p>
            <a:pPr marL="0" lvl="0" indent="0" rtl="0">
              <a:spcBef>
                <a:spcPts val="0"/>
              </a:spcBef>
              <a:spcAft>
                <a:spcPts val="0"/>
              </a:spcAft>
              <a:buNone/>
            </a:pPr>
            <a:r>
              <a:rPr lang="es" sz="2200" dirty="0">
                <a:solidFill>
                  <a:schemeClr val="dk1"/>
                </a:solidFill>
                <a:latin typeface="Nunito ExtraBold"/>
                <a:ea typeface="Nunito ExtraBold"/>
                <a:cs typeface="Nunito ExtraBold"/>
                <a:sym typeface="Nunito ExtraBold"/>
              </a:rPr>
              <a:t>Ophthalmology</a:t>
            </a:r>
            <a:endParaRPr sz="2200" dirty="0">
              <a:solidFill>
                <a:schemeClr val="dk1"/>
              </a:solidFill>
              <a:latin typeface="Nunito ExtraBold"/>
              <a:ea typeface="Nunito ExtraBold"/>
              <a:cs typeface="Nunito ExtraBold"/>
              <a:sym typeface="Nunito ExtraBold"/>
            </a:endParaRPr>
          </a:p>
        </p:txBody>
      </p:sp>
      <p:sp>
        <p:nvSpPr>
          <p:cNvPr id="19" name="Google Shape;3265;p44">
            <a:extLst>
              <a:ext uri="{FF2B5EF4-FFF2-40B4-BE49-F238E27FC236}">
                <a16:creationId xmlns:a16="http://schemas.microsoft.com/office/drawing/2014/main" id="{3AE55F32-C51B-6D0F-88EE-137B678BA6F0}"/>
              </a:ext>
            </a:extLst>
          </p:cNvPr>
          <p:cNvSpPr txBox="1"/>
          <p:nvPr/>
        </p:nvSpPr>
        <p:spPr>
          <a:xfrm>
            <a:off x="3231384" y="8674933"/>
            <a:ext cx="3438341" cy="1386546"/>
          </a:xfrm>
          <a:prstGeom prst="rect">
            <a:avLst/>
          </a:prstGeom>
          <a:noFill/>
          <a:ln w="19050" cap="flat" cmpd="sng">
            <a:solidFill>
              <a:schemeClr val="dk1"/>
            </a:solidFill>
            <a:prstDash val="dot"/>
            <a:round/>
            <a:headEnd type="none" w="sm" len="sm"/>
            <a:tailEnd type="none" w="sm" len="sm"/>
          </a:ln>
        </p:spPr>
        <p:txBody>
          <a:bodyPr spcFirstLastPara="1" wrap="square" lIns="85500" tIns="85500" rIns="85500" bIns="85500" anchor="ctr" anchorCtr="0">
            <a:noAutofit/>
          </a:bodyPr>
          <a:lstStyle/>
          <a:p>
            <a:pPr marL="0" lvl="0" indent="0" rtl="0">
              <a:spcBef>
                <a:spcPts val="0"/>
              </a:spcBef>
              <a:spcAft>
                <a:spcPts val="0"/>
              </a:spcAft>
              <a:buNone/>
            </a:pPr>
            <a:r>
              <a:rPr lang="en-US" sz="2000" dirty="0">
                <a:solidFill>
                  <a:schemeClr val="dk1"/>
                </a:solidFill>
                <a:latin typeface="Montserrat Medium" panose="00000600000000000000" pitchFamily="2" charset="0"/>
                <a:ea typeface="Nunito ExtraBold"/>
                <a:cs typeface="Nunito ExtraBold"/>
                <a:sym typeface="Nunito ExtraBold"/>
              </a:rPr>
              <a:t>Light microscopes are used to examine the structures of the eye in detail.</a:t>
            </a:r>
            <a:endParaRPr sz="2000" dirty="0">
              <a:solidFill>
                <a:schemeClr val="dk1"/>
              </a:solidFill>
              <a:latin typeface="Montserrat Medium" panose="00000600000000000000" pitchFamily="2" charset="0"/>
              <a:ea typeface="Nunito ExtraBold"/>
              <a:cs typeface="Nunito ExtraBold"/>
              <a:sym typeface="Nunito ExtraBold"/>
            </a:endParaRPr>
          </a:p>
        </p:txBody>
      </p:sp>
      <p:pic>
        <p:nvPicPr>
          <p:cNvPr id="21" name="Picture 20">
            <a:extLst>
              <a:ext uri="{FF2B5EF4-FFF2-40B4-BE49-F238E27FC236}">
                <a16:creationId xmlns:a16="http://schemas.microsoft.com/office/drawing/2014/main" id="{1EBE19E0-F0E0-D3FF-5D44-8239F7043D0D}"/>
              </a:ext>
            </a:extLst>
          </p:cNvPr>
          <p:cNvPicPr>
            <a:picLocks noChangeAspect="1"/>
          </p:cNvPicPr>
          <p:nvPr/>
        </p:nvPicPr>
        <p:blipFill>
          <a:blip r:embed="rId3"/>
          <a:stretch>
            <a:fillRect/>
          </a:stretch>
        </p:blipFill>
        <p:spPr>
          <a:xfrm>
            <a:off x="2016548" y="2349947"/>
            <a:ext cx="1010431" cy="1010431"/>
          </a:xfrm>
          <a:prstGeom prst="rect">
            <a:avLst/>
          </a:prstGeom>
        </p:spPr>
      </p:pic>
      <p:pic>
        <p:nvPicPr>
          <p:cNvPr id="23" name="Picture 22">
            <a:extLst>
              <a:ext uri="{FF2B5EF4-FFF2-40B4-BE49-F238E27FC236}">
                <a16:creationId xmlns:a16="http://schemas.microsoft.com/office/drawing/2014/main" id="{613BA870-95DF-1181-0932-A932E4EDAA6E}"/>
              </a:ext>
            </a:extLst>
          </p:cNvPr>
          <p:cNvPicPr>
            <a:picLocks noChangeAspect="1"/>
          </p:cNvPicPr>
          <p:nvPr/>
        </p:nvPicPr>
        <p:blipFill>
          <a:blip r:embed="rId4"/>
          <a:stretch>
            <a:fillRect/>
          </a:stretch>
        </p:blipFill>
        <p:spPr>
          <a:xfrm>
            <a:off x="2302736" y="4644121"/>
            <a:ext cx="661181" cy="661181"/>
          </a:xfrm>
          <a:prstGeom prst="rect">
            <a:avLst/>
          </a:prstGeom>
        </p:spPr>
      </p:pic>
      <p:pic>
        <p:nvPicPr>
          <p:cNvPr id="25" name="Picture 24">
            <a:extLst>
              <a:ext uri="{FF2B5EF4-FFF2-40B4-BE49-F238E27FC236}">
                <a16:creationId xmlns:a16="http://schemas.microsoft.com/office/drawing/2014/main" id="{A8B15070-04AB-A338-1012-AC771C2E119C}"/>
              </a:ext>
            </a:extLst>
          </p:cNvPr>
          <p:cNvPicPr>
            <a:picLocks noChangeAspect="1"/>
          </p:cNvPicPr>
          <p:nvPr/>
        </p:nvPicPr>
        <p:blipFill>
          <a:blip r:embed="rId5"/>
          <a:stretch>
            <a:fillRect/>
          </a:stretch>
        </p:blipFill>
        <p:spPr>
          <a:xfrm>
            <a:off x="2474951" y="6843803"/>
            <a:ext cx="437041" cy="437041"/>
          </a:xfrm>
          <a:prstGeom prst="rect">
            <a:avLst/>
          </a:prstGeom>
        </p:spPr>
      </p:pic>
      <p:pic>
        <p:nvPicPr>
          <p:cNvPr id="27" name="Picture 26">
            <a:extLst>
              <a:ext uri="{FF2B5EF4-FFF2-40B4-BE49-F238E27FC236}">
                <a16:creationId xmlns:a16="http://schemas.microsoft.com/office/drawing/2014/main" id="{EE94F8F2-6E62-C2B2-B4A6-6D48F931E7F4}"/>
              </a:ext>
            </a:extLst>
          </p:cNvPr>
          <p:cNvPicPr>
            <a:picLocks noChangeAspect="1"/>
          </p:cNvPicPr>
          <p:nvPr/>
        </p:nvPicPr>
        <p:blipFill>
          <a:blip r:embed="rId6"/>
          <a:stretch>
            <a:fillRect/>
          </a:stretch>
        </p:blipFill>
        <p:spPr>
          <a:xfrm>
            <a:off x="2326414" y="8542253"/>
            <a:ext cx="613824" cy="613824"/>
          </a:xfrm>
          <a:prstGeom prst="rect">
            <a:avLst/>
          </a:prstGeom>
        </p:spPr>
      </p:pic>
      <p:pic>
        <p:nvPicPr>
          <p:cNvPr id="29" name="Picture 28">
            <a:extLst>
              <a:ext uri="{FF2B5EF4-FFF2-40B4-BE49-F238E27FC236}">
                <a16:creationId xmlns:a16="http://schemas.microsoft.com/office/drawing/2014/main" id="{DE8B2E41-FDAE-AE4E-8A95-EBD5B9C5C77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rot="1413183">
            <a:off x="6907320" y="1172958"/>
            <a:ext cx="1431780" cy="1431780"/>
          </a:xfrm>
          <a:prstGeom prst="rect">
            <a:avLst/>
          </a:prstGeom>
        </p:spPr>
      </p:pic>
    </p:spTree>
    <p:extLst>
      <p:ext uri="{BB962C8B-B14F-4D97-AF65-F5344CB8AC3E}">
        <p14:creationId xmlns:p14="http://schemas.microsoft.com/office/powerpoint/2010/main" val="3784102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68">
          <a:extLst>
            <a:ext uri="{FF2B5EF4-FFF2-40B4-BE49-F238E27FC236}">
              <a16:creationId xmlns:a16="http://schemas.microsoft.com/office/drawing/2014/main" id="{BBB1DE05-DA63-DBDA-DC73-6BD175D48696}"/>
            </a:ext>
          </a:extLst>
        </p:cNvPr>
        <p:cNvGrpSpPr/>
        <p:nvPr/>
      </p:nvGrpSpPr>
      <p:grpSpPr>
        <a:xfrm>
          <a:off x="0" y="0"/>
          <a:ext cx="0" cy="0"/>
          <a:chOff x="0" y="0"/>
          <a:chExt cx="0" cy="0"/>
        </a:xfrm>
      </p:grpSpPr>
      <p:sp>
        <p:nvSpPr>
          <p:cNvPr id="2" name="Google Shape;4269;p56">
            <a:extLst>
              <a:ext uri="{FF2B5EF4-FFF2-40B4-BE49-F238E27FC236}">
                <a16:creationId xmlns:a16="http://schemas.microsoft.com/office/drawing/2014/main" id="{5C769E87-8D3D-F58D-346C-6120259B8A4C}"/>
              </a:ext>
            </a:extLst>
          </p:cNvPr>
          <p:cNvSpPr txBox="1">
            <a:spLocks/>
          </p:cNvSpPr>
          <p:nvPr/>
        </p:nvSpPr>
        <p:spPr>
          <a:xfrm>
            <a:off x="602321" y="469542"/>
            <a:ext cx="6358204" cy="7001355"/>
          </a:xfrm>
          <a:prstGeom prst="rect">
            <a:avLst/>
          </a:prstGeom>
          <a:noFill/>
          <a:ln>
            <a:noFill/>
          </a:ln>
        </p:spPr>
        <p:txBody>
          <a:bodyPr spcFirstLastPara="1" wrap="square" lIns="85500" tIns="85500" rIns="85500" bIns="855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Nunito ExtraBold"/>
              <a:buNone/>
              <a:defRPr sz="3000" b="0" i="0" u="none" strike="noStrike" cap="none">
                <a:solidFill>
                  <a:schemeClr val="dk1"/>
                </a:solidFill>
                <a:latin typeface="Nunito ExtraBold"/>
                <a:ea typeface="Nunito ExtraBold"/>
                <a:cs typeface="Nunito ExtraBold"/>
                <a:sym typeface="Nunito ExtraBold"/>
              </a:defRPr>
            </a:lvl1pPr>
            <a:lvl2pPr marR="0" lvl="1"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2pPr>
            <a:lvl3pPr marR="0" lvl="2"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3pPr>
            <a:lvl4pPr marR="0" lvl="3"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4pPr>
            <a:lvl5pPr marR="0" lvl="4"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5pPr>
            <a:lvl6pPr marR="0" lvl="5"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6pPr>
            <a:lvl7pPr marR="0" lvl="6"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7pPr>
            <a:lvl8pPr marR="0" lvl="7"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8pPr>
            <a:lvl9pPr marR="0" lvl="8" algn="l" rtl="0">
              <a:lnSpc>
                <a:spcPct val="100000"/>
              </a:lnSpc>
              <a:spcBef>
                <a:spcPts val="0"/>
              </a:spcBef>
              <a:spcAft>
                <a:spcPts val="0"/>
              </a:spcAft>
              <a:buClr>
                <a:schemeClr val="dk1"/>
              </a:buClr>
              <a:buSzPts val="3500"/>
              <a:buFont typeface="Nunito ExtraBold"/>
              <a:buNone/>
              <a:defRPr sz="3500" b="0" i="0" u="none" strike="noStrike" cap="none">
                <a:solidFill>
                  <a:schemeClr val="dk1"/>
                </a:solidFill>
                <a:latin typeface="Nunito ExtraBold"/>
                <a:ea typeface="Nunito ExtraBold"/>
                <a:cs typeface="Nunito ExtraBold"/>
                <a:sym typeface="Nunito ExtraBold"/>
              </a:defRPr>
            </a:lvl9pPr>
          </a:lstStyle>
          <a:p>
            <a:pPr algn="l"/>
            <a:r>
              <a:rPr lang="en-US" sz="10000" b="1" dirty="0">
                <a:solidFill>
                  <a:schemeClr val="accent1">
                    <a:lumMod val="60000"/>
                    <a:lumOff val="40000"/>
                  </a:schemeClr>
                </a:solidFill>
                <a:latin typeface="Alasassy Caps" panose="020F0502020204030204" pitchFamily="2" charset="0"/>
                <a:ea typeface="ADLaM Display" panose="02010000000000000000" pitchFamily="2" charset="0"/>
                <a:cs typeface="ADLaM Display" panose="02010000000000000000" pitchFamily="2" charset="0"/>
              </a:rPr>
              <a:t>SOME</a:t>
            </a:r>
          </a:p>
          <a:p>
            <a:pPr algn="l"/>
            <a:r>
              <a:rPr lang="en-US" sz="10000" b="1" dirty="0">
                <a:solidFill>
                  <a:schemeClr val="accent2">
                    <a:lumMod val="60000"/>
                    <a:lumOff val="40000"/>
                  </a:schemeClr>
                </a:solidFill>
                <a:latin typeface="Alasassy Caps" panose="020F0502020204030204" pitchFamily="2" charset="0"/>
                <a:ea typeface="ADLaM Display" panose="02010000000000000000" pitchFamily="2" charset="0"/>
                <a:cs typeface="ADLaM Display" panose="02010000000000000000" pitchFamily="2" charset="0"/>
              </a:rPr>
              <a:t>TYPES</a:t>
            </a:r>
            <a:r>
              <a:rPr lang="en-US" sz="9600" dirty="0">
                <a:latin typeface="Alasassy Caps" panose="020F0502020204030204" pitchFamily="2" charset="0"/>
              </a:rPr>
              <a:t> </a:t>
            </a:r>
            <a:r>
              <a:rPr lang="en-US" sz="4800" dirty="0">
                <a:latin typeface="Amatic SC" panose="00000500000000000000" pitchFamily="2" charset="-79"/>
                <a:cs typeface="Amatic SC" panose="00000500000000000000" pitchFamily="2" charset="-79"/>
              </a:rPr>
              <a:t>OF </a:t>
            </a:r>
            <a:r>
              <a:rPr lang="en-US" sz="10000" b="1" dirty="0" err="1">
                <a:solidFill>
                  <a:schemeClr val="bg2">
                    <a:lumMod val="60000"/>
                    <a:lumOff val="40000"/>
                  </a:schemeClr>
                </a:solidFill>
                <a:latin typeface="Alasassy Caps" panose="020F0502020204030204" pitchFamily="2" charset="0"/>
                <a:cs typeface="Amatic SC" panose="00000500000000000000" pitchFamily="2" charset="-79"/>
              </a:rPr>
              <a:t>mICROSCOPES</a:t>
            </a:r>
            <a:r>
              <a:rPr lang="en-US" sz="9600" dirty="0">
                <a:latin typeface="Alasassy Caps" panose="020F0502020204030204" pitchFamily="2" charset="0"/>
              </a:rPr>
              <a:t> </a:t>
            </a:r>
          </a:p>
        </p:txBody>
      </p:sp>
      <p:pic>
        <p:nvPicPr>
          <p:cNvPr id="4" name="Picture 3">
            <a:extLst>
              <a:ext uri="{FF2B5EF4-FFF2-40B4-BE49-F238E27FC236}">
                <a16:creationId xmlns:a16="http://schemas.microsoft.com/office/drawing/2014/main" id="{63706628-C274-3D9F-4D15-564813706F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19133" y="5314411"/>
            <a:ext cx="3524579" cy="4312971"/>
          </a:xfrm>
          <a:prstGeom prst="rect">
            <a:avLst/>
          </a:prstGeom>
        </p:spPr>
      </p:pic>
    </p:spTree>
    <p:extLst>
      <p:ext uri="{BB962C8B-B14F-4D97-AF65-F5344CB8AC3E}">
        <p14:creationId xmlns:p14="http://schemas.microsoft.com/office/powerpoint/2010/main" val="146816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68">
          <a:extLst>
            <a:ext uri="{FF2B5EF4-FFF2-40B4-BE49-F238E27FC236}">
              <a16:creationId xmlns:a16="http://schemas.microsoft.com/office/drawing/2014/main" id="{9F485CFC-0B89-CE7E-8E72-853D48C09C96}"/>
            </a:ext>
          </a:extLst>
        </p:cNvPr>
        <p:cNvGrpSpPr/>
        <p:nvPr/>
      </p:nvGrpSpPr>
      <p:grpSpPr>
        <a:xfrm>
          <a:off x="0" y="0"/>
          <a:ext cx="0" cy="0"/>
          <a:chOff x="0" y="0"/>
          <a:chExt cx="0" cy="0"/>
        </a:xfrm>
      </p:grpSpPr>
      <p:graphicFrame>
        <p:nvGraphicFramePr>
          <p:cNvPr id="4271" name="Google Shape;4271;p56">
            <a:extLst>
              <a:ext uri="{FF2B5EF4-FFF2-40B4-BE49-F238E27FC236}">
                <a16:creationId xmlns:a16="http://schemas.microsoft.com/office/drawing/2014/main" id="{4CB38743-D59B-4762-C6FD-8943B5150BBF}"/>
              </a:ext>
            </a:extLst>
          </p:cNvPr>
          <p:cNvGraphicFramePr/>
          <p:nvPr>
            <p:extLst>
              <p:ext uri="{D42A27DB-BD31-4B8C-83A1-F6EECF244321}">
                <p14:modId xmlns:p14="http://schemas.microsoft.com/office/powerpoint/2010/main" val="2339735274"/>
              </p:ext>
            </p:extLst>
          </p:nvPr>
        </p:nvGraphicFramePr>
        <p:xfrm>
          <a:off x="831515" y="1052689"/>
          <a:ext cx="5884078" cy="8650185"/>
        </p:xfrm>
        <a:graphic>
          <a:graphicData uri="http://schemas.openxmlformats.org/drawingml/2006/table">
            <a:tbl>
              <a:tblPr>
                <a:noFill/>
                <a:tableStyleId>{838F817C-AA19-40FA-9570-A4CF561FF5A0}</a:tableStyleId>
              </a:tblPr>
              <a:tblGrid>
                <a:gridCol w="5884078">
                  <a:extLst>
                    <a:ext uri="{9D8B030D-6E8A-4147-A177-3AD203B41FA5}">
                      <a16:colId xmlns:a16="http://schemas.microsoft.com/office/drawing/2014/main" val="20000"/>
                    </a:ext>
                  </a:extLst>
                </a:gridCol>
              </a:tblGrid>
              <a:tr h="1039251">
                <a:tc>
                  <a:txBody>
                    <a:bodyPr/>
                    <a:lstStyle/>
                    <a:p>
                      <a:pPr marL="0" lvl="0" indent="0" algn="ctr" rtl="0">
                        <a:spcBef>
                          <a:spcPts val="0"/>
                        </a:spcBef>
                        <a:spcAft>
                          <a:spcPts val="0"/>
                        </a:spcAft>
                        <a:buNone/>
                      </a:pPr>
                      <a:r>
                        <a:rPr lang="es-PR" sz="3200" dirty="0">
                          <a:solidFill>
                            <a:schemeClr val="dk1"/>
                          </a:solidFill>
                          <a:latin typeface="Nunito ExtraBold"/>
                          <a:ea typeface="Nunito ExtraBold"/>
                          <a:cs typeface="Nunito ExtraBold"/>
                          <a:sym typeface="Nunito ExtraBold"/>
                        </a:rPr>
                        <a:t>Optical microscope</a:t>
                      </a:r>
                      <a:endParaRPr sz="3200" dirty="0">
                        <a:solidFill>
                          <a:schemeClr val="dk1"/>
                        </a:solidFill>
                        <a:latin typeface="Nunito ExtraBold"/>
                        <a:ea typeface="Nunito ExtraBold"/>
                        <a:cs typeface="Nunito ExtraBold"/>
                        <a:sym typeface="Nunito ExtraBold"/>
                      </a:endParaRPr>
                    </a:p>
                  </a:txBody>
                  <a:tcPr marL="91425" marR="91425" marT="91425" marB="914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7610934">
                <a:tc>
                  <a:txBody>
                    <a:bodyPr/>
                    <a:lstStyle/>
                    <a:p>
                      <a:pPr marL="0" lvl="0" indent="0" algn="ctr" rtl="0">
                        <a:spcBef>
                          <a:spcPts val="0"/>
                        </a:spcBef>
                        <a:spcAft>
                          <a:spcPts val="0"/>
                        </a:spcAft>
                        <a:buNone/>
                      </a:pPr>
                      <a:r>
                        <a:rPr lang="es-ES" sz="1600" dirty="0"/>
                        <a:t> </a:t>
                      </a:r>
                      <a:endParaRPr lang="es-ES" sz="1600" dirty="0">
                        <a:solidFill>
                          <a:schemeClr val="dk1"/>
                        </a:solidFill>
                        <a:latin typeface="Montserrat"/>
                        <a:ea typeface="Montserrat"/>
                        <a:cs typeface="Montserrat"/>
                        <a:sym typeface="Montserrat"/>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 name="Flowchart: Alternate Process 3">
            <a:extLst>
              <a:ext uri="{FF2B5EF4-FFF2-40B4-BE49-F238E27FC236}">
                <a16:creationId xmlns:a16="http://schemas.microsoft.com/office/drawing/2014/main" id="{4C9E4717-3EFC-71BF-6549-A253C35228F1}"/>
              </a:ext>
            </a:extLst>
          </p:cNvPr>
          <p:cNvSpPr/>
          <p:nvPr/>
        </p:nvSpPr>
        <p:spPr>
          <a:xfrm>
            <a:off x="1251462" y="2623278"/>
            <a:ext cx="5059926" cy="1668254"/>
          </a:xfrm>
          <a:prstGeom prst="flowChartAlternateProcess">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 first one used in laboratories. It consists of a light source, a lens system that allows focusing, and an eyepiece that amplifies the image of the object. It is used in various fields, such as Biology, Medicine, Microbiology and Educational Sciences.</a:t>
            </a:r>
            <a:endParaRPr lang="en-US" dirty="0"/>
          </a:p>
        </p:txBody>
      </p:sp>
      <p:pic>
        <p:nvPicPr>
          <p:cNvPr id="7" name="Picture 6" descr="White microscope with lenses and light source.">
            <a:extLst>
              <a:ext uri="{FF2B5EF4-FFF2-40B4-BE49-F238E27FC236}">
                <a16:creationId xmlns:a16="http://schemas.microsoft.com/office/drawing/2014/main" id="{62DDC19D-38B3-7D22-B63C-D161665B6A5A}"/>
              </a:ext>
            </a:extLst>
          </p:cNvPr>
          <p:cNvPicPr>
            <a:picLocks noChangeAspect="1"/>
          </p:cNvPicPr>
          <p:nvPr/>
        </p:nvPicPr>
        <p:blipFill rotWithShape="1">
          <a:blip r:embed="rId3"/>
          <a:srcRect l="27551" r="25077"/>
          <a:stretch/>
        </p:blipFill>
        <p:spPr>
          <a:xfrm>
            <a:off x="1982229" y="4728348"/>
            <a:ext cx="3582650" cy="4537710"/>
          </a:xfrm>
          <a:prstGeom prst="rect">
            <a:avLst/>
          </a:prstGeom>
        </p:spPr>
      </p:pic>
    </p:spTree>
    <p:extLst>
      <p:ext uri="{BB962C8B-B14F-4D97-AF65-F5344CB8AC3E}">
        <p14:creationId xmlns:p14="http://schemas.microsoft.com/office/powerpoint/2010/main" val="1446339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68">
          <a:extLst>
            <a:ext uri="{FF2B5EF4-FFF2-40B4-BE49-F238E27FC236}">
              <a16:creationId xmlns:a16="http://schemas.microsoft.com/office/drawing/2014/main" id="{9F485CFC-0B89-CE7E-8E72-853D48C09C96}"/>
            </a:ext>
          </a:extLst>
        </p:cNvPr>
        <p:cNvGrpSpPr/>
        <p:nvPr/>
      </p:nvGrpSpPr>
      <p:grpSpPr>
        <a:xfrm>
          <a:off x="0" y="0"/>
          <a:ext cx="0" cy="0"/>
          <a:chOff x="0" y="0"/>
          <a:chExt cx="0" cy="0"/>
        </a:xfrm>
      </p:grpSpPr>
      <p:graphicFrame>
        <p:nvGraphicFramePr>
          <p:cNvPr id="4271" name="Google Shape;4271;p56">
            <a:extLst>
              <a:ext uri="{FF2B5EF4-FFF2-40B4-BE49-F238E27FC236}">
                <a16:creationId xmlns:a16="http://schemas.microsoft.com/office/drawing/2014/main" id="{4CB38743-D59B-4762-C6FD-8943B5150BBF}"/>
              </a:ext>
            </a:extLst>
          </p:cNvPr>
          <p:cNvGraphicFramePr/>
          <p:nvPr>
            <p:extLst>
              <p:ext uri="{D42A27DB-BD31-4B8C-83A1-F6EECF244321}">
                <p14:modId xmlns:p14="http://schemas.microsoft.com/office/powerpoint/2010/main" val="3445801588"/>
              </p:ext>
            </p:extLst>
          </p:nvPr>
        </p:nvGraphicFramePr>
        <p:xfrm>
          <a:off x="831515" y="1052689"/>
          <a:ext cx="5884078" cy="8650185"/>
        </p:xfrm>
        <a:graphic>
          <a:graphicData uri="http://schemas.openxmlformats.org/drawingml/2006/table">
            <a:tbl>
              <a:tblPr>
                <a:noFill/>
                <a:tableStyleId>{838F817C-AA19-40FA-9570-A4CF561FF5A0}</a:tableStyleId>
              </a:tblPr>
              <a:tblGrid>
                <a:gridCol w="5884078">
                  <a:extLst>
                    <a:ext uri="{9D8B030D-6E8A-4147-A177-3AD203B41FA5}">
                      <a16:colId xmlns:a16="http://schemas.microsoft.com/office/drawing/2014/main" val="20000"/>
                    </a:ext>
                  </a:extLst>
                </a:gridCol>
              </a:tblGrid>
              <a:tr h="1039251">
                <a:tc>
                  <a:txBody>
                    <a:bodyPr/>
                    <a:lstStyle/>
                    <a:p>
                      <a:pPr marL="0" lvl="0" indent="0" algn="ctr" rtl="0">
                        <a:spcBef>
                          <a:spcPts val="0"/>
                        </a:spcBef>
                        <a:spcAft>
                          <a:spcPts val="0"/>
                        </a:spcAft>
                        <a:buNone/>
                      </a:pPr>
                      <a:r>
                        <a:rPr lang="es-PR" sz="3200" dirty="0">
                          <a:solidFill>
                            <a:schemeClr val="dk1"/>
                          </a:solidFill>
                          <a:latin typeface="Nunito ExtraBold"/>
                          <a:ea typeface="Nunito ExtraBold"/>
                          <a:cs typeface="Nunito ExtraBold"/>
                          <a:sym typeface="Nunito ExtraBold"/>
                        </a:rPr>
                        <a:t>Dissecting microscope</a:t>
                      </a:r>
                      <a:endParaRPr sz="3200" dirty="0">
                        <a:solidFill>
                          <a:schemeClr val="dk1"/>
                        </a:solidFill>
                        <a:latin typeface="Nunito ExtraBold"/>
                        <a:ea typeface="Nunito ExtraBold"/>
                        <a:cs typeface="Nunito ExtraBold"/>
                        <a:sym typeface="Nunito ExtraBold"/>
                      </a:endParaRPr>
                    </a:p>
                  </a:txBody>
                  <a:tcPr marL="91425" marR="91425" marT="91425" marB="914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7610934">
                <a:tc>
                  <a:txBody>
                    <a:bodyPr/>
                    <a:lstStyle/>
                    <a:p>
                      <a:pPr marL="0" lvl="0" indent="0" algn="ctr" rtl="0">
                        <a:spcBef>
                          <a:spcPts val="0"/>
                        </a:spcBef>
                        <a:spcAft>
                          <a:spcPts val="0"/>
                        </a:spcAft>
                        <a:buNone/>
                      </a:pPr>
                      <a:r>
                        <a:rPr lang="es-ES" sz="1600" dirty="0"/>
                        <a:t> </a:t>
                      </a:r>
                      <a:endParaRPr lang="es-ES" sz="1600" dirty="0">
                        <a:solidFill>
                          <a:schemeClr val="dk1"/>
                        </a:solidFill>
                        <a:latin typeface="Montserrat"/>
                        <a:ea typeface="Montserrat"/>
                        <a:cs typeface="Montserrat"/>
                        <a:sym typeface="Montserrat"/>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 name="Flowchart: Alternate Process 3">
            <a:extLst>
              <a:ext uri="{FF2B5EF4-FFF2-40B4-BE49-F238E27FC236}">
                <a16:creationId xmlns:a16="http://schemas.microsoft.com/office/drawing/2014/main" id="{4C9E4717-3EFC-71BF-6549-A253C35228F1}"/>
              </a:ext>
            </a:extLst>
          </p:cNvPr>
          <p:cNvSpPr/>
          <p:nvPr/>
        </p:nvSpPr>
        <p:spPr>
          <a:xfrm>
            <a:off x="1345305" y="2623279"/>
            <a:ext cx="4872238" cy="1668254"/>
          </a:xfrm>
          <a:prstGeom prst="flowChartAlternateProcess">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Provides insight</a:t>
            </a:r>
          </a:p>
          <a:p>
            <a:pPr algn="ctr"/>
            <a:r>
              <a:rPr lang="en-US" sz="1600" dirty="0">
                <a:solidFill>
                  <a:schemeClr val="tx1"/>
                </a:solidFill>
              </a:rPr>
              <a:t>of larger objects and allows the observation of three-dimensional samples such as tissue cultures and parasitic organisms. Commonly used in Biological Sciences, Entomology, Archeology. </a:t>
            </a:r>
            <a:endParaRPr lang="en-US" sz="1600" dirty="0"/>
          </a:p>
        </p:txBody>
      </p:sp>
      <p:pic>
        <p:nvPicPr>
          <p:cNvPr id="3" name="Picture 2" descr="A microscope. ">
            <a:extLst>
              <a:ext uri="{FF2B5EF4-FFF2-40B4-BE49-F238E27FC236}">
                <a16:creationId xmlns:a16="http://schemas.microsoft.com/office/drawing/2014/main" id="{F6A327D5-E5FB-3D8A-D749-BED68DE22E8B}"/>
              </a:ext>
            </a:extLst>
          </p:cNvPr>
          <p:cNvPicPr>
            <a:picLocks noChangeAspect="1"/>
          </p:cNvPicPr>
          <p:nvPr/>
        </p:nvPicPr>
        <p:blipFill>
          <a:blip r:embed="rId3"/>
          <a:stretch>
            <a:fillRect/>
          </a:stretch>
        </p:blipFill>
        <p:spPr>
          <a:xfrm>
            <a:off x="2236755" y="4643422"/>
            <a:ext cx="3089338" cy="4707563"/>
          </a:xfrm>
          <a:prstGeom prst="rect">
            <a:avLst/>
          </a:prstGeom>
        </p:spPr>
      </p:pic>
    </p:spTree>
    <p:extLst>
      <p:ext uri="{BB962C8B-B14F-4D97-AF65-F5344CB8AC3E}">
        <p14:creationId xmlns:p14="http://schemas.microsoft.com/office/powerpoint/2010/main" val="348675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68">
          <a:extLst>
            <a:ext uri="{FF2B5EF4-FFF2-40B4-BE49-F238E27FC236}">
              <a16:creationId xmlns:a16="http://schemas.microsoft.com/office/drawing/2014/main" id="{9F485CFC-0B89-CE7E-8E72-853D48C09C96}"/>
            </a:ext>
          </a:extLst>
        </p:cNvPr>
        <p:cNvGrpSpPr/>
        <p:nvPr/>
      </p:nvGrpSpPr>
      <p:grpSpPr>
        <a:xfrm>
          <a:off x="0" y="0"/>
          <a:ext cx="0" cy="0"/>
          <a:chOff x="0" y="0"/>
          <a:chExt cx="0" cy="0"/>
        </a:xfrm>
      </p:grpSpPr>
      <p:graphicFrame>
        <p:nvGraphicFramePr>
          <p:cNvPr id="4271" name="Google Shape;4271;p56">
            <a:extLst>
              <a:ext uri="{FF2B5EF4-FFF2-40B4-BE49-F238E27FC236}">
                <a16:creationId xmlns:a16="http://schemas.microsoft.com/office/drawing/2014/main" id="{4CB38743-D59B-4762-C6FD-8943B5150BBF}"/>
              </a:ext>
            </a:extLst>
          </p:cNvPr>
          <p:cNvGraphicFramePr/>
          <p:nvPr>
            <p:extLst>
              <p:ext uri="{D42A27DB-BD31-4B8C-83A1-F6EECF244321}">
                <p14:modId xmlns:p14="http://schemas.microsoft.com/office/powerpoint/2010/main" val="3227069029"/>
              </p:ext>
            </p:extLst>
          </p:nvPr>
        </p:nvGraphicFramePr>
        <p:xfrm>
          <a:off x="831515" y="1052689"/>
          <a:ext cx="5884078" cy="8650185"/>
        </p:xfrm>
        <a:graphic>
          <a:graphicData uri="http://schemas.openxmlformats.org/drawingml/2006/table">
            <a:tbl>
              <a:tblPr>
                <a:noFill/>
                <a:tableStyleId>{838F817C-AA19-40FA-9570-A4CF561FF5A0}</a:tableStyleId>
              </a:tblPr>
              <a:tblGrid>
                <a:gridCol w="5884078">
                  <a:extLst>
                    <a:ext uri="{9D8B030D-6E8A-4147-A177-3AD203B41FA5}">
                      <a16:colId xmlns:a16="http://schemas.microsoft.com/office/drawing/2014/main" val="20000"/>
                    </a:ext>
                  </a:extLst>
                </a:gridCol>
              </a:tblGrid>
              <a:tr h="1039251">
                <a:tc>
                  <a:txBody>
                    <a:bodyPr/>
                    <a:lstStyle/>
                    <a:p>
                      <a:pPr marL="0" lvl="0" indent="0" algn="ctr" rtl="0">
                        <a:spcBef>
                          <a:spcPts val="0"/>
                        </a:spcBef>
                        <a:spcAft>
                          <a:spcPts val="0"/>
                        </a:spcAft>
                        <a:buNone/>
                      </a:pPr>
                      <a:r>
                        <a:rPr lang="es-PR" sz="3200" dirty="0">
                          <a:solidFill>
                            <a:schemeClr val="dk1"/>
                          </a:solidFill>
                          <a:latin typeface="Nunito ExtraBold"/>
                          <a:ea typeface="Nunito ExtraBold"/>
                          <a:cs typeface="Nunito ExtraBold"/>
                          <a:sym typeface="Nunito ExtraBold"/>
                        </a:rPr>
                        <a:t>Digital microscope</a:t>
                      </a:r>
                      <a:endParaRPr sz="3200" dirty="0">
                        <a:solidFill>
                          <a:schemeClr val="dk1"/>
                        </a:solidFill>
                        <a:latin typeface="Nunito ExtraBold"/>
                        <a:ea typeface="Nunito ExtraBold"/>
                        <a:cs typeface="Nunito ExtraBold"/>
                        <a:sym typeface="Nunito ExtraBold"/>
                      </a:endParaRPr>
                    </a:p>
                  </a:txBody>
                  <a:tcPr marL="91425" marR="91425" marT="91425" marB="914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7610934">
                <a:tc>
                  <a:txBody>
                    <a:bodyPr/>
                    <a:lstStyle/>
                    <a:p>
                      <a:pPr marL="0" lvl="0" indent="0" algn="ctr" rtl="0">
                        <a:spcBef>
                          <a:spcPts val="0"/>
                        </a:spcBef>
                        <a:spcAft>
                          <a:spcPts val="0"/>
                        </a:spcAft>
                        <a:buNone/>
                      </a:pPr>
                      <a:r>
                        <a:rPr lang="es-ES" sz="1600" dirty="0"/>
                        <a:t> </a:t>
                      </a:r>
                      <a:endParaRPr lang="es-ES" sz="1600" dirty="0">
                        <a:solidFill>
                          <a:schemeClr val="dk1"/>
                        </a:solidFill>
                        <a:latin typeface="Montserrat"/>
                        <a:ea typeface="Montserrat"/>
                        <a:cs typeface="Montserrat"/>
                        <a:sym typeface="Montserrat"/>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 name="Flowchart: Alternate Process 3">
            <a:extLst>
              <a:ext uri="{FF2B5EF4-FFF2-40B4-BE49-F238E27FC236}">
                <a16:creationId xmlns:a16="http://schemas.microsoft.com/office/drawing/2014/main" id="{4C9E4717-3EFC-71BF-6549-A253C35228F1}"/>
              </a:ext>
            </a:extLst>
          </p:cNvPr>
          <p:cNvSpPr/>
          <p:nvPr/>
        </p:nvSpPr>
        <p:spPr>
          <a:xfrm>
            <a:off x="1348898" y="2581621"/>
            <a:ext cx="4865054" cy="1948723"/>
          </a:xfrm>
          <a:prstGeom prst="flowChartAlternateProcess">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This microscope has a lens that captures the sample and converts it into an image that is projected on a screen. It is useful for documenting, analyzing and sharing images, being used in fields such as education, research and quality control.</a:t>
            </a:r>
            <a:endParaRPr lang="en-US" sz="1600" dirty="0"/>
          </a:p>
        </p:txBody>
      </p:sp>
      <p:pic>
        <p:nvPicPr>
          <p:cNvPr id="6" name="Picture 5" descr="A blue microscope with a screen. ">
            <a:extLst>
              <a:ext uri="{FF2B5EF4-FFF2-40B4-BE49-F238E27FC236}">
                <a16:creationId xmlns:a16="http://schemas.microsoft.com/office/drawing/2014/main" id="{4E662DA9-64AF-9596-C70C-A4501AC55ABA}"/>
              </a:ext>
            </a:extLst>
          </p:cNvPr>
          <p:cNvPicPr>
            <a:picLocks noChangeAspect="1"/>
          </p:cNvPicPr>
          <p:nvPr/>
        </p:nvPicPr>
        <p:blipFill>
          <a:blip r:embed="rId3"/>
          <a:stretch>
            <a:fillRect/>
          </a:stretch>
        </p:blipFill>
        <p:spPr>
          <a:xfrm>
            <a:off x="1687284" y="5022468"/>
            <a:ext cx="4188282" cy="4188282"/>
          </a:xfrm>
          <a:prstGeom prst="rect">
            <a:avLst/>
          </a:prstGeom>
        </p:spPr>
      </p:pic>
    </p:spTree>
    <p:extLst>
      <p:ext uri="{BB962C8B-B14F-4D97-AF65-F5344CB8AC3E}">
        <p14:creationId xmlns:p14="http://schemas.microsoft.com/office/powerpoint/2010/main" val="1353728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2">
          <a:extLst>
            <a:ext uri="{FF2B5EF4-FFF2-40B4-BE49-F238E27FC236}">
              <a16:creationId xmlns:a16="http://schemas.microsoft.com/office/drawing/2014/main" id="{7FBC7981-202D-AF48-F626-360061874D05}"/>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EF6BCDD-226E-8DE9-16E1-11693238B21F}"/>
              </a:ext>
            </a:extLst>
          </p:cNvPr>
          <p:cNvSpPr/>
          <p:nvPr/>
        </p:nvSpPr>
        <p:spPr>
          <a:xfrm>
            <a:off x="787538" y="1007355"/>
            <a:ext cx="5919587" cy="1181207"/>
          </a:xfrm>
          <a:prstGeom prst="roundRect">
            <a:avLst/>
          </a:prstGeom>
          <a:solidFill>
            <a:schemeClr val="accent2">
              <a:lumMod val="40000"/>
              <a:lumOff val="60000"/>
            </a:schemeClr>
          </a:solidFill>
          <a:ln>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2494;p41">
            <a:extLst>
              <a:ext uri="{FF2B5EF4-FFF2-40B4-BE49-F238E27FC236}">
                <a16:creationId xmlns:a16="http://schemas.microsoft.com/office/drawing/2014/main" id="{1F12B51D-CE10-9923-0B53-7BF18805D0AF}"/>
              </a:ext>
            </a:extLst>
          </p:cNvPr>
          <p:cNvSpPr txBox="1">
            <a:spLocks/>
          </p:cNvSpPr>
          <p:nvPr/>
        </p:nvSpPr>
        <p:spPr>
          <a:xfrm>
            <a:off x="850462" y="1234737"/>
            <a:ext cx="5730219" cy="776771"/>
          </a:xfrm>
          <a:prstGeom prst="rect">
            <a:avLst/>
          </a:prstGeom>
          <a:noFill/>
          <a:ln>
            <a:noFill/>
          </a:ln>
        </p:spPr>
        <p:txBody>
          <a:bodyPr spcFirstLastPara="1" wrap="square" lIns="85500" tIns="85500" rIns="85500" bIns="85500"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Montserrat Medium"/>
              <a:buNone/>
              <a:defRPr sz="1600" b="0" i="0" u="none" strike="noStrike" cap="none">
                <a:solidFill>
                  <a:schemeClr val="dk1"/>
                </a:solidFill>
                <a:latin typeface="Montserrat Medium"/>
                <a:ea typeface="Montserrat Medium"/>
                <a:cs typeface="Montserrat Medium"/>
                <a:sym typeface="Montserrat Medium"/>
              </a:defRPr>
            </a:lvl1pPr>
            <a:lvl2pPr marL="914400" marR="0" lvl="1"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2pPr>
            <a:lvl3pPr marL="1371600" marR="0" lvl="2"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3pPr>
            <a:lvl4pPr marL="1828800" marR="0" lvl="3"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4pPr>
            <a:lvl5pPr marL="2286000" marR="0" lvl="4"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5pPr>
            <a:lvl6pPr marL="2743200" marR="0" lvl="5"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6pPr>
            <a:lvl7pPr marL="3200400" marR="0" lvl="6"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7pPr>
            <a:lvl8pPr marL="3657600" marR="0" lvl="7"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8pPr>
            <a:lvl9pPr marL="4114800" marR="0" lvl="8"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9pPr>
          </a:lstStyle>
          <a:p>
            <a:pPr marL="0" indent="0"/>
            <a:r>
              <a:rPr lang="es-ES" sz="3200" b="1" dirty="0">
                <a:solidFill>
                  <a:schemeClr val="tx1"/>
                </a:solidFill>
              </a:rPr>
              <a:t>Microscope </a:t>
            </a:r>
            <a:r>
              <a:rPr lang="es-ES" sz="3200" b="1" dirty="0" err="1">
                <a:solidFill>
                  <a:schemeClr val="tx1"/>
                </a:solidFill>
              </a:rPr>
              <a:t>parts</a:t>
            </a:r>
            <a:endParaRPr lang="es-ES" sz="3200" b="1" dirty="0">
              <a:solidFill>
                <a:schemeClr val="tx1"/>
              </a:solidFill>
            </a:endParaRPr>
          </a:p>
        </p:txBody>
      </p:sp>
      <p:sp>
        <p:nvSpPr>
          <p:cNvPr id="20" name="Google Shape;2494;p41">
            <a:extLst>
              <a:ext uri="{FF2B5EF4-FFF2-40B4-BE49-F238E27FC236}">
                <a16:creationId xmlns:a16="http://schemas.microsoft.com/office/drawing/2014/main" id="{C2E873B0-AB0C-2436-8CAC-3F5CB172704E}"/>
              </a:ext>
            </a:extLst>
          </p:cNvPr>
          <p:cNvSpPr txBox="1">
            <a:spLocks/>
          </p:cNvSpPr>
          <p:nvPr/>
        </p:nvSpPr>
        <p:spPr>
          <a:xfrm>
            <a:off x="926647" y="2525621"/>
            <a:ext cx="5730219" cy="2111535"/>
          </a:xfrm>
          <a:prstGeom prst="rect">
            <a:avLst/>
          </a:prstGeom>
          <a:noFill/>
          <a:ln>
            <a:noFill/>
          </a:ln>
        </p:spPr>
        <p:txBody>
          <a:bodyPr spcFirstLastPara="1" wrap="square" lIns="85500" tIns="85500" rIns="85500" bIns="85500"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Montserrat Medium"/>
              <a:buNone/>
              <a:defRPr sz="1600" b="0" i="0" u="none" strike="noStrike" cap="none">
                <a:solidFill>
                  <a:schemeClr val="dk1"/>
                </a:solidFill>
                <a:latin typeface="Montserrat Medium"/>
                <a:ea typeface="Montserrat Medium"/>
                <a:cs typeface="Montserrat Medium"/>
                <a:sym typeface="Montserrat Medium"/>
              </a:defRPr>
            </a:lvl1pPr>
            <a:lvl2pPr marL="914400" marR="0" lvl="1"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2pPr>
            <a:lvl3pPr marL="1371600" marR="0" lvl="2"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3pPr>
            <a:lvl4pPr marL="1828800" marR="0" lvl="3"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4pPr>
            <a:lvl5pPr marL="2286000" marR="0" lvl="4"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5pPr>
            <a:lvl6pPr marL="2743200" marR="0" lvl="5"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6pPr>
            <a:lvl7pPr marL="3200400" marR="0" lvl="6"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7pPr>
            <a:lvl8pPr marL="3657600" marR="0" lvl="7"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8pPr>
            <a:lvl9pPr marL="4114800" marR="0" lvl="8" indent="-317500" algn="ctr" rtl="0">
              <a:lnSpc>
                <a:spcPct val="100000"/>
              </a:lnSpc>
              <a:spcBef>
                <a:spcPts val="0"/>
              </a:spcBef>
              <a:spcAft>
                <a:spcPts val="0"/>
              </a:spcAft>
              <a:buClr>
                <a:schemeClr val="dk1"/>
              </a:buClr>
              <a:buSzPts val="1400"/>
              <a:buFont typeface="Montserrat Medium"/>
              <a:buNone/>
              <a:defRPr sz="1400" b="0" i="0" u="none" strike="noStrike" cap="none">
                <a:solidFill>
                  <a:schemeClr val="dk1"/>
                </a:solidFill>
                <a:latin typeface="Montserrat Medium"/>
                <a:ea typeface="Montserrat Medium"/>
                <a:cs typeface="Montserrat Medium"/>
                <a:sym typeface="Montserrat Medium"/>
              </a:defRPr>
            </a:lvl9pPr>
          </a:lstStyle>
          <a:p>
            <a:pPr marL="0" indent="0" algn="just">
              <a:buClr>
                <a:schemeClr val="accent2">
                  <a:lumMod val="75000"/>
                </a:schemeClr>
              </a:buClr>
              <a:buSzPct val="100000"/>
            </a:pPr>
            <a:r>
              <a:rPr lang="en-US" dirty="0"/>
              <a:t>Click on the following box which will direct you to an infographic that presents in detail the parts that make up a microscope.</a:t>
            </a:r>
            <a:endParaRPr lang="es-ES" dirty="0"/>
          </a:p>
          <a:p>
            <a:pPr marL="0" indent="0" algn="just">
              <a:buClr>
                <a:schemeClr val="accent2">
                  <a:lumMod val="75000"/>
                </a:schemeClr>
              </a:buClr>
              <a:buSzPct val="100000"/>
            </a:pPr>
            <a:endParaRPr lang="es-ES" dirty="0"/>
          </a:p>
        </p:txBody>
      </p:sp>
      <p:sp>
        <p:nvSpPr>
          <p:cNvPr id="5" name="Google Shape;3261;p44">
            <a:hlinkClick r:id="rId3"/>
            <a:extLst>
              <a:ext uri="{FF2B5EF4-FFF2-40B4-BE49-F238E27FC236}">
                <a16:creationId xmlns:a16="http://schemas.microsoft.com/office/drawing/2014/main" id="{374BE98F-C484-E749-D915-010725B725D5}"/>
              </a:ext>
            </a:extLst>
          </p:cNvPr>
          <p:cNvSpPr txBox="1"/>
          <p:nvPr/>
        </p:nvSpPr>
        <p:spPr>
          <a:xfrm>
            <a:off x="2348021" y="3973927"/>
            <a:ext cx="2735100" cy="770100"/>
          </a:xfrm>
          <a:prstGeom prst="rect">
            <a:avLst/>
          </a:prstGeom>
          <a:solidFill>
            <a:schemeClr val="accent4"/>
          </a:solidFill>
          <a:ln w="19050" cap="flat" cmpd="sng">
            <a:solidFill>
              <a:schemeClr val="dk1"/>
            </a:solidFill>
            <a:prstDash val="dot"/>
            <a:round/>
            <a:headEnd type="none" w="sm" len="sm"/>
            <a:tailEnd type="none" w="sm" len="sm"/>
          </a:ln>
        </p:spPr>
        <p:txBody>
          <a:bodyPr spcFirstLastPara="1" wrap="square" lIns="85500" tIns="85500" rIns="85500" bIns="85500" anchor="ctr" anchorCtr="0">
            <a:noAutofit/>
          </a:bodyPr>
          <a:lstStyle/>
          <a:p>
            <a:pPr marL="0" lvl="0" indent="0" algn="ctr" rtl="0">
              <a:spcBef>
                <a:spcPts val="0"/>
              </a:spcBef>
              <a:spcAft>
                <a:spcPts val="0"/>
              </a:spcAft>
              <a:buNone/>
            </a:pPr>
            <a:r>
              <a:rPr lang="en-US" sz="2200" dirty="0">
                <a:solidFill>
                  <a:schemeClr val="dk1"/>
                </a:solidFill>
                <a:latin typeface="Nunito ExtraBold"/>
                <a:ea typeface="Nunito ExtraBold"/>
                <a:cs typeface="Nunito ExtraBold"/>
                <a:sym typeface="Nunito ExtraBold"/>
              </a:rPr>
              <a:t>CLICK HERE</a:t>
            </a:r>
            <a:endParaRPr sz="2200" dirty="0">
              <a:solidFill>
                <a:schemeClr val="dk1"/>
              </a:solidFill>
              <a:latin typeface="Nunito ExtraBold"/>
              <a:ea typeface="Nunito ExtraBold"/>
              <a:cs typeface="Nunito ExtraBold"/>
              <a:sym typeface="Nunito ExtraBold"/>
            </a:endParaRPr>
          </a:p>
        </p:txBody>
      </p:sp>
      <p:pic>
        <p:nvPicPr>
          <p:cNvPr id="4" name="Picture 3">
            <a:extLst>
              <a:ext uri="{FF2B5EF4-FFF2-40B4-BE49-F238E27FC236}">
                <a16:creationId xmlns:a16="http://schemas.microsoft.com/office/drawing/2014/main" id="{344C0EE5-B97A-8584-6DF8-EAA9FE9BC4D2}"/>
              </a:ext>
            </a:extLst>
          </p:cNvPr>
          <p:cNvPicPr>
            <a:picLocks noChangeAspect="1"/>
          </p:cNvPicPr>
          <p:nvPr/>
        </p:nvPicPr>
        <p:blipFill>
          <a:blip r:embed="rId4"/>
          <a:stretch>
            <a:fillRect/>
          </a:stretch>
        </p:blipFill>
        <p:spPr>
          <a:xfrm>
            <a:off x="1470035" y="5255714"/>
            <a:ext cx="4554592" cy="4525692"/>
          </a:xfrm>
          <a:prstGeom prst="rect">
            <a:avLst/>
          </a:prstGeom>
        </p:spPr>
      </p:pic>
    </p:spTree>
    <p:extLst>
      <p:ext uri="{BB962C8B-B14F-4D97-AF65-F5344CB8AC3E}">
        <p14:creationId xmlns:p14="http://schemas.microsoft.com/office/powerpoint/2010/main" val="309135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0"/>
        <p:cNvGrpSpPr/>
        <p:nvPr/>
      </p:nvGrpSpPr>
      <p:grpSpPr>
        <a:xfrm>
          <a:off x="0" y="0"/>
          <a:ext cx="0" cy="0"/>
          <a:chOff x="0" y="0"/>
          <a:chExt cx="0" cy="0"/>
        </a:xfrm>
      </p:grpSpPr>
      <p:cxnSp>
        <p:nvCxnSpPr>
          <p:cNvPr id="2161" name="Google Shape;2161;p39"/>
          <p:cNvCxnSpPr/>
          <p:nvPr/>
        </p:nvCxnSpPr>
        <p:spPr>
          <a:xfrm>
            <a:off x="805950" y="9686825"/>
            <a:ext cx="5950200" cy="0"/>
          </a:xfrm>
          <a:prstGeom prst="straightConnector1">
            <a:avLst/>
          </a:prstGeom>
          <a:noFill/>
          <a:ln w="19050" cap="flat" cmpd="sng">
            <a:solidFill>
              <a:schemeClr val="dk1"/>
            </a:solidFill>
            <a:prstDash val="solid"/>
            <a:round/>
            <a:headEnd type="none" w="med" len="med"/>
            <a:tailEnd type="none" w="med" len="med"/>
          </a:ln>
        </p:spPr>
      </p:cxnSp>
      <p:sp>
        <p:nvSpPr>
          <p:cNvPr id="2163" name="Google Shape;2163;p39"/>
          <p:cNvSpPr txBox="1">
            <a:spLocks noGrp="1"/>
          </p:cNvSpPr>
          <p:nvPr>
            <p:ph type="title"/>
          </p:nvPr>
        </p:nvSpPr>
        <p:spPr>
          <a:xfrm>
            <a:off x="1043549" y="1856205"/>
            <a:ext cx="5475000" cy="1733100"/>
          </a:xfrm>
          <a:prstGeom prst="rect">
            <a:avLst/>
          </a:prstGeom>
        </p:spPr>
        <p:txBody>
          <a:bodyPr spcFirstLastPara="1" wrap="square" lIns="85500" tIns="85500" rIns="85500" bIns="85500" anchor="t" anchorCtr="0">
            <a:noAutofit/>
          </a:bodyPr>
          <a:lstStyle/>
          <a:p>
            <a:pPr marL="0" lvl="0" indent="0" algn="ctr" rtl="0">
              <a:spcBef>
                <a:spcPts val="0"/>
              </a:spcBef>
              <a:spcAft>
                <a:spcPts val="0"/>
              </a:spcAft>
              <a:buNone/>
            </a:pPr>
            <a:r>
              <a:rPr lang="en-US" sz="6000" b="1" dirty="0">
                <a:solidFill>
                  <a:schemeClr val="accent2"/>
                </a:solidFill>
              </a:rPr>
              <a:t>Activity in the laboratory</a:t>
            </a:r>
            <a:endParaRPr sz="6000" b="1" dirty="0">
              <a:solidFill>
                <a:schemeClr val="accent2"/>
              </a:solidFill>
            </a:endParaRPr>
          </a:p>
        </p:txBody>
      </p:sp>
      <p:pic>
        <p:nvPicPr>
          <p:cNvPr id="7" name="Picture 6">
            <a:extLst>
              <a:ext uri="{FF2B5EF4-FFF2-40B4-BE49-F238E27FC236}">
                <a16:creationId xmlns:a16="http://schemas.microsoft.com/office/drawing/2014/main" id="{D9F0C387-E40B-C2C5-AC0B-29643BAB2C0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72914" y="4800768"/>
            <a:ext cx="4016271" cy="4016271"/>
          </a:xfrm>
          <a:prstGeom prst="rect">
            <a:avLst/>
          </a:prstGeom>
        </p:spPr>
      </p:pic>
    </p:spTree>
  </p:cSld>
  <p:clrMapOvr>
    <a:masterClrMapping/>
  </p:clrMapOvr>
</p:sld>
</file>

<file path=ppt/theme/theme1.xml><?xml version="1.0" encoding="utf-8"?>
<a:theme xmlns:a="http://schemas.openxmlformats.org/drawingml/2006/main" name="Four mathematical contents for early childhood education with didactic proposals by Slidesgo">
  <a:themeElements>
    <a:clrScheme name="Simple Light">
      <a:dk1>
        <a:srgbClr val="080625"/>
      </a:dk1>
      <a:lt1>
        <a:srgbClr val="FFFFFF"/>
      </a:lt1>
      <a:dk2>
        <a:srgbClr val="6858A1"/>
      </a:dk2>
      <a:lt2>
        <a:srgbClr val="EED59D"/>
      </a:lt2>
      <a:accent1>
        <a:srgbClr val="27898A"/>
      </a:accent1>
      <a:accent2>
        <a:srgbClr val="D980A5"/>
      </a:accent2>
      <a:accent3>
        <a:srgbClr val="73B8DA"/>
      </a:accent3>
      <a:accent4>
        <a:srgbClr val="FCE7E3"/>
      </a:accent4>
      <a:accent5>
        <a:srgbClr val="527BE3"/>
      </a:accent5>
      <a:accent6>
        <a:srgbClr val="F7AB86"/>
      </a:accent6>
      <a:hlink>
        <a:srgbClr val="0806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4c1d11b-e766-4031-b549-f44eca5e1f2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5252728B13C1640838C48850CC668D3" ma:contentTypeVersion="8" ma:contentTypeDescription="Create a new document." ma:contentTypeScope="" ma:versionID="8308a4f3e9607c1c8837191c2c6e9a2c">
  <xsd:schema xmlns:xsd="http://www.w3.org/2001/XMLSchema" xmlns:xs="http://www.w3.org/2001/XMLSchema" xmlns:p="http://schemas.microsoft.com/office/2006/metadata/properties" xmlns:ns3="d4c1d11b-e766-4031-b549-f44eca5e1f29" targetNamespace="http://schemas.microsoft.com/office/2006/metadata/properties" ma:root="true" ma:fieldsID="3606d63b793fe5d6eb991aa18f021cd8" ns3:_="">
    <xsd:import namespace="d4c1d11b-e766-4031-b549-f44eca5e1f29"/>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AutoTags" minOccurs="0"/>
                <xsd:element ref="ns3:MediaServiceGenerationTime" minOccurs="0"/>
                <xsd:element ref="ns3:MediaServiceEventHashCode"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c1d11b-e766-4031-b549-f44eca5e1f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activity" ma:index="14" nillable="true" ma:displayName="_activity" ma:hidden="true" ma:internalName="_activity">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611509-146F-4669-9F52-293644477C4C}">
  <ds:schemaRefs>
    <ds:schemaRef ds:uri="d4c1d11b-e766-4031-b549-f44eca5e1f29"/>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D5C71551-FB5E-4663-93E0-F1BDB2B022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c1d11b-e766-4031-b549-f44eca5e1f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8C9345-ECE6-475E-A010-28E1C16229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6190</TotalTime>
  <Words>698</Words>
  <Application>Microsoft Office PowerPoint</Application>
  <PresentationFormat>Custom</PresentationFormat>
  <Paragraphs>82</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Alasassy Caps</vt:lpstr>
      <vt:lpstr>Montserrat Medium</vt:lpstr>
      <vt:lpstr>Nunito ExtraBold</vt:lpstr>
      <vt:lpstr>Arial</vt:lpstr>
      <vt:lpstr>Mystical Woods Rough Script</vt:lpstr>
      <vt:lpstr>Rockwell Light</vt:lpstr>
      <vt:lpstr>Calibri</vt:lpstr>
      <vt:lpstr>Montserrat</vt:lpstr>
      <vt:lpstr>Anaheim</vt:lpstr>
      <vt:lpstr>Amatic SC</vt:lpstr>
      <vt:lpstr>Four mathematical contents for early childhood education with didactic proposals by Slidesgo</vt:lpstr>
      <vt:lpstr>  THE MICROSCOPE</vt:lpstr>
      <vt:lpstr> What is the microscope?</vt:lpstr>
      <vt:lpstr> Uses of the microscope</vt:lpstr>
      <vt:lpstr>PowerPoint Presentation</vt:lpstr>
      <vt:lpstr>PowerPoint Presentation</vt:lpstr>
      <vt:lpstr>PowerPoint Presentation</vt:lpstr>
      <vt:lpstr>PowerPoint Presentation</vt:lpstr>
      <vt:lpstr>PowerPoint Presentation</vt:lpstr>
      <vt:lpstr>Activity in the laboratory</vt:lpstr>
      <vt:lpstr>Salt and sugar through the microscope</vt:lpstr>
      <vt:lpstr>Salt and sugar through the microscope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Estadística Descriptiva en Educación STEM</dc:title>
  <dc:creator>Usuario</dc:creator>
  <cp:lastModifiedBy>Lizbeth Alvarado Vargas</cp:lastModifiedBy>
  <cp:revision>21</cp:revision>
  <dcterms:modified xsi:type="dcterms:W3CDTF">2024-06-19T15:01:00Z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0x010100A5252728B13C1640838C48850CC668D3</vt:lpwstr>
  </property>
</Properties>
</file>