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08"/>
    <p:restoredTop sz="94631"/>
  </p:normalViewPr>
  <p:slideViewPr>
    <p:cSldViewPr snapToGrid="0" snapToObjects="1">
      <p:cViewPr varScale="1">
        <p:scale>
          <a:sx n="113" d="100"/>
          <a:sy n="113" d="100"/>
        </p:scale>
        <p:origin x="-49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www.bbc.com/news/world-asia-15598732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total land area is about the size of washington dc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http://www.bbc.com/news/world-asia-15598732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4267fWOeEc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travel/2002/aug/06/travelnews.nuclearindustry.environment" TargetMode="External"/><Relationship Id="rId4" Type="http://schemas.openxmlformats.org/officeDocument/2006/relationships/hyperlink" Target="http://www.bbc.com/news/world-asia-15598732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523875" y="471500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Marshall Islands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0" y="3881400"/>
            <a:ext cx="31590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Jenny Martinez-Carino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Ewaoluwa Ogundana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Kimberly King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Ingris Flores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dk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Marshall Islands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74577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Marshall Islands are a chain of volcanic islands and coral atolls in the central Pacific Ocean, between Hawaii and the Philippines.</a:t>
            </a:r>
            <a:endParaRPr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○"/>
            </a:pPr>
            <a:r>
              <a:rPr lang="en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Official Name: 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Republic of the Marshall Islands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○"/>
            </a:pPr>
            <a:r>
              <a:rPr lang="en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Capital: 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Majuro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○"/>
            </a:pPr>
            <a:r>
              <a:rPr lang="en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Population: 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53,066 people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○"/>
            </a:pPr>
            <a:r>
              <a:rPr lang="en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Language and Nationality: 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Marshallese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○"/>
            </a:pPr>
            <a:r>
              <a:rPr lang="en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 Type: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Presidential Republic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○"/>
            </a:pPr>
            <a:r>
              <a:rPr lang="en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 fact: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It’s about the size of Washington D.C.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363" y="2893938"/>
            <a:ext cx="2600325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&amp; Geography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0" y="1688200"/>
            <a:ext cx="6057600" cy="3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Marshall Islands were given their name by British Naval Captain John William Marshall in 1788.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Marshall Islands are located in the central of the Pacific ocean and consists of 29 atolls.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Land Area: 181 sq km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October 21st 1986, the Marshall Islands attained independence 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" name="Shape 82" descr="Image result for marshall island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650" y="1688188"/>
            <a:ext cx="2900350" cy="17671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l="-1770" r="1769"/>
          <a:stretch/>
        </p:blipFill>
        <p:spPr>
          <a:xfrm>
            <a:off x="793950" y="332187"/>
            <a:ext cx="7556100" cy="44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 &amp; Traditions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60950" y="1961950"/>
            <a:ext cx="8222100" cy="29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RELIGION: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51.5% Christian, Roman Catholic Church 8.4%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TRADITIONAL FOOD: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Sweet Macadamia Pie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TYPICAL FOOD: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Boiled potatoes, Breadfruit, and and pumpkin tossed with a combination of coconut milk.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MUSIC: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Micronesian which does not involve many drums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TRADITION: 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two-day event will open on Friday, May 3, with a tipnol (canoes that are 19 plus feet long) sailing canoe race along the lagoon from the airport to the Outrigger Marshall Islands Resort. </a:t>
            </a:r>
            <a:endParaRPr sz="1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0" y="1594375"/>
            <a:ext cx="9067350" cy="34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did the U.S choose the Marshall Islands?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9500" y="1910650"/>
            <a:ext cx="65004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Marshall Islands were chosen, specifically the Bikini atoll, due to: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121212"/>
              </a:buClr>
              <a:buSzPts val="1800"/>
              <a:buFont typeface="Times New Roman"/>
              <a:buChar char="-"/>
            </a:pPr>
            <a:r>
              <a:rPr lang="en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Its location away from regular air </a:t>
            </a:r>
            <a:endParaRPr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800"/>
              <a:buFont typeface="Times New Roman"/>
              <a:buChar char="-"/>
            </a:pPr>
            <a:r>
              <a:rPr lang="en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Islands sea routes</a:t>
            </a:r>
            <a:endParaRPr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800"/>
              <a:buFont typeface="Times New Roman"/>
              <a:buChar char="-"/>
            </a:pPr>
            <a:r>
              <a:rPr lang="en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“The good of mankind and to end all world wars"</a:t>
            </a:r>
            <a:endParaRPr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US tested 67 nuclear weapons between 1946 and 1958.</a:t>
            </a:r>
            <a:endParaRPr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Shape 101" descr="Image result for marshall islands explo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8800" y="2433600"/>
            <a:ext cx="3042975" cy="19643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Marshall Islands Today</a:t>
            </a:r>
            <a:endParaRPr/>
          </a:p>
        </p:txBody>
      </p:sp>
      <p:sp>
        <p:nvSpPr>
          <p:cNvPr id="107" name="Shape 107" descr="🇲🇭 Visit the Marshall Islands and uncover a Pacific Island experience you'll never forget. Thank you, Marshall Islands Visitors Authority for your strong support with the making of this video. We fly weekly from all our ports, - Brisbane  - Honiara  - Nauru - Nadi - Tarawa - Pohnpei  - Guam (coming soon) Share this video with your friends 🙏🏽😉 Video by @scottnodrone Book online here www.nauruairlines.com.au">
            <a:hlinkClick r:id="rId3"/>
          </p:cNvPr>
          <p:cNvSpPr/>
          <p:nvPr/>
        </p:nvSpPr>
        <p:spPr>
          <a:xfrm>
            <a:off x="2303675" y="1742425"/>
            <a:ext cx="4629725" cy="33007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9500" y="5101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CITED </a:t>
            </a: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Niedenthal, Jack. “The Atomic History of Bikini Atoll.”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Guardian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Guardian News and Media, 6 Aug. 2002,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www.theguardian.com/travel/2002/aug/06/travelnews.nuclearindustry.environment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“Marshall Islands Profile - Timeline.” </a:t>
            </a:r>
            <a:r>
              <a:rPr lang="en" sz="1200" i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BBC News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BBC, 31 July 2017, </a:t>
            </a: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www.bbc.com/news/world-asia-15598732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“The World Factbook: MARSHALL ISLANDS.” </a:t>
            </a:r>
            <a:r>
              <a:rPr lang="en" sz="1200" i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Central Intelligence Agency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Central Intelligence Agency, 23 Mar. 2018, www.cia.gov/library/publications/the-world-factbook/geos/rm.html.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360</Words>
  <Application>Microsoft Macintosh PowerPoint</Application>
  <PresentationFormat>On-screen Show (16:9)</PresentationFormat>
  <Paragraphs>42</Paragraphs>
  <Slides>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Material</vt:lpstr>
      <vt:lpstr>Marshall Islands</vt:lpstr>
      <vt:lpstr>About Marshall Islands</vt:lpstr>
      <vt:lpstr>History &amp; Geography</vt:lpstr>
      <vt:lpstr>Slide 4</vt:lpstr>
      <vt:lpstr>Culture &amp; Traditions</vt:lpstr>
      <vt:lpstr>Why did the U.S choose the Marshall Islands?</vt:lpstr>
      <vt:lpstr>Marshall Islands Today</vt:lpstr>
      <vt:lpstr>WORK CITED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Marshall Islands</dc:title>
  <cp:lastModifiedBy>Sedigheh  Khavari</cp:lastModifiedBy>
  <cp:revision>1</cp:revision>
  <dcterms:created xsi:type="dcterms:W3CDTF">2018-04-13T02:14:46Z</dcterms:created>
  <dcterms:modified xsi:type="dcterms:W3CDTF">2018-04-13T02:16:12Z</dcterms:modified>
</cp:coreProperties>
</file>