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Default Extension="fntdata" ContentType="application/x-fontdata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Roboto Slab"/>
      <p:regular r:id="rId15"/>
      <p:bold r:id="rId16"/>
    </p:embeddedFont>
    <p:embeddedFont>
      <p:font typeface="Roboto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C01BE67B-E9B6-42E9-9B81-83CE07F4C98A}">
  <a:tblStyle styleId="{C01BE67B-E9B6-42E9-9B81-83CE07F4C98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49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font" Target="fonts/font6.fntdata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font" Target="fonts/font1.fntdata"/><Relationship Id="rId16" Type="http://schemas.openxmlformats.org/officeDocument/2006/relationships/font" Target="fonts/font2.fntdata"/><Relationship Id="rId17" Type="http://schemas.openxmlformats.org/officeDocument/2006/relationships/font" Target="fonts/font3.fntdata"/><Relationship Id="rId18" Type="http://schemas.openxmlformats.org/officeDocument/2006/relationships/font" Target="fonts/font4.fntdata"/><Relationship Id="rId1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Shape 11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Shape 1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.fau.edu/nasa/module-4/causes-2.php" TargetMode="External"/><Relationship Id="rId4" Type="http://schemas.openxmlformats.org/officeDocument/2006/relationships/hyperlink" Target="https://helpsavenature.com/sea-level-rise-causes-effects-potential-solutions" TargetMode="External"/><Relationship Id="rId5" Type="http://schemas.openxmlformats.org/officeDocument/2006/relationships/hyperlink" Target="https://sealevel.nasa.gov/understanding-sea-level/causes/local-effects" TargetMode="External"/><Relationship Id="rId6" Type="http://schemas.openxmlformats.org/officeDocument/2006/relationships/hyperlink" Target="https://climate.nasa.gov/vital-signs/sea-level" TargetMode="External"/><Relationship Id="rId7" Type="http://schemas.openxmlformats.org/officeDocument/2006/relationships/hyperlink" Target="https://www.iamat.org/country/marshall-islands/risk/air-pollution" TargetMode="External"/><Relationship Id="rId8" Type="http://schemas.openxmlformats.org/officeDocument/2006/relationships/hyperlink" Target="https://www.sciencedirect.com/science/article/pii/S0016706106001650" TargetMode="External"/><Relationship Id="rId9" Type="http://schemas.openxmlformats.org/officeDocument/2006/relationships/hyperlink" Target="http://www.who.int/mediacentre/factsheets/fs313/en/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19january2017snapshot.epa.gov/climate-change-science/causes-climate-change_.html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Marshall Island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By: Victoria Vasquez, Gissel Zavala, Sheila Best,Tanazia Matthews, Lacey Morse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Air Pollution </a:t>
            </a:r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-</a:t>
            </a:r>
            <a:r>
              <a:rPr lang="en">
                <a:solidFill>
                  <a:srgbClr val="FFFFFF"/>
                </a:solidFill>
              </a:rPr>
              <a:t>Outdoor air pollution is a mix of chemicals, particulate matter, and biological materials that react with each other to form tiny hazardous particles. It contributes to breathing problems, chronic diseases, increased hospitalization, and premature mortality. </a:t>
            </a:r>
            <a:endParaRPr>
              <a:solidFill>
                <a:srgbClr val="FFFFFF"/>
              </a:solidFill>
            </a:endParaRPr>
          </a:p>
          <a:p>
            <a:pPr marL="457200" lvl="0" indent="-342900">
              <a:spcBef>
                <a:spcPts val="1600"/>
              </a:spcBef>
              <a:spcAft>
                <a:spcPts val="0"/>
              </a:spcAft>
              <a:buClr>
                <a:srgbClr val="EFEFEF"/>
              </a:buClr>
              <a:buSzPts val="1800"/>
              <a:buChar char="●"/>
            </a:pPr>
            <a:r>
              <a:rPr lang="en">
                <a:solidFill>
                  <a:srgbClr val="EFEFEF"/>
                </a:solidFill>
              </a:rPr>
              <a:t>particulate matter (PM)</a:t>
            </a:r>
            <a:endParaRPr>
              <a:solidFill>
                <a:srgbClr val="EFEFEF"/>
              </a:solidFill>
            </a:endParaRPr>
          </a:p>
          <a:p>
            <a:pPr marL="457200" marR="190500" lvl="0" indent="-342900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EFEFEF"/>
                </a:solidFill>
              </a:rPr>
              <a:t>ozone (O3) </a:t>
            </a:r>
            <a:endParaRPr>
              <a:solidFill>
                <a:srgbClr val="EFEFEF"/>
              </a:solidFill>
            </a:endParaRPr>
          </a:p>
          <a:p>
            <a:pPr marL="457200" marR="190500" lvl="0" indent="-342900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EFEFEF"/>
                </a:solidFill>
              </a:rPr>
              <a:t>nitrogen dioxide (NO2) and </a:t>
            </a:r>
            <a:endParaRPr>
              <a:solidFill>
                <a:srgbClr val="EFEFEF"/>
              </a:solidFill>
            </a:endParaRPr>
          </a:p>
          <a:p>
            <a:pPr marL="457200" marR="190500" lvl="0" indent="-342900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EFEFEF"/>
                </a:solidFill>
              </a:rPr>
              <a:t>sulfur dioxide (SO2)</a:t>
            </a:r>
            <a:endParaRPr>
              <a:solidFill>
                <a:srgbClr val="EFEFEF"/>
              </a:solidFill>
            </a:endParaRPr>
          </a:p>
          <a:p>
            <a:pPr marL="457200" marR="190500" lvl="0" indent="-342900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EFEFEF"/>
                </a:solidFill>
              </a:rPr>
              <a:t>Carbon Dioxide (CO2)</a:t>
            </a:r>
            <a:endParaRPr>
              <a:solidFill>
                <a:srgbClr val="EFEFEF"/>
              </a:solidFill>
            </a:endParaRPr>
          </a:p>
          <a:p>
            <a:pPr marL="0" lvl="0" indent="0" rtl="0">
              <a:spcBef>
                <a:spcPts val="1400"/>
              </a:spcBef>
              <a:spcAft>
                <a:spcPts val="160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87900" y="152625"/>
            <a:ext cx="8368200" cy="99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impact of Climate change on Marshall Islands</a:t>
            </a:r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87900" y="1032300"/>
            <a:ext cx="8368200" cy="38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Rising sea levels which are starting to cover parts of the Island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Severe drought problems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Extremely reliant on consistent rainfall for its water supply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Received only a quarter of its usual rainfall during November to February Period.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 </a:t>
            </a:r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87900" y="142877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CSI. (n.d.). Causes of Climate Change. Retrieved April 04, 2018, from </a:t>
            </a:r>
            <a:r>
              <a:rPr lang="en" sz="1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http://www.ces.fau.edu/nasa/module-4/causes-2.php</a:t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n.a. (2018, April 4). </a:t>
            </a:r>
            <a:r>
              <a:rPr lang="en" sz="1100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consequences of climate change.</a:t>
            </a: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Retrieved from NASA: https://climate.nasa.gov/effects/</a:t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Sea level rise causes, effects, and solutions you ought to know. Retrieved April 04, 2018 </a:t>
            </a:r>
            <a:r>
              <a:rPr lang="en" sz="1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https://helpsavenature.com/sea-level-rise-causes-effects-potential-solutions</a:t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Understanding Sea level. Retrived April 04, 2018 </a:t>
            </a:r>
            <a:r>
              <a:rPr lang="en" sz="1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https://sealevel.nasa.gov/understanding-sea-level/causes/local-effects</a:t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Global Climate Change. Retrieved April 04, 2018 </a:t>
            </a:r>
            <a:r>
              <a:rPr lang="en" sz="1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https://climate.nasa.gov/vital-signs/sea-level</a:t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Country Health Advice Retrieved April 04, 2018 </a:t>
            </a:r>
            <a:r>
              <a:rPr lang="en" sz="1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https://www.iamat.org/country/marshall-islands/risk/air-pollution</a:t>
            </a:r>
            <a:r>
              <a:rPr lang="en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Science Direct 2018 Retrieved April 04, 2018 </a:t>
            </a:r>
            <a:r>
              <a:rPr lang="en" sz="1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https://www.sciencedirect.com/science/article/pii/S0016706106001650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2018 Retrieved April 04, 2018  </a:t>
            </a:r>
            <a:r>
              <a:rPr lang="en" sz="1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9"/>
              </a:rPr>
              <a:t>http://www.who.int/mediacentre/factsheets/fs313/en/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87900" y="329450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Difference between weather and climate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87900" y="1285875"/>
            <a:ext cx="8368200" cy="376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700"/>
              <a:t>The  difference between weather and climate is a measurement of time. The weather are the  conditions of the atmosphere over a short period of time. Oppositely, the climate is how the atmosphere “behaves” over very long periods of time.</a:t>
            </a:r>
            <a:r>
              <a:rPr lang="en"/>
              <a:t> </a:t>
            </a:r>
            <a:endParaRPr/>
          </a:p>
        </p:txBody>
      </p:sp>
      <p:graphicFrame>
        <p:nvGraphicFramePr>
          <p:cNvPr id="71" name="Shape 71"/>
          <p:cNvGraphicFramePr/>
          <p:nvPr/>
        </p:nvGraphicFramePr>
        <p:xfrm>
          <a:off x="811050" y="2412475"/>
          <a:ext cx="7239000" cy="2743020"/>
        </p:xfrm>
        <a:graphic>
          <a:graphicData uri="http://schemas.openxmlformats.org/drawingml/2006/table">
            <a:tbl>
              <a:tblPr>
                <a:noFill/>
                <a:tableStyleId>{C01BE67B-E9B6-42E9-9B81-83CE07F4C98A}</a:tableStyleId>
              </a:tblPr>
              <a:tblGrid>
                <a:gridCol w="3619500"/>
                <a:gridCol w="3619500"/>
              </a:tblGrid>
              <a:tr h="421725">
                <a:tc>
                  <a:txBody>
                    <a:bodyPr/>
                    <a:lstStyle/>
                    <a:p>
                      <a:pPr marL="45720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Factors affecting the weather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Factors affecting the weather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</a:tr>
              <a:tr h="421725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Temperature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Latitud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</a:tr>
              <a:tr h="421725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Wind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Elevation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</a:tr>
              <a:tr h="421725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Humidity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Water bodies 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</a:tr>
              <a:tr h="421725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Precipitation and clouds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Global winds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</a:tr>
              <a:tr h="421725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Air pressure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Vegetation </a:t>
                      </a:r>
                      <a:endParaRPr sz="18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Causes of Climate Change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21875" y="1462650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Human Factors</a:t>
            </a:r>
            <a:endParaRPr sz="1800"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Putting too much carbon dioxide in the air </a:t>
            </a: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Extracting and burning coal, oil, and gas</a:t>
            </a: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Cutting down trees</a:t>
            </a: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Burning forest</a:t>
            </a:r>
            <a:endParaRPr sz="1800"/>
          </a:p>
        </p:txBody>
      </p:sp>
      <p:sp>
        <p:nvSpPr>
          <p:cNvPr id="78" name="Shape 78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Natural Factors</a:t>
            </a:r>
            <a:endParaRPr sz="1800"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Orbital Changes</a:t>
            </a: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Volcanic Eruptions</a:t>
            </a: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Variation in Solar Radiation</a:t>
            </a:r>
            <a:endParaRPr sz="1800"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Movement of Crustal Plates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Causes of Climate Change cont’d.</a:t>
            </a: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Below is a graph displaying natural and human influences on Climate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45720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 from: EPA. (2016, December 27). Causes of Climate Change. Retrieved April 05, 2018, from </a:t>
            </a:r>
            <a:r>
              <a:rPr lang="en" sz="1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https://19january2017snapshot.epa.gov/climate-change-science/causes-climate-change_.html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69825" y="1929950"/>
            <a:ext cx="5474300" cy="202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Effects of Climate Change</a:t>
            </a: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Intense heat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Loss of sea ice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Sea level rise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frequent wildfires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Long period of drought in some regions and an increase in the number of regions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Duration and intensity of tropical storms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Insects outbreak and tree diseases; causing a widespread of tree die-offs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Shape 96" descr="Image result for pictures of climate change on the arctic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200" y="244200"/>
            <a:ext cx="8669175" cy="462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87900" y="270050"/>
            <a:ext cx="8368200" cy="42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Time frame of rising sea levels between the years 1945-2010</a:t>
            </a:r>
            <a:endParaRPr sz="1800"/>
          </a:p>
        </p:txBody>
      </p:sp>
      <p:sp>
        <p:nvSpPr>
          <p:cNvPr id="102" name="Shape 102"/>
          <p:cNvSpPr txBox="1"/>
          <p:nvPr/>
        </p:nvSpPr>
        <p:spPr>
          <a:xfrm>
            <a:off x="192900" y="1440175"/>
            <a:ext cx="1915800" cy="35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All available tidal records extend to the present, Marshall Islands. Heavy lines show 6 year centered Gaussian averages of the data. 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/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3575" y="870225"/>
            <a:ext cx="5038486" cy="4144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Impacts of rising sea levels 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87900" y="1335175"/>
            <a:ext cx="8368200" cy="347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Impacts  </a:t>
            </a:r>
            <a:endParaRPr/>
          </a:p>
          <a:p>
            <a:pPr marL="457200" lvl="0" indent="-3429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Destructive erosion </a:t>
            </a:r>
            <a:endParaRPr/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Wetland flooding </a:t>
            </a:r>
            <a:endParaRPr/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Aquaphor and agricultural soil contamination </a:t>
            </a:r>
            <a:endParaRPr/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Lost habitat for fish, birds, and plants </a:t>
            </a:r>
            <a:endParaRPr/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Increases impacts of storm </a:t>
            </a:r>
            <a:endParaRPr/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  </a:t>
            </a:r>
            <a:endParaRPr sz="1400"/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  </a:t>
            </a:r>
            <a:endParaRPr sz="1400"/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8900" y="458025"/>
            <a:ext cx="27622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1713" y="3380950"/>
            <a:ext cx="2790825" cy="16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60925" y="34000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Effects of Air Quality </a:t>
            </a:r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Smog, which is </a:t>
            </a:r>
            <a:r>
              <a:rPr lang="en">
                <a:solidFill>
                  <a:srgbClr val="FFFFFF"/>
                </a:solidFill>
              </a:rPr>
              <a:t>formed when industrial emissions from power plants, factories, cars, and other sources react with heat and sunlight in the atmosphere.</a:t>
            </a:r>
            <a:endParaRPr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Carbon Dioxide and Greenhouse gases are the main pollutant affecting air quality.</a:t>
            </a:r>
            <a:endParaRPr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Sulfur dioxide- A component of smog, it is a primary meaning it emitted directly from a source (ie: Volcanic eruptions)</a:t>
            </a:r>
            <a:endParaRPr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599</Words>
  <Application>Microsoft Macintosh PowerPoint</Application>
  <PresentationFormat>On-screen Show (16:9)</PresentationFormat>
  <Paragraphs>84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Roboto Slab</vt:lpstr>
      <vt:lpstr>Roboto</vt:lpstr>
      <vt:lpstr>Marina</vt:lpstr>
      <vt:lpstr>The Marshall Island</vt:lpstr>
      <vt:lpstr>Difference between weather and climate</vt:lpstr>
      <vt:lpstr>Causes of Climate Change</vt:lpstr>
      <vt:lpstr>Causes of Climate Change cont’d.</vt:lpstr>
      <vt:lpstr>Effects of Climate Change</vt:lpstr>
      <vt:lpstr>Slide 6</vt:lpstr>
      <vt:lpstr>Time frame of rising sea levels between the years 1945-2010</vt:lpstr>
      <vt:lpstr>Impacts of rising sea levels </vt:lpstr>
      <vt:lpstr>Effects of Air Quality </vt:lpstr>
      <vt:lpstr>Air Pollution </vt:lpstr>
      <vt:lpstr>The impact of Climate change on Marshall Islands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Marshall Island</dc:title>
  <cp:lastModifiedBy>Sedigheh  Khavari</cp:lastModifiedBy>
  <cp:revision>1</cp:revision>
  <dcterms:created xsi:type="dcterms:W3CDTF">2018-04-13T02:24:36Z</dcterms:created>
  <dcterms:modified xsi:type="dcterms:W3CDTF">2018-04-13T02:25:48Z</dcterms:modified>
</cp:coreProperties>
</file>