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DE"/>
          </a:solidFill>
        </a:fill>
      </a:tcStyle>
    </a:wholeTbl>
    <a:band2H>
      <a:tcTxStyle/>
      <a:tcStyle>
        <a:tcBdr/>
        <a:fill>
          <a:solidFill>
            <a:srgbClr val="E8EB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4CD"/>
          </a:solidFill>
        </a:fill>
      </a:tcStyle>
    </a:wholeTbl>
    <a:band2H>
      <a:tcTxStyle/>
      <a:tcStyle>
        <a:tcBdr/>
        <a:fill>
          <a:solidFill>
            <a:srgbClr val="F9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4" name="Shape 6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0" name="Shape 7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t>1 min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7" name="Shape 7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t>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7" name="Shape 7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t>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3" name="Shape 7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t>List the AI technologies integrated in your STEM courses and/or curriculum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7" name="Shape 7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t>1 min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6" name="Shape 8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t>1 min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1;p15"/>
          <p:cNvGrpSpPr/>
          <p:nvPr/>
        </p:nvGrpSpPr>
        <p:grpSpPr>
          <a:xfrm>
            <a:off x="-16935" y="0"/>
            <a:ext cx="12231162" cy="6856215"/>
            <a:chOff x="0" y="0"/>
            <a:chExt cx="12231160" cy="6856214"/>
          </a:xfrm>
        </p:grpSpPr>
        <p:pic>
          <p:nvPicPr>
            <p:cNvPr id="16" name="Google Shape;22;p15" descr="Google Shape;22;p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33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Google Shape;23;p15"/>
            <p:cNvSpPr/>
            <p:nvPr/>
          </p:nvSpPr>
          <p:spPr>
            <a:xfrm>
              <a:off x="2345265" y="1540930"/>
              <a:ext cx="7543803" cy="383540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8" name="Google Shape;24;p15" descr="Google Shape;24;p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Google Shape;25;p15" descr="Google Shape;25;p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3135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692398" y="1871130"/>
            <a:ext cx="6815670" cy="1515534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92398" y="3657596"/>
            <a:ext cx="6815670" cy="1320803"/>
          </a:xfrm>
          <a:prstGeom prst="rect">
            <a:avLst/>
          </a:prstGeom>
        </p:spPr>
        <p:txBody>
          <a:bodyPr/>
          <a:lstStyle>
            <a:lvl1pPr marL="403859" indent="-350519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1pPr>
            <a:lvl2pPr marL="403859" indent="13589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2pPr>
            <a:lvl3pPr marL="403859" indent="607695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3pPr>
            <a:lvl4pPr marL="403859" indent="107950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4pPr>
            <a:lvl5pPr marL="403859" indent="1551304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Google Shape;31;p15"/>
          <p:cNvSpPr/>
          <p:nvPr/>
        </p:nvSpPr>
        <p:spPr>
          <a:xfrm>
            <a:off x="2692399" y="3522131"/>
            <a:ext cx="6815668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284904" y="5055463"/>
            <a:ext cx="223163" cy="243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37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39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43" name="Google Shape;91;p24"/>
          <p:cNvSpPr>
            <a:spLocks noGrp="1"/>
          </p:cNvSpPr>
          <p:nvPr>
            <p:ph type="pic" idx="21"/>
          </p:nvPr>
        </p:nvSpPr>
        <p:spPr>
          <a:xfrm>
            <a:off x="1041426" y="1041398"/>
            <a:ext cx="10105974" cy="3335870"/>
          </a:xfrm>
          <a:prstGeom prst="rect">
            <a:avLst/>
          </a:prstGeom>
          <a:ln w="57150">
            <a:solidFill>
              <a:srgbClr val="7F7F7F"/>
            </a:solidFill>
            <a:miter lim="800000"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</p:spPr>
        <p:txBody>
          <a:bodyPr/>
          <a:lstStyle>
            <a:lvl1pPr marL="228600" indent="0" algn="ctr">
              <a:spcBef>
                <a:spcPts val="200"/>
              </a:spcBef>
              <a:buClrTx/>
              <a:buSzTx/>
              <a:buFontTx/>
              <a:buNone/>
              <a:defRPr sz="1400"/>
            </a:lvl1pPr>
            <a:lvl2pPr marL="228600" indent="457200" algn="ctr">
              <a:spcBef>
                <a:spcPts val="200"/>
              </a:spcBef>
              <a:buClrTx/>
              <a:buSzTx/>
              <a:buFontTx/>
              <a:buNone/>
              <a:defRPr sz="1400"/>
            </a:lvl2pPr>
            <a:lvl3pPr marL="228600" indent="914400" algn="ctr">
              <a:spcBef>
                <a:spcPts val="200"/>
              </a:spcBef>
              <a:buClrTx/>
              <a:buSzTx/>
              <a:buFontTx/>
              <a:buNone/>
              <a:defRPr sz="1400"/>
            </a:lvl3pPr>
            <a:lvl4pPr marL="228600" indent="1371600" algn="ctr">
              <a:spcBef>
                <a:spcPts val="200"/>
              </a:spcBef>
              <a:buClrTx/>
              <a:buSzTx/>
              <a:buFontTx/>
              <a:buNone/>
              <a:defRPr sz="1400"/>
            </a:lvl4pPr>
            <a:lvl5pPr marL="228600" indent="1828800" algn="ctr">
              <a:spcBef>
                <a:spcPts val="2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52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54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1303867" y="982132"/>
            <a:ext cx="9592734" cy="29548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867" y="4343398"/>
            <a:ext cx="9592734" cy="1532468"/>
          </a:xfrm>
          <a:prstGeom prst="rect">
            <a:avLst/>
          </a:prstGeom>
        </p:spPr>
        <p:txBody>
          <a:bodyPr anchor="ctr"/>
          <a:lstStyle>
            <a:lvl1pPr marL="22860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228600" indent="4572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228600" indent="9144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228600" indent="13716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228600" indent="18288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Google Shape;102;p25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67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69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</p:spPr>
        <p:txBody>
          <a:bodyPr anchor="ctr"/>
          <a:lstStyle>
            <a:lvl1pPr marL="228600" indent="0" algn="r">
              <a:buClrTx/>
              <a:buSzTx/>
              <a:buFontTx/>
              <a:buNone/>
              <a:defRPr sz="2000"/>
            </a:lvl1pPr>
            <a:lvl2pPr marL="228600" indent="457200" algn="r">
              <a:buClrTx/>
              <a:buSzTx/>
              <a:buFontTx/>
              <a:buNone/>
              <a:defRPr sz="2000"/>
            </a:lvl2pPr>
            <a:lvl3pPr marL="228600" indent="914400" algn="r">
              <a:buClrTx/>
              <a:buSzTx/>
              <a:buFontTx/>
              <a:buNone/>
              <a:defRPr sz="2000"/>
            </a:lvl3pPr>
            <a:lvl4pPr marL="228600" indent="1371600" algn="r">
              <a:buClrTx/>
              <a:buSzTx/>
              <a:buFontTx/>
              <a:buNone/>
              <a:defRPr sz="2000"/>
            </a:lvl4pPr>
            <a:lvl5pPr marL="228600" indent="1828800" algn="r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Google Shape;106;p26"/>
          <p:cNvSpPr txBox="1">
            <a:spLocks noGrp="1"/>
          </p:cNvSpPr>
          <p:nvPr>
            <p:ph type="body" sz="quarter" idx="21"/>
          </p:nvPr>
        </p:nvSpPr>
        <p:spPr>
          <a:xfrm>
            <a:off x="1295400" y="4343398"/>
            <a:ext cx="9609668" cy="1532468"/>
          </a:xfrm>
          <a:prstGeom prst="rect">
            <a:avLst/>
          </a:prstGeom>
        </p:spPr>
        <p:txBody>
          <a:bodyPr anchor="ctr"/>
          <a:lstStyle/>
          <a:p>
            <a:pPr marL="22860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5" name="Google Shape;110;p26"/>
          <p:cNvSpPr txBox="1"/>
          <p:nvPr/>
        </p:nvSpPr>
        <p:spPr>
          <a:xfrm>
            <a:off x="907737" y="555148"/>
            <a:ext cx="518151" cy="123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“</a:t>
            </a:r>
          </a:p>
        </p:txBody>
      </p:sp>
      <p:sp>
        <p:nvSpPr>
          <p:cNvPr id="176" name="Google Shape;111;p26"/>
          <p:cNvSpPr txBox="1"/>
          <p:nvPr/>
        </p:nvSpPr>
        <p:spPr>
          <a:xfrm>
            <a:off x="10645991" y="2503057"/>
            <a:ext cx="518151" cy="123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”</a:t>
            </a:r>
          </a:p>
        </p:txBody>
      </p:sp>
      <p:sp>
        <p:nvSpPr>
          <p:cNvPr id="177" name="Google Shape;112;p26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85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87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228600" indent="4572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228600" indent="9144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228600" indent="13716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228600" indent="18288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99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0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01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9" cy="22436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3639311"/>
            <a:ext cx="9609669" cy="886969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Google Shape;122;p28"/>
          <p:cNvSpPr txBox="1">
            <a:spLocks noGrp="1"/>
          </p:cNvSpPr>
          <p:nvPr>
            <p:ph type="body" sz="quarter" idx="21"/>
          </p:nvPr>
        </p:nvSpPr>
        <p:spPr>
          <a:xfrm>
            <a:off x="1295400" y="4529666"/>
            <a:ext cx="9609670" cy="1346201"/>
          </a:xfrm>
          <a:prstGeom prst="rect">
            <a:avLst/>
          </a:prstGeom>
        </p:spPr>
        <p:txBody>
          <a:bodyPr/>
          <a:lstStyle/>
          <a:p>
            <a:pPr marL="228600" indent="0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7" name="Google Shape;126;p28"/>
          <p:cNvSpPr txBox="1"/>
          <p:nvPr/>
        </p:nvSpPr>
        <p:spPr>
          <a:xfrm>
            <a:off x="907737" y="555148"/>
            <a:ext cx="518151" cy="123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“</a:t>
            </a:r>
          </a:p>
        </p:txBody>
      </p:sp>
      <p:sp>
        <p:nvSpPr>
          <p:cNvPr id="208" name="Google Shape;127;p28"/>
          <p:cNvSpPr txBox="1"/>
          <p:nvPr/>
        </p:nvSpPr>
        <p:spPr>
          <a:xfrm>
            <a:off x="10645991" y="2274448"/>
            <a:ext cx="518151" cy="123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”</a:t>
            </a:r>
          </a:p>
        </p:txBody>
      </p:sp>
      <p:sp>
        <p:nvSpPr>
          <p:cNvPr id="209" name="Google Shape;128;p28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217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19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1295400" y="982132"/>
            <a:ext cx="9609668" cy="224366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3630167"/>
            <a:ext cx="9609669" cy="841249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Google Shape;132;p29"/>
          <p:cNvSpPr txBox="1">
            <a:spLocks noGrp="1"/>
          </p:cNvSpPr>
          <p:nvPr>
            <p:ph type="body" sz="quarter" idx="21"/>
          </p:nvPr>
        </p:nvSpPr>
        <p:spPr>
          <a:xfrm>
            <a:off x="1295399" y="4470398"/>
            <a:ext cx="9609672" cy="1405468"/>
          </a:xfrm>
          <a:prstGeom prst="rect">
            <a:avLst/>
          </a:prstGeom>
        </p:spPr>
        <p:txBody>
          <a:bodyPr/>
          <a:lstStyle/>
          <a:p>
            <a:pPr marL="228600" indent="0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5" name="Google Shape;136;p29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233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4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35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9" name="Body Level One…"/>
          <p:cNvSpPr txBox="1">
            <a:spLocks noGrp="1"/>
          </p:cNvSpPr>
          <p:nvPr>
            <p:ph type="body" sz="half" idx="1"/>
          </p:nvPr>
        </p:nvSpPr>
        <p:spPr>
          <a:xfrm rot="5400000">
            <a:off x="4436531" y="-584199"/>
            <a:ext cx="3318937" cy="9601198"/>
          </a:xfrm>
          <a:prstGeom prst="rect">
            <a:avLst/>
          </a:prstGeom>
        </p:spPr>
        <p:txBody>
          <a:bodyPr/>
          <a:lstStyle>
            <a:lvl1pPr indent="-360045">
              <a:spcBef>
                <a:spcPts val="300"/>
              </a:spcBef>
            </a:lvl1pPr>
            <a:lvl2pPr marL="986408" indent="-432052">
              <a:spcBef>
                <a:spcPts val="300"/>
              </a:spcBef>
            </a:lvl2pPr>
            <a:lvl3pPr>
              <a:spcBef>
                <a:spcPts val="300"/>
              </a:spcBef>
            </a:lvl3pPr>
            <a:lvl4pPr marL="2008821" indent="-540065">
              <a:spcBef>
                <a:spcPts val="300"/>
              </a:spcBef>
            </a:lvl4pPr>
            <a:lvl5pPr marL="2543175" indent="-617220">
              <a:spcBef>
                <a:spcPts val="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Google Shape;143;p30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248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50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3" name="Title Text"/>
          <p:cNvSpPr txBox="1">
            <a:spLocks noGrp="1"/>
          </p:cNvSpPr>
          <p:nvPr>
            <p:ph type="title"/>
          </p:nvPr>
        </p:nvSpPr>
        <p:spPr>
          <a:xfrm rot="5400000">
            <a:off x="7497936" y="2483550"/>
            <a:ext cx="4893736" cy="189089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4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6"/>
          </a:xfrm>
          <a:prstGeom prst="rect">
            <a:avLst/>
          </a:prstGeom>
        </p:spPr>
        <p:txBody>
          <a:bodyPr/>
          <a:lstStyle>
            <a:lvl1pPr indent="-360045">
              <a:spcBef>
                <a:spcPts val="300"/>
              </a:spcBef>
            </a:lvl1pPr>
            <a:lvl2pPr marL="986408" indent="-432052">
              <a:spcBef>
                <a:spcPts val="300"/>
              </a:spcBef>
            </a:lvl2pPr>
            <a:lvl3pPr>
              <a:spcBef>
                <a:spcPts val="300"/>
              </a:spcBef>
            </a:lvl3pPr>
            <a:lvl4pPr marL="2008821" indent="-540065">
              <a:spcBef>
                <a:spcPts val="300"/>
              </a:spcBef>
            </a:lvl4pPr>
            <a:lvl5pPr marL="2543175" indent="-617220">
              <a:spcBef>
                <a:spcPts val="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Google Shape;150;p31"/>
          <p:cNvSpPr/>
          <p:nvPr/>
        </p:nvSpPr>
        <p:spPr>
          <a:xfrm flipH="1">
            <a:off x="8863889" y="990600"/>
            <a:ext cx="1" cy="487680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</a:lstStyle>
          <a:p>
            <a:r>
              <a:t>Title Text</a:t>
            </a:r>
          </a:p>
        </p:txBody>
      </p:sp>
      <p:sp>
        <p:nvSpPr>
          <p:cNvPr id="2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06400" indent="1270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406400" indent="6096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406400" indent="10795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406400" indent="15367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Google Shape;37;p16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</a:lstStyle>
          <a:p>
            <a:r>
              <a:t>Title Text</a:t>
            </a:r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</a:lstStyle>
          <a:p>
            <a:r>
              <a:t>Title Text</a:t>
            </a:r>
          </a:p>
        </p:txBody>
      </p:sp>
      <p:sp>
        <p:nvSpPr>
          <p:cNvPr id="28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</a:lstStyle>
          <a:p>
            <a:r>
              <a:t>Title Text</a:t>
            </a:r>
          </a:p>
        </p:txBody>
      </p:sp>
      <p:sp>
        <p:nvSpPr>
          <p:cNvPr id="2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</a:lstStyle>
          <a:p>
            <a:r>
              <a:t>Title Text</a:t>
            </a:r>
          </a:p>
        </p:txBody>
      </p:sp>
      <p:sp>
        <p:nvSpPr>
          <p:cNvPr id="3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Google Shape;187;g2ce9387c0d5_2_33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</a:lstStyle>
          <a:p>
            <a:r>
              <a:t>Title Text</a:t>
            </a:r>
          </a:p>
        </p:txBody>
      </p:sp>
      <p:sp>
        <p:nvSpPr>
          <p:cNvPr id="3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Google Shape;194;g2ce9387c0d5_2_40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18" name="Google Shape;195;g2ce9387c0d5_2_40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19" name="Google Shape;196;g2ce9387c0d5_2_40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</a:lstStyle>
          <a:p>
            <a:r>
              <a:t>Title Text</a:t>
            </a:r>
          </a:p>
        </p:txBody>
      </p:sp>
      <p:sp>
        <p:nvSpPr>
          <p:cNvPr id="3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72457" indent="-464457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98600" indent="-50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0421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499360" indent="-5689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320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Google Shape;203;g2ce9387c0d5_2_4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</a:lstStyle>
          <a:p>
            <a:r>
              <a:t>Title Text</a:t>
            </a:r>
          </a:p>
        </p:txBody>
      </p:sp>
      <p:sp>
        <p:nvSpPr>
          <p:cNvPr id="338" name="Google Shape;209;g2ce9387c0d5_2_56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228600" indent="4572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228600" indent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28600" indent="13716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28600" indent="18288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</a:lstStyle>
          <a:p>
            <a:r>
              <a:t>Title Text</a:t>
            </a:r>
          </a:p>
        </p:txBody>
      </p:sp>
      <p:sp>
        <p:nvSpPr>
          <p:cNvPr id="348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1pPr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ITLE_AND_VERTICAL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</a:lstStyle>
          <a:p>
            <a:r>
              <a:t>Title Text</a:t>
            </a:r>
          </a:p>
        </p:txBody>
      </p:sp>
      <p:sp>
        <p:nvSpPr>
          <p:cNvPr id="357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71550" indent="-4000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508760" indent="-4800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6805"/>
            <a:ext cx="273616" cy="26421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le Text"/>
          <p:cNvSpPr txBox="1">
            <a:spLocks noGrp="1"/>
          </p:cNvSpPr>
          <p:nvPr>
            <p:ph type="title"/>
          </p:nvPr>
        </p:nvSpPr>
        <p:spPr>
          <a:xfrm>
            <a:off x="457200" y="1420282"/>
            <a:ext cx="5181600" cy="98000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 lIns="30474" tIns="30474" rIns="30474" bIns="30474"/>
          <a:lstStyle>
            <a:lvl1pPr marL="361950" indent="-266700" algn="ctr">
              <a:buClrTx/>
              <a:buSzTx/>
              <a:buFontTx/>
              <a:buNone/>
              <a:defRPr sz="2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1950" indent="203200" algn="ctr">
              <a:buClrTx/>
              <a:buSzTx/>
              <a:buFontTx/>
              <a:buNone/>
              <a:defRPr sz="2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1950" indent="679450" algn="ctr">
              <a:buClrTx/>
              <a:buSzTx/>
              <a:buFontTx/>
              <a:buNone/>
              <a:defRPr sz="2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1950" indent="1155700" algn="ctr">
              <a:buClrTx/>
              <a:buSzTx/>
              <a:buFontTx/>
              <a:buNone/>
              <a:defRPr sz="2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1950" indent="1612900" algn="ctr">
              <a:buClrTx/>
              <a:buSzTx/>
              <a:buFontTx/>
              <a:buNone/>
              <a:defRPr sz="2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le Text"/>
          <p:cNvSpPr txBox="1">
            <a:spLocks noGrp="1"/>
          </p:cNvSpPr>
          <p:nvPr>
            <p:ph type="title"/>
          </p:nvPr>
        </p:nvSpPr>
        <p:spPr>
          <a:xfrm>
            <a:off x="304800" y="183091"/>
            <a:ext cx="5486400" cy="76200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" y="1066800"/>
            <a:ext cx="5486400" cy="3017600"/>
          </a:xfrm>
          <a:prstGeom prst="rect">
            <a:avLst/>
          </a:prstGeom>
        </p:spPr>
        <p:txBody>
          <a:bodyPr lIns="30474" tIns="30474" rIns="30474" bIns="30474"/>
          <a:lstStyle>
            <a:lvl1pPr indent="-304800">
              <a:spcBef>
                <a:spcPts val="300"/>
              </a:spcBef>
              <a:buClr>
                <a:srgbClr val="000000"/>
              </a:buClr>
              <a:buSzPts val="2100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46484" indent="-336884">
              <a:spcBef>
                <a:spcPts val="300"/>
              </a:spcBef>
              <a:buClr>
                <a:srgbClr val="000000"/>
              </a:buClr>
              <a:buSzPts val="2100"/>
              <a:buChar char="–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6850" indent="-400050">
              <a:spcBef>
                <a:spcPts val="300"/>
              </a:spcBef>
              <a:buClr>
                <a:srgbClr val="000000"/>
              </a:buClr>
              <a:buSzPts val="2100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6369" indent="-492369">
              <a:spcBef>
                <a:spcPts val="300"/>
              </a:spcBef>
              <a:buClr>
                <a:srgbClr val="000000"/>
              </a:buClr>
              <a:buSzPts val="2100"/>
              <a:buChar char="–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3569" indent="-492369">
              <a:spcBef>
                <a:spcPts val="300"/>
              </a:spcBef>
              <a:buClr>
                <a:srgbClr val="000000"/>
              </a:buClr>
              <a:buSzPts val="2100"/>
              <a:buChar char="»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itle Text"/>
          <p:cNvSpPr txBox="1">
            <a:spLocks noGrp="1"/>
          </p:cNvSpPr>
          <p:nvPr>
            <p:ph type="title"/>
          </p:nvPr>
        </p:nvSpPr>
        <p:spPr>
          <a:xfrm>
            <a:off x="481542" y="2937933"/>
            <a:ext cx="5181601" cy="908001"/>
          </a:xfrm>
          <a:prstGeom prst="rect">
            <a:avLst/>
          </a:prstGeom>
        </p:spPr>
        <p:txBody>
          <a:bodyPr lIns="30474" tIns="30474" rIns="30474" bIns="30474" anchor="t"/>
          <a:lstStyle>
            <a:lvl1pPr algn="l">
              <a:defRPr sz="2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1542" y="1937809"/>
            <a:ext cx="5181601" cy="1000401"/>
          </a:xfrm>
          <a:prstGeom prst="rect">
            <a:avLst/>
          </a:prstGeom>
        </p:spPr>
        <p:txBody>
          <a:bodyPr lIns="30474" tIns="30474" rIns="30474" bIns="30474" anchor="b"/>
          <a:lstStyle>
            <a:lvl1pPr marL="228600" indent="0">
              <a:spcBef>
                <a:spcPts val="300"/>
              </a:spcBef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spcBef>
                <a:spcPts val="300"/>
              </a:spcBef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spcBef>
                <a:spcPts val="300"/>
              </a:spcBef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spcBef>
                <a:spcPts val="300"/>
              </a:spcBef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spcBef>
                <a:spcPts val="300"/>
              </a:spcBef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itle Text"/>
          <p:cNvSpPr txBox="1">
            <a:spLocks noGrp="1"/>
          </p:cNvSpPr>
          <p:nvPr>
            <p:ph type="title"/>
          </p:nvPr>
        </p:nvSpPr>
        <p:spPr>
          <a:xfrm>
            <a:off x="304800" y="183091"/>
            <a:ext cx="5486400" cy="76200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" y="1066800"/>
            <a:ext cx="2692400" cy="3017600"/>
          </a:xfrm>
          <a:prstGeom prst="rect">
            <a:avLst/>
          </a:prstGeom>
        </p:spPr>
        <p:txBody>
          <a:bodyPr lIns="30474" tIns="30474" rIns="30474" bIns="30474"/>
          <a:lstStyle>
            <a:lvl1pPr indent="-349250">
              <a:buClr>
                <a:srgbClr val="000000"/>
              </a:buClr>
              <a:buSzPts val="1900"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6312" indent="-392112">
              <a:buClr>
                <a:srgbClr val="000000"/>
              </a:buClr>
              <a:buSzPts val="1900"/>
              <a:buChar char="–"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5207" indent="-454757">
              <a:buClr>
                <a:srgbClr val="000000"/>
              </a:buClr>
              <a:buSzPts val="1900"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06600" indent="-482600">
              <a:buClr>
                <a:srgbClr val="000000"/>
              </a:buClr>
              <a:buSzPts val="1900"/>
              <a:buChar char="–"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63800" indent="-482600">
              <a:buClr>
                <a:srgbClr val="000000"/>
              </a:buClr>
              <a:buSzPts val="1900"/>
              <a:buChar char="»"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1" name="Google Shape;257;g2ce9387c0d5_4_28"/>
          <p:cNvSpPr txBox="1">
            <a:spLocks noGrp="1"/>
          </p:cNvSpPr>
          <p:nvPr>
            <p:ph type="body" sz="quarter" idx="21"/>
          </p:nvPr>
        </p:nvSpPr>
        <p:spPr>
          <a:xfrm>
            <a:off x="3098800" y="1066799"/>
            <a:ext cx="2692400" cy="3017602"/>
          </a:xfrm>
          <a:prstGeom prst="rect">
            <a:avLst/>
          </a:prstGeom>
        </p:spPr>
        <p:txBody>
          <a:bodyPr lIns="30474" tIns="30474" rIns="30474" bIns="30474"/>
          <a:lstStyle/>
          <a:p>
            <a:pPr indent="-349250">
              <a:buClr>
                <a:srgbClr val="000000"/>
              </a:buClr>
              <a:buSzPts val="1900"/>
              <a:defRPr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itle Text"/>
          <p:cNvSpPr txBox="1">
            <a:spLocks noGrp="1"/>
          </p:cNvSpPr>
          <p:nvPr>
            <p:ph type="title"/>
          </p:nvPr>
        </p:nvSpPr>
        <p:spPr>
          <a:xfrm>
            <a:off x="304800" y="183091"/>
            <a:ext cx="5486400" cy="76200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" y="1023409"/>
            <a:ext cx="2693600" cy="426801"/>
          </a:xfrm>
          <a:prstGeom prst="rect">
            <a:avLst/>
          </a:prstGeom>
        </p:spPr>
        <p:txBody>
          <a:bodyPr lIns="30474" tIns="30474" rIns="30474" bIns="30474" anchor="b"/>
          <a:lstStyle>
            <a:lvl1pPr marL="228600" indent="0"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1" name="Google Shape;264;g2ce9387c0d5_4_35"/>
          <p:cNvSpPr txBox="1">
            <a:spLocks noGrp="1"/>
          </p:cNvSpPr>
          <p:nvPr>
            <p:ph type="body" sz="quarter" idx="21"/>
          </p:nvPr>
        </p:nvSpPr>
        <p:spPr>
          <a:xfrm>
            <a:off x="304799" y="1449916"/>
            <a:ext cx="2693602" cy="2634402"/>
          </a:xfrm>
          <a:prstGeom prst="rect">
            <a:avLst/>
          </a:prstGeom>
        </p:spPr>
        <p:txBody>
          <a:bodyPr lIns="30474" tIns="30474" rIns="30474" bIns="30474"/>
          <a:lstStyle/>
          <a:p>
            <a:pPr indent="-330200">
              <a:spcBef>
                <a:spcPts val="300"/>
              </a:spcBef>
              <a:buClr>
                <a:srgbClr val="000000"/>
              </a:buClr>
              <a:buSzPts val="1600"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2" name="Google Shape;265;g2ce9387c0d5_4_35"/>
          <p:cNvSpPr txBox="1">
            <a:spLocks noGrp="1"/>
          </p:cNvSpPr>
          <p:nvPr>
            <p:ph type="body" sz="quarter" idx="22"/>
          </p:nvPr>
        </p:nvSpPr>
        <p:spPr>
          <a:xfrm>
            <a:off x="3096683" y="1023409"/>
            <a:ext cx="2694801" cy="426801"/>
          </a:xfrm>
          <a:prstGeom prst="rect">
            <a:avLst/>
          </a:prstGeom>
        </p:spPr>
        <p:txBody>
          <a:bodyPr lIns="30474" tIns="30474" rIns="30474" bIns="30474" anchor="b"/>
          <a:lstStyle/>
          <a:p>
            <a:pPr marL="228600" indent="0">
              <a:spcBef>
                <a:spcPts val="300"/>
              </a:spcBef>
              <a:buClrTx/>
              <a:buSzTx/>
              <a:buFontTx/>
              <a:buNone/>
              <a:defRPr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3" name="Google Shape;266;g2ce9387c0d5_4_35"/>
          <p:cNvSpPr txBox="1">
            <a:spLocks noGrp="1"/>
          </p:cNvSpPr>
          <p:nvPr>
            <p:ph type="body" sz="quarter" idx="23"/>
          </p:nvPr>
        </p:nvSpPr>
        <p:spPr>
          <a:xfrm>
            <a:off x="3096683" y="1449916"/>
            <a:ext cx="2694801" cy="2634402"/>
          </a:xfrm>
          <a:prstGeom prst="rect">
            <a:avLst/>
          </a:prstGeom>
        </p:spPr>
        <p:txBody>
          <a:bodyPr lIns="30474" tIns="30474" rIns="30474" bIns="30474"/>
          <a:lstStyle/>
          <a:p>
            <a:pPr indent="-330200">
              <a:spcBef>
                <a:spcPts val="300"/>
              </a:spcBef>
              <a:buClr>
                <a:srgbClr val="000000"/>
              </a:buClr>
              <a:buSzPts val="1600"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itle Text"/>
          <p:cNvSpPr txBox="1">
            <a:spLocks noGrp="1"/>
          </p:cNvSpPr>
          <p:nvPr>
            <p:ph type="title"/>
          </p:nvPr>
        </p:nvSpPr>
        <p:spPr>
          <a:xfrm>
            <a:off x="304800" y="183091"/>
            <a:ext cx="5486400" cy="76200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le Text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601" cy="774800"/>
          </a:xfrm>
          <a:prstGeom prst="rect">
            <a:avLst/>
          </a:prstGeom>
        </p:spPr>
        <p:txBody>
          <a:bodyPr lIns="30474" tIns="30474" rIns="30474" bIns="30474" anchor="b"/>
          <a:lstStyle>
            <a:lvl1pPr algn="l">
              <a:defRPr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3366" y="182033"/>
            <a:ext cx="3408002" cy="3902000"/>
          </a:xfrm>
          <a:prstGeom prst="rect">
            <a:avLst/>
          </a:prstGeom>
        </p:spPr>
        <p:txBody>
          <a:bodyPr lIns="30474" tIns="30474" rIns="30474" bIns="30474"/>
          <a:lstStyle>
            <a:lvl1pPr indent="-361950">
              <a:buClr>
                <a:srgbClr val="000000"/>
              </a:buClr>
              <a:buSzPts val="2100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51163" indent="-386013">
              <a:buClr>
                <a:srgbClr val="000000"/>
              </a:buClr>
              <a:buSzPts val="2100"/>
              <a:buChar char="–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74787" indent="-433387">
              <a:buClr>
                <a:srgbClr val="000000"/>
              </a:buClr>
              <a:buSzPts val="2100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20276" indent="-502626">
              <a:buClr>
                <a:srgbClr val="000000"/>
              </a:buClr>
              <a:buSzPts val="2100"/>
              <a:buChar char="–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7476" indent="-502626">
              <a:buClr>
                <a:srgbClr val="000000"/>
              </a:buClr>
              <a:buSzPts val="2100"/>
              <a:buChar char="»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1" name="Google Shape;278;g2ce9387c0d5_4_49"/>
          <p:cNvSpPr txBox="1">
            <a:spLocks noGrp="1"/>
          </p:cNvSpPr>
          <p:nvPr>
            <p:ph type="body" sz="quarter" idx="21"/>
          </p:nvPr>
        </p:nvSpPr>
        <p:spPr>
          <a:xfrm>
            <a:off x="304799" y="956732"/>
            <a:ext cx="2005602" cy="3127601"/>
          </a:xfrm>
          <a:prstGeom prst="rect">
            <a:avLst/>
          </a:prstGeom>
        </p:spPr>
        <p:txBody>
          <a:bodyPr lIns="30474" tIns="30474" rIns="30474" bIns="30474"/>
          <a:lstStyle/>
          <a:p>
            <a:pPr marL="228600" indent="0">
              <a:spcBef>
                <a:spcPts val="100"/>
              </a:spcBef>
              <a:buClrTx/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itle Text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1" cy="378000"/>
          </a:xfrm>
          <a:prstGeom prst="rect">
            <a:avLst/>
          </a:prstGeom>
        </p:spPr>
        <p:txBody>
          <a:bodyPr lIns="30474" tIns="30474" rIns="30474" bIns="30474" anchor="b"/>
          <a:lstStyle>
            <a:lvl1pPr algn="l">
              <a:defRPr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40" name="Google Shape;284;g2ce9387c0d5_4_56"/>
          <p:cNvSpPr>
            <a:spLocks noGrp="1"/>
          </p:cNvSpPr>
          <p:nvPr>
            <p:ph type="pic" sz="quarter" idx="21"/>
          </p:nvPr>
        </p:nvSpPr>
        <p:spPr>
          <a:xfrm>
            <a:off x="1194859" y="408517"/>
            <a:ext cx="3657601" cy="2743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4859" y="3578225"/>
            <a:ext cx="3657601" cy="536800"/>
          </a:xfrm>
          <a:prstGeom prst="rect">
            <a:avLst/>
          </a:prstGeom>
        </p:spPr>
        <p:txBody>
          <a:bodyPr lIns="30474" tIns="30474" rIns="30474" bIns="30474"/>
          <a:lstStyle>
            <a:lvl1pPr marL="228600" indent="0">
              <a:spcBef>
                <a:spcPts val="100"/>
              </a:spcBef>
              <a:buClrTx/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spcBef>
                <a:spcPts val="100"/>
              </a:spcBef>
              <a:buClrTx/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spcBef>
                <a:spcPts val="100"/>
              </a:spcBef>
              <a:buClrTx/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spcBef>
                <a:spcPts val="100"/>
              </a:spcBef>
              <a:buClrTx/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spcBef>
                <a:spcPts val="100"/>
              </a:spcBef>
              <a:buClrTx/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Text"/>
          <p:cNvSpPr txBox="1">
            <a:spLocks noGrp="1"/>
          </p:cNvSpPr>
          <p:nvPr>
            <p:ph type="title"/>
          </p:nvPr>
        </p:nvSpPr>
        <p:spPr>
          <a:xfrm>
            <a:off x="304800" y="183091"/>
            <a:ext cx="5486400" cy="76200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50" name="Body Level One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1539200" y="-167601"/>
            <a:ext cx="3017600" cy="5486401"/>
          </a:xfrm>
          <a:prstGeom prst="rect">
            <a:avLst/>
          </a:prstGeom>
        </p:spPr>
        <p:txBody>
          <a:bodyPr lIns="30474" tIns="30474" rIns="30474" bIns="30474"/>
          <a:lstStyle>
            <a:lvl1pPr indent="-304800">
              <a:spcBef>
                <a:spcPts val="300"/>
              </a:spcBef>
              <a:buClr>
                <a:srgbClr val="000000"/>
              </a:buClr>
              <a:buSzPts val="2100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46484" indent="-336884">
              <a:spcBef>
                <a:spcPts val="300"/>
              </a:spcBef>
              <a:buClr>
                <a:srgbClr val="000000"/>
              </a:buClr>
              <a:buSzPts val="2100"/>
              <a:buChar char="–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6850" indent="-400050">
              <a:spcBef>
                <a:spcPts val="300"/>
              </a:spcBef>
              <a:buClr>
                <a:srgbClr val="000000"/>
              </a:buClr>
              <a:buSzPts val="2100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6369" indent="-492369">
              <a:spcBef>
                <a:spcPts val="300"/>
              </a:spcBef>
              <a:buClr>
                <a:srgbClr val="000000"/>
              </a:buClr>
              <a:buSzPts val="2100"/>
              <a:buChar char="–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3569" indent="-492369">
              <a:spcBef>
                <a:spcPts val="300"/>
              </a:spcBef>
              <a:buClr>
                <a:srgbClr val="000000"/>
              </a:buClr>
              <a:buSzPts val="2100"/>
              <a:buChar char="»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ITLE_AND_VERTICAL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itle Text"/>
          <p:cNvSpPr txBox="1">
            <a:spLocks noGrp="1"/>
          </p:cNvSpPr>
          <p:nvPr>
            <p:ph type="title"/>
          </p:nvPr>
        </p:nvSpPr>
        <p:spPr>
          <a:xfrm rot="5400000">
            <a:off x="3154800" y="1447891"/>
            <a:ext cx="3901200" cy="137160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2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59" name="Body Level One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360799" y="127092"/>
            <a:ext cx="3901201" cy="4013201"/>
          </a:xfrm>
          <a:prstGeom prst="rect">
            <a:avLst/>
          </a:prstGeom>
        </p:spPr>
        <p:txBody>
          <a:bodyPr lIns="30474" tIns="30474" rIns="30474" bIns="30474"/>
          <a:lstStyle>
            <a:lvl1pPr indent="-304800">
              <a:spcBef>
                <a:spcPts val="300"/>
              </a:spcBef>
              <a:buClr>
                <a:srgbClr val="000000"/>
              </a:buClr>
              <a:buSzPts val="2100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46484" indent="-336884">
              <a:spcBef>
                <a:spcPts val="300"/>
              </a:spcBef>
              <a:buClr>
                <a:srgbClr val="000000"/>
              </a:buClr>
              <a:buSzPts val="2100"/>
              <a:buChar char="–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66850" indent="-400050">
              <a:spcBef>
                <a:spcPts val="300"/>
              </a:spcBef>
              <a:buClr>
                <a:srgbClr val="000000"/>
              </a:buClr>
              <a:buSzPts val="2100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6369" indent="-492369">
              <a:spcBef>
                <a:spcPts val="300"/>
              </a:spcBef>
              <a:buClr>
                <a:srgbClr val="000000"/>
              </a:buClr>
              <a:buSzPts val="2100"/>
              <a:buChar char="–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3569" indent="-492369">
              <a:spcBef>
                <a:spcPts val="300"/>
              </a:spcBef>
              <a:buClr>
                <a:srgbClr val="000000"/>
              </a:buClr>
              <a:buSzPts val="2100"/>
              <a:buChar char="»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60" y="426539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3;p18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8"/>
          </a:xfrm>
          <a:prstGeom prst="rect">
            <a:avLst/>
          </a:prstGeom>
        </p:spPr>
        <p:txBody>
          <a:bodyPr/>
          <a:lstStyle>
            <a:lvl1pPr indent="-360045">
              <a:spcBef>
                <a:spcPts val="300"/>
              </a:spcBef>
            </a:lvl1pPr>
            <a:lvl2pPr marL="986408" indent="-432052">
              <a:spcBef>
                <a:spcPts val="300"/>
              </a:spcBef>
            </a:lvl2pPr>
            <a:lvl3pPr>
              <a:spcBef>
                <a:spcPts val="300"/>
              </a:spcBef>
            </a:lvl3pPr>
            <a:lvl4pPr marL="2008821" indent="-540065">
              <a:spcBef>
                <a:spcPts val="300"/>
              </a:spcBef>
            </a:lvl4pPr>
            <a:lvl5pPr marL="2543175" indent="-617220">
              <a:spcBef>
                <a:spcPts val="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-Cov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-cov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310;g2ce9387c0d5_4_277"/>
          <p:cNvSpPr>
            <a:spLocks noGrp="1"/>
          </p:cNvSpPr>
          <p:nvPr>
            <p:ph type="pic" sz="half" idx="21"/>
          </p:nvPr>
        </p:nvSpPr>
        <p:spPr>
          <a:xfrm>
            <a:off x="6550134" y="1265110"/>
            <a:ext cx="4324133" cy="43259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75" name="Google Shape;311;g2ce9387c0d5_4_277"/>
          <p:cNvSpPr/>
          <p:nvPr/>
        </p:nvSpPr>
        <p:spPr>
          <a:xfrm flipH="1">
            <a:off x="11897449" y="6571934"/>
            <a:ext cx="294551" cy="1"/>
          </a:xfrm>
          <a:prstGeom prst="line">
            <a:avLst/>
          </a:prstGeom>
          <a:ln w="19050">
            <a:solidFill>
              <a:srgbClr val="DA856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1455" y="6429736"/>
            <a:ext cx="315995" cy="320001"/>
          </a:xfrm>
          <a:prstGeom prst="rect">
            <a:avLst/>
          </a:prstGeom>
        </p:spPr>
        <p:txBody>
          <a:bodyPr anchor="t"/>
          <a:lstStyle>
            <a:lvl1pPr>
              <a:defRPr sz="15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5762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rgbClr val="DA856D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r>
              <a:t>Title Text</a:t>
            </a:r>
          </a:p>
        </p:txBody>
      </p:sp>
      <p:sp>
        <p:nvSpPr>
          <p:cNvPr id="4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seño personaliza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316;g2ce9387c0d5_4_283"/>
          <p:cNvSpPr>
            <a:spLocks noGrp="1"/>
          </p:cNvSpPr>
          <p:nvPr>
            <p:ph type="pic" sz="quarter" idx="21"/>
          </p:nvPr>
        </p:nvSpPr>
        <p:spPr>
          <a:xfrm>
            <a:off x="826623" y="2310826"/>
            <a:ext cx="1214633" cy="12151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2" name="Google Shape;317;g2ce9387c0d5_4_283"/>
          <p:cNvSpPr>
            <a:spLocks noGrp="1"/>
          </p:cNvSpPr>
          <p:nvPr>
            <p:ph type="pic" sz="quarter" idx="22"/>
          </p:nvPr>
        </p:nvSpPr>
        <p:spPr>
          <a:xfrm>
            <a:off x="4704143" y="2310826"/>
            <a:ext cx="1214633" cy="12151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3" name="Google Shape;318;g2ce9387c0d5_4_283"/>
          <p:cNvSpPr>
            <a:spLocks noGrp="1"/>
          </p:cNvSpPr>
          <p:nvPr>
            <p:ph type="pic" sz="quarter" idx="23"/>
          </p:nvPr>
        </p:nvSpPr>
        <p:spPr>
          <a:xfrm>
            <a:off x="8361743" y="2310826"/>
            <a:ext cx="1214633" cy="12151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4" name="Google Shape;319;g2ce9387c0d5_4_283"/>
          <p:cNvSpPr>
            <a:spLocks noGrp="1"/>
          </p:cNvSpPr>
          <p:nvPr>
            <p:ph type="pic" sz="quarter" idx="24"/>
          </p:nvPr>
        </p:nvSpPr>
        <p:spPr>
          <a:xfrm>
            <a:off x="826623" y="4510016"/>
            <a:ext cx="1214633" cy="12151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5" name="Google Shape;320;g2ce9387c0d5_4_283"/>
          <p:cNvSpPr>
            <a:spLocks noGrp="1"/>
          </p:cNvSpPr>
          <p:nvPr>
            <p:ph type="pic" sz="quarter" idx="25"/>
          </p:nvPr>
        </p:nvSpPr>
        <p:spPr>
          <a:xfrm>
            <a:off x="4704143" y="4510016"/>
            <a:ext cx="1214633" cy="12151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6" name="Google Shape;321;g2ce9387c0d5_4_283"/>
          <p:cNvSpPr>
            <a:spLocks noGrp="1"/>
          </p:cNvSpPr>
          <p:nvPr>
            <p:ph type="pic" sz="quarter" idx="26"/>
          </p:nvPr>
        </p:nvSpPr>
        <p:spPr>
          <a:xfrm>
            <a:off x="8361743" y="4510016"/>
            <a:ext cx="1214633" cy="12151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eño personalizado">
    <p:bg>
      <p:bgPr>
        <a:solidFill>
          <a:srgbClr val="297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xercise-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324;g2ce9387c0d5_4_291"/>
          <p:cNvSpPr>
            <a:spLocks noGrp="1"/>
          </p:cNvSpPr>
          <p:nvPr>
            <p:ph type="pic" sz="quarter" idx="21"/>
          </p:nvPr>
        </p:nvSpPr>
        <p:spPr>
          <a:xfrm>
            <a:off x="4600574" y="1773238"/>
            <a:ext cx="2801940" cy="38020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5762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rgbClr val="DA856D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r>
              <a:t>Title Text</a:t>
            </a:r>
          </a:p>
        </p:txBody>
      </p:sp>
      <p:sp>
        <p:nvSpPr>
          <p:cNvPr id="5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itle Text"/>
          <p:cNvSpPr txBox="1">
            <a:spLocks noGrp="1"/>
          </p:cNvSpPr>
          <p:nvPr>
            <p:ph type="title"/>
          </p:nvPr>
        </p:nvSpPr>
        <p:spPr>
          <a:xfrm>
            <a:off x="1048199" y="410827"/>
            <a:ext cx="10095602" cy="936800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r>
              <a:t>Title Text</a:t>
            </a:r>
          </a:p>
        </p:txBody>
      </p:sp>
      <p:sp>
        <p:nvSpPr>
          <p:cNvPr id="528" name="Body Level One…"/>
          <p:cNvSpPr txBox="1">
            <a:spLocks noGrp="1"/>
          </p:cNvSpPr>
          <p:nvPr>
            <p:ph type="body" idx="1"/>
          </p:nvPr>
        </p:nvSpPr>
        <p:spPr>
          <a:xfrm>
            <a:off x="1048199" y="1682267"/>
            <a:ext cx="10095602" cy="4764800"/>
          </a:xfrm>
          <a:prstGeom prst="rect">
            <a:avLst/>
          </a:prstGeom>
        </p:spPr>
        <p:txBody>
          <a:bodyPr lIns="91424" tIns="91424" rIns="91424" bIns="91424"/>
          <a:lstStyle>
            <a:lvl1pPr indent="-3810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3200"/>
              <a:buChar char="◎"/>
              <a:defRPr sz="3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1041400" indent="-5080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3200"/>
              <a:buChar char="○"/>
              <a:defRPr sz="3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600200" indent="-6096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3200"/>
              <a:buChar char="◉"/>
              <a:defRPr sz="3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indent="-3810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3200"/>
              <a:buChar char="●"/>
              <a:defRPr sz="3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indent="-3810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ts val="3200"/>
              <a:buChar char="○"/>
              <a:defRPr sz="3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72379" y="6333135"/>
            <a:ext cx="365066" cy="36065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 sz="1200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r>
              <a:t>Title Text</a:t>
            </a:r>
          </a:p>
        </p:txBody>
      </p:sp>
      <p:sp>
        <p:nvSpPr>
          <p:cNvPr id="5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lnSpc>
                <a:spcPct val="90000"/>
              </a:lnSpc>
              <a:spcBef>
                <a:spcPts val="11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406400" indent="127000" algn="ctr">
              <a:lnSpc>
                <a:spcPct val="90000"/>
              </a:lnSpc>
              <a:spcBef>
                <a:spcPts val="11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406400" indent="609600" algn="ctr">
              <a:lnSpc>
                <a:spcPct val="90000"/>
              </a:lnSpc>
              <a:spcBef>
                <a:spcPts val="11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406400" indent="1073150" algn="ctr">
              <a:lnSpc>
                <a:spcPct val="90000"/>
              </a:lnSpc>
              <a:spcBef>
                <a:spcPts val="11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406400" indent="1530350" algn="ctr">
              <a:lnSpc>
                <a:spcPct val="90000"/>
              </a:lnSpc>
              <a:spcBef>
                <a:spcPts val="11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84" y="6404312"/>
            <a:ext cx="273616" cy="2692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itle Text"/>
          <p:cNvSpPr txBox="1">
            <a:spLocks noGrp="1"/>
          </p:cNvSpPr>
          <p:nvPr>
            <p:ph type="title"/>
          </p:nvPr>
        </p:nvSpPr>
        <p:spPr>
          <a:xfrm>
            <a:off x="2266912" y="2655799"/>
            <a:ext cx="7743202" cy="1546401"/>
          </a:xfrm>
          <a:prstGeom prst="rect">
            <a:avLst/>
          </a:prstGeom>
        </p:spPr>
        <p:txBody>
          <a:bodyPr lIns="121899" tIns="121899" rIns="121899" bIns="121899"/>
          <a:lstStyle>
            <a:lvl1pPr algn="l">
              <a:defRPr sz="7700" b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r>
              <a:t>Title Text</a:t>
            </a:r>
          </a:p>
        </p:txBody>
      </p:sp>
      <p:sp>
        <p:nvSpPr>
          <p:cNvPr id="546" name="Google Shape;340;g2ce9387c0d5_4_306"/>
          <p:cNvSpPr/>
          <p:nvPr/>
        </p:nvSpPr>
        <p:spPr>
          <a:xfrm>
            <a:off x="9783374" y="6173432"/>
            <a:ext cx="128401" cy="128001"/>
          </a:xfrm>
          <a:prstGeom prst="ellipse">
            <a:avLst/>
          </a:prstGeom>
          <a:solidFill>
            <a:srgbClr val="DA856D"/>
          </a:solidFill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47" name="Google Shape;341;g2ce9387c0d5_4_306"/>
          <p:cNvSpPr/>
          <p:nvPr/>
        </p:nvSpPr>
        <p:spPr>
          <a:xfrm>
            <a:off x="10386990" y="5576534"/>
            <a:ext cx="128401" cy="128001"/>
          </a:xfrm>
          <a:prstGeom prst="ellipse">
            <a:avLst/>
          </a:prstGeom>
          <a:solidFill>
            <a:srgbClr val="DA856D"/>
          </a:solidFill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48" name="Google Shape;342;g2ce9387c0d5_4_306"/>
          <p:cNvSpPr/>
          <p:nvPr/>
        </p:nvSpPr>
        <p:spPr>
          <a:xfrm>
            <a:off x="11857670" y="4444463"/>
            <a:ext cx="76801" cy="76801"/>
          </a:xfrm>
          <a:prstGeom prst="ellipse">
            <a:avLst/>
          </a:prstGeom>
          <a:solidFill>
            <a:srgbClr val="DA856D"/>
          </a:solidFill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49" name="Google Shape;343;g2ce9387c0d5_4_306"/>
          <p:cNvSpPr/>
          <p:nvPr/>
        </p:nvSpPr>
        <p:spPr>
          <a:xfrm>
            <a:off x="11695069" y="6565033"/>
            <a:ext cx="128401" cy="128001"/>
          </a:xfrm>
          <a:prstGeom prst="ellipse">
            <a:avLst/>
          </a:prstGeom>
          <a:solidFill>
            <a:srgbClr val="DA856D"/>
          </a:solidFill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50" name="Google Shape;344;g2ce9387c0d5_4_306"/>
          <p:cNvSpPr/>
          <p:nvPr/>
        </p:nvSpPr>
        <p:spPr>
          <a:xfrm>
            <a:off x="3181687" y="677511"/>
            <a:ext cx="128401" cy="128001"/>
          </a:xfrm>
          <a:prstGeom prst="ellipse">
            <a:avLst/>
          </a:prstGeom>
          <a:solidFill>
            <a:srgbClr val="DA856D"/>
          </a:solidFill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51" name="Google Shape;345;g2ce9387c0d5_4_306"/>
          <p:cNvSpPr/>
          <p:nvPr/>
        </p:nvSpPr>
        <p:spPr>
          <a:xfrm>
            <a:off x="639280" y="3605307"/>
            <a:ext cx="128401" cy="128001"/>
          </a:xfrm>
          <a:prstGeom prst="ellipse">
            <a:avLst/>
          </a:prstGeom>
          <a:solidFill>
            <a:srgbClr val="DA856D"/>
          </a:solidFill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52" name="Google Shape;346;g2ce9387c0d5_4_306"/>
          <p:cNvSpPr/>
          <p:nvPr/>
        </p:nvSpPr>
        <p:spPr>
          <a:xfrm>
            <a:off x="348719" y="857462"/>
            <a:ext cx="128401" cy="128001"/>
          </a:xfrm>
          <a:prstGeom prst="ellipse">
            <a:avLst/>
          </a:prstGeom>
          <a:solidFill>
            <a:srgbClr val="DA856D"/>
          </a:solidFill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53" name="Google Shape;347;g2ce9387c0d5_4_306"/>
          <p:cNvSpPr/>
          <p:nvPr/>
        </p:nvSpPr>
        <p:spPr>
          <a:xfrm>
            <a:off x="676312" y="1441150"/>
            <a:ext cx="256801" cy="256401"/>
          </a:xfrm>
          <a:prstGeom prst="ellipse">
            <a:avLst/>
          </a:prstGeom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54" name="Google Shape;348;g2ce9387c0d5_4_306"/>
          <p:cNvSpPr/>
          <p:nvPr/>
        </p:nvSpPr>
        <p:spPr>
          <a:xfrm>
            <a:off x="11085359" y="4833763"/>
            <a:ext cx="192401" cy="192001"/>
          </a:xfrm>
          <a:prstGeom prst="ellipse">
            <a:avLst/>
          </a:prstGeom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55" name="Google Shape;349;g2ce9387c0d5_4_306"/>
          <p:cNvSpPr/>
          <p:nvPr/>
        </p:nvSpPr>
        <p:spPr>
          <a:xfrm>
            <a:off x="11843811" y="5582348"/>
            <a:ext cx="192401" cy="192001"/>
          </a:xfrm>
          <a:prstGeom prst="ellipse">
            <a:avLst/>
          </a:prstGeom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56" name="Google Shape;350;g2ce9387c0d5_4_306"/>
          <p:cNvSpPr/>
          <p:nvPr/>
        </p:nvSpPr>
        <p:spPr>
          <a:xfrm>
            <a:off x="211083" y="2128745"/>
            <a:ext cx="76801" cy="76801"/>
          </a:xfrm>
          <a:prstGeom prst="ellipse">
            <a:avLst/>
          </a:prstGeom>
          <a:solidFill>
            <a:srgbClr val="DA856D"/>
          </a:solidFill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57" name="Google Shape;351;g2ce9387c0d5_4_306"/>
          <p:cNvSpPr/>
          <p:nvPr/>
        </p:nvSpPr>
        <p:spPr>
          <a:xfrm>
            <a:off x="1861977" y="301904"/>
            <a:ext cx="256801" cy="256401"/>
          </a:xfrm>
          <a:prstGeom prst="ellipse">
            <a:avLst/>
          </a:prstGeom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58" name="Google Shape;352;g2ce9387c0d5_4_306"/>
          <p:cNvSpPr/>
          <p:nvPr/>
        </p:nvSpPr>
        <p:spPr>
          <a:xfrm>
            <a:off x="823323" y="2667459"/>
            <a:ext cx="76801" cy="76801"/>
          </a:xfrm>
          <a:prstGeom prst="ellipse">
            <a:avLst/>
          </a:prstGeom>
          <a:solidFill>
            <a:srgbClr val="DA856D"/>
          </a:solidFill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59" name="Google Shape;353;g2ce9387c0d5_4_306"/>
          <p:cNvSpPr/>
          <p:nvPr/>
        </p:nvSpPr>
        <p:spPr>
          <a:xfrm>
            <a:off x="4567030" y="517172"/>
            <a:ext cx="76801" cy="76801"/>
          </a:xfrm>
          <a:prstGeom prst="ellipse">
            <a:avLst/>
          </a:prstGeom>
          <a:solidFill>
            <a:srgbClr val="DA856D"/>
          </a:solidFill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60" name="Google Shape;354;g2ce9387c0d5_4_306"/>
          <p:cNvSpPr/>
          <p:nvPr/>
        </p:nvSpPr>
        <p:spPr>
          <a:xfrm>
            <a:off x="10685371" y="6090060"/>
            <a:ext cx="256801" cy="256401"/>
          </a:xfrm>
          <a:prstGeom prst="ellipse">
            <a:avLst/>
          </a:prstGeom>
          <a:ln w="19050">
            <a:solidFill>
              <a:srgbClr val="DA856D"/>
            </a:solidFill>
          </a:ln>
        </p:spPr>
        <p:txBody>
          <a:bodyPr lIns="45719" rIns="45719" anchor="ctr"/>
          <a:lstStyle/>
          <a:p>
            <a:pPr>
              <a:defRPr sz="1900"/>
            </a:pPr>
            <a:endParaRPr/>
          </a:p>
        </p:txBody>
      </p:sp>
      <p:sp>
        <p:nvSpPr>
          <p:cNvPr id="5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57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9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9" cy="182251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15066" y="3846050"/>
            <a:ext cx="8158692" cy="954548"/>
          </a:xfrm>
          <a:prstGeom prst="rect">
            <a:avLst/>
          </a:prstGeom>
        </p:spPr>
        <p:txBody>
          <a:bodyPr/>
          <a:lstStyle>
            <a:lvl1pPr marL="22860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228600" indent="4572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228600" indent="9144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228600" indent="13716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228600" indent="18288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Google Shape;55;p19"/>
          <p:cNvSpPr/>
          <p:nvPr/>
        </p:nvSpPr>
        <p:spPr>
          <a:xfrm>
            <a:off x="2012723" y="3710585"/>
            <a:ext cx="8163381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itle Text"/>
          <p:cNvSpPr txBox="1">
            <a:spLocks noGrp="1"/>
          </p:cNvSpPr>
          <p:nvPr>
            <p:ph type="title"/>
          </p:nvPr>
        </p:nvSpPr>
        <p:spPr>
          <a:xfrm>
            <a:off x="415600" y="2867799"/>
            <a:ext cx="11360801" cy="1122401"/>
          </a:xfrm>
          <a:prstGeom prst="rect">
            <a:avLst/>
          </a:prstGeom>
        </p:spPr>
        <p:txBody>
          <a:bodyPr lIns="121899" tIns="121899" rIns="121899" bIns="121899"/>
          <a:lstStyle>
            <a:lvl1pPr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068" y="6265572"/>
            <a:ext cx="440142" cy="428900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>
              <a:defRPr sz="13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itle Text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1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algn="l">
              <a:defRPr sz="37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6" name="Body Level One…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1" cy="4555200"/>
          </a:xfrm>
          <a:prstGeom prst="rect">
            <a:avLst/>
          </a:prstGeom>
        </p:spPr>
        <p:txBody>
          <a:bodyPr lIns="121899" tIns="121899" rIns="121899" bIns="121899"/>
          <a:lstStyle>
            <a:lvl1pPr indent="-3810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●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006307" indent="-441157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○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63507" indent="-441157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■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920707" indent="-441157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●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77907" indent="-441157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○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068" y="6265572"/>
            <a:ext cx="440142" cy="428900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>
              <a:defRPr sz="13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itle Text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1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algn="l">
              <a:defRPr sz="37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600" y="1536633"/>
            <a:ext cx="5333201" cy="4555200"/>
          </a:xfrm>
          <a:prstGeom prst="rect">
            <a:avLst/>
          </a:prstGeom>
        </p:spPr>
        <p:txBody>
          <a:bodyPr lIns="121899" tIns="121899" rIns="121899" bIns="121899"/>
          <a:lstStyle>
            <a:lvl1pPr indent="-3492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900"/>
              <a:buChar char="●"/>
              <a:defRPr sz="19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76312" indent="-392112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900"/>
              <a:buChar char="○"/>
              <a:defRPr sz="19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33512" indent="-392112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900"/>
              <a:buChar char="■"/>
              <a:defRPr sz="19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890712" indent="-392112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900"/>
              <a:buChar char="●"/>
              <a:defRPr sz="19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47912" indent="-392112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900"/>
              <a:buChar char="○"/>
              <a:defRPr sz="19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6" name="Google Shape;373;g2ce9387c0d5_4_886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2"/>
            <a:ext cx="5333201" cy="4555202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indent="-34925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900"/>
              <a:buChar char="●"/>
              <a:defRPr sz="19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068" y="6265572"/>
            <a:ext cx="440142" cy="428900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>
              <a:defRPr sz="13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itle Text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1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algn="l">
              <a:defRPr sz="37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068" y="6265572"/>
            <a:ext cx="440142" cy="428900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>
              <a:defRPr sz="13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itle Text"/>
          <p:cNvSpPr txBox="1">
            <a:spLocks noGrp="1"/>
          </p:cNvSpPr>
          <p:nvPr>
            <p:ph type="title"/>
          </p:nvPr>
        </p:nvSpPr>
        <p:spPr>
          <a:xfrm>
            <a:off x="415600" y="740799"/>
            <a:ext cx="3744001" cy="1007602"/>
          </a:xfrm>
          <a:prstGeom prst="rect">
            <a:avLst/>
          </a:prstGeom>
        </p:spPr>
        <p:txBody>
          <a:bodyPr lIns="121899" tIns="121899" rIns="121899" bIns="121899" anchor="b"/>
          <a:lstStyle>
            <a:lvl1pPr algn="l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1852800"/>
            <a:ext cx="3744001" cy="4239201"/>
          </a:xfrm>
          <a:prstGeom prst="rect">
            <a:avLst/>
          </a:prstGeom>
        </p:spPr>
        <p:txBody>
          <a:bodyPr lIns="121899" tIns="121899" rIns="121899" bIns="121899"/>
          <a:lstStyle>
            <a:lvl1pPr indent="-330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600"/>
              <a:buChar char="●"/>
              <a:defRPr sz="16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14400" indent="-330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600"/>
              <a:buChar char="○"/>
              <a:defRPr sz="16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371600" indent="-330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600"/>
              <a:buChar char="■"/>
              <a:defRPr sz="16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828800" indent="-330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600"/>
              <a:buChar char="●"/>
              <a:defRPr sz="16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286000" indent="-330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600"/>
              <a:buChar char="○"/>
              <a:defRPr sz="16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068" y="6265572"/>
            <a:ext cx="440142" cy="428900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>
              <a:defRPr sz="13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itle Text"/>
          <p:cNvSpPr txBox="1">
            <a:spLocks noGrp="1"/>
          </p:cNvSpPr>
          <p:nvPr>
            <p:ph type="title"/>
          </p:nvPr>
        </p:nvSpPr>
        <p:spPr>
          <a:xfrm>
            <a:off x="653666" y="600199"/>
            <a:ext cx="8490402" cy="5454402"/>
          </a:xfrm>
          <a:prstGeom prst="rect">
            <a:avLst/>
          </a:prstGeom>
        </p:spPr>
        <p:txBody>
          <a:bodyPr lIns="121899" tIns="121899" rIns="121899" bIns="121899"/>
          <a:lstStyle>
            <a:lvl1pPr algn="l">
              <a:defRPr sz="6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068" y="6265572"/>
            <a:ext cx="440142" cy="428900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>
              <a:defRPr sz="13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386;g2ce9387c0d5_4_901"/>
          <p:cNvSpPr/>
          <p:nvPr/>
        </p:nvSpPr>
        <p:spPr>
          <a:xfrm>
            <a:off x="6096000" y="-167"/>
            <a:ext cx="6096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30" name="Title Text"/>
          <p:cNvSpPr txBox="1">
            <a:spLocks noGrp="1"/>
          </p:cNvSpPr>
          <p:nvPr>
            <p:ph type="title"/>
          </p:nvPr>
        </p:nvSpPr>
        <p:spPr>
          <a:xfrm>
            <a:off x="354000" y="1644232"/>
            <a:ext cx="5393600" cy="1976401"/>
          </a:xfrm>
          <a:prstGeom prst="rect">
            <a:avLst/>
          </a:prstGeom>
        </p:spPr>
        <p:txBody>
          <a:bodyPr lIns="121899" tIns="121899" rIns="121899" bIns="121899" anchor="b"/>
          <a:lstStyle>
            <a:lvl1pPr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4000" y="3737433"/>
            <a:ext cx="5393600" cy="1646801"/>
          </a:xfrm>
          <a:prstGeom prst="rect">
            <a:avLst/>
          </a:prstGeom>
        </p:spPr>
        <p:txBody>
          <a:bodyPr lIns="121899" tIns="121899" rIns="121899" bIns="121899"/>
          <a:lstStyle>
            <a:lvl1pPr marL="381000" indent="-304800" algn="ctr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381000" indent="184150" algn="ctr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381000" indent="641350" algn="ctr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381000" indent="1098550" algn="ctr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381000" indent="1555750" algn="ctr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2" name="Google Shape;389;g2ce9387c0d5_4_901"/>
          <p:cNvSpPr txBox="1">
            <a:spLocks noGrp="1"/>
          </p:cNvSpPr>
          <p:nvPr>
            <p:ph type="body" sz="half" idx="21"/>
          </p:nvPr>
        </p:nvSpPr>
        <p:spPr>
          <a:xfrm>
            <a:off x="6586000" y="965433"/>
            <a:ext cx="5116001" cy="4926801"/>
          </a:xfrm>
          <a:prstGeom prst="rect">
            <a:avLst/>
          </a:prstGeom>
        </p:spPr>
        <p:txBody>
          <a:bodyPr lIns="121899" tIns="121899" rIns="121899" bIns="121899" anchor="ctr"/>
          <a:lstStyle/>
          <a:p>
            <a:pPr indent="-3810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●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068" y="6265572"/>
            <a:ext cx="440142" cy="428900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>
              <a:defRPr sz="13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0" y="5640766"/>
            <a:ext cx="7998401" cy="806801"/>
          </a:xfrm>
          <a:prstGeom prst="rect">
            <a:avLst/>
          </a:prstGeom>
        </p:spPr>
        <p:txBody>
          <a:bodyPr lIns="121899" tIns="121899" rIns="121899" bIns="121899" anchor="ctr"/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006307" indent="-441157">
              <a:spcBef>
                <a:spcPts val="0"/>
              </a:spcBef>
              <a:buClrTx/>
              <a:buFontTx/>
              <a:buChar char="○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63507" indent="-441157">
              <a:spcBef>
                <a:spcPts val="0"/>
              </a:spcBef>
              <a:buClrTx/>
              <a:buFontTx/>
              <a:buChar char="■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920707" indent="-441157">
              <a:spcBef>
                <a:spcPts val="0"/>
              </a:spcBef>
              <a:buClrTx/>
              <a:buFontTx/>
              <a:buChar char="●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77907" indent="-441157">
              <a:spcBef>
                <a:spcPts val="0"/>
              </a:spcBef>
              <a:buClrTx/>
              <a:buFontTx/>
              <a:buChar char="○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068" y="6265572"/>
            <a:ext cx="440142" cy="428900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>
              <a:defRPr sz="13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xx%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1" cy="2618001"/>
          </a:xfrm>
          <a:prstGeom prst="rect">
            <a:avLst/>
          </a:prstGeom>
        </p:spPr>
        <p:txBody>
          <a:bodyPr lIns="121899" tIns="121899" rIns="121899" bIns="121899" anchor="b"/>
          <a:lstStyle>
            <a:lvl1pPr>
              <a:defRPr sz="1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xx%</a:t>
            </a:r>
          </a:p>
        </p:txBody>
      </p:sp>
      <p:sp>
        <p:nvSpPr>
          <p:cNvPr id="6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600" y="4202967"/>
            <a:ext cx="11360801" cy="1734401"/>
          </a:xfrm>
          <a:prstGeom prst="rect">
            <a:avLst/>
          </a:prstGeom>
        </p:spPr>
        <p:txBody>
          <a:bodyPr lIns="121899" tIns="121899" rIns="121899" bIns="121899"/>
          <a:lstStyle>
            <a:lvl1pPr indent="-381000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●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006307" indent="-441157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○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63507" indent="-441157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■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920707" indent="-441157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●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77907" indent="-441157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Char char="○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068" y="6265572"/>
            <a:ext cx="440142" cy="428900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>
              <a:defRPr sz="13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068" y="6265572"/>
            <a:ext cx="440142" cy="428900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>
              <a:defRPr sz="13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72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4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7" name="Google Shape;57;p20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8447" y="2560320"/>
            <a:ext cx="4718305" cy="3310129"/>
          </a:xfrm>
          <a:prstGeom prst="rect">
            <a:avLst/>
          </a:prstGeom>
        </p:spPr>
        <p:txBody>
          <a:bodyPr/>
          <a:lstStyle>
            <a:lvl1pPr indent="-360045">
              <a:spcBef>
                <a:spcPts val="300"/>
              </a:spcBef>
            </a:lvl1pPr>
            <a:lvl2pPr marL="986408" indent="-432052">
              <a:spcBef>
                <a:spcPts val="300"/>
              </a:spcBef>
            </a:lvl2pPr>
            <a:lvl3pPr>
              <a:spcBef>
                <a:spcPts val="300"/>
              </a:spcBef>
            </a:lvl3pPr>
            <a:lvl4pPr marL="2008821" indent="-540065">
              <a:spcBef>
                <a:spcPts val="300"/>
              </a:spcBef>
            </a:lvl4pPr>
            <a:lvl5pPr marL="2543175" indent="-617220">
              <a:spcBef>
                <a:spcPts val="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Google Shape;60;p20"/>
          <p:cNvSpPr txBox="1">
            <a:spLocks noGrp="1"/>
          </p:cNvSpPr>
          <p:nvPr>
            <p:ph type="body" sz="quarter" idx="21"/>
          </p:nvPr>
        </p:nvSpPr>
        <p:spPr>
          <a:xfrm>
            <a:off x="6181343" y="2560319"/>
            <a:ext cx="4718306" cy="3310130"/>
          </a:xfrm>
          <a:prstGeom prst="rect">
            <a:avLst/>
          </a:prstGeom>
        </p:spPr>
        <p:txBody>
          <a:bodyPr/>
          <a:lstStyle/>
          <a:p>
            <a:pPr indent="-360045">
              <a:spcBef>
                <a:spcPts val="300"/>
              </a:spcBef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88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90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2658533"/>
            <a:ext cx="4718304" cy="576263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600"/>
              </a:spcBef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1pPr>
            <a:lvl2pPr marL="228600" indent="457200">
              <a:spcBef>
                <a:spcPts val="600"/>
              </a:spcBef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2pPr>
            <a:lvl3pPr marL="228600" indent="914400">
              <a:spcBef>
                <a:spcPts val="600"/>
              </a:spcBef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3pPr>
            <a:lvl4pPr marL="228600" indent="1371600">
              <a:spcBef>
                <a:spcPts val="600"/>
              </a:spcBef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4pPr>
            <a:lvl5pPr marL="228600" indent="1828800">
              <a:spcBef>
                <a:spcPts val="600"/>
              </a:spcBef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Google Shape;67;p21"/>
          <p:cNvSpPr txBox="1">
            <a:spLocks noGrp="1"/>
          </p:cNvSpPr>
          <p:nvPr>
            <p:ph type="body" sz="quarter" idx="21"/>
          </p:nvPr>
        </p:nvSpPr>
        <p:spPr>
          <a:xfrm>
            <a:off x="1295399" y="3243261"/>
            <a:ext cx="4718306" cy="2632606"/>
          </a:xfrm>
          <a:prstGeom prst="rect">
            <a:avLst/>
          </a:prstGeom>
        </p:spPr>
        <p:txBody>
          <a:bodyPr/>
          <a:lstStyle/>
          <a:p>
            <a:pPr indent="-360045">
              <a:spcBef>
                <a:spcPts val="300"/>
              </a:spcBef>
            </a:pPr>
            <a:endParaRPr/>
          </a:p>
        </p:txBody>
      </p:sp>
      <p:sp>
        <p:nvSpPr>
          <p:cNvPr id="96" name="Google Shape;68;p21"/>
          <p:cNvSpPr txBox="1">
            <a:spLocks noGrp="1"/>
          </p:cNvSpPr>
          <p:nvPr>
            <p:ph type="body" sz="quarter" idx="22"/>
          </p:nvPr>
        </p:nvSpPr>
        <p:spPr>
          <a:xfrm>
            <a:off x="6180669" y="2658533"/>
            <a:ext cx="4718306" cy="576263"/>
          </a:xfrm>
          <a:prstGeom prst="rect">
            <a:avLst/>
          </a:prstGeom>
        </p:spPr>
        <p:txBody>
          <a:bodyPr anchor="b"/>
          <a:lstStyle/>
          <a:p>
            <a:pPr marL="228600" indent="0">
              <a:spcBef>
                <a:spcPts val="600"/>
              </a:spcBef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97" name="Google Shape;69;p21"/>
          <p:cNvSpPr txBox="1">
            <a:spLocks noGrp="1"/>
          </p:cNvSpPr>
          <p:nvPr>
            <p:ph type="body" sz="quarter" idx="23"/>
          </p:nvPr>
        </p:nvSpPr>
        <p:spPr>
          <a:xfrm>
            <a:off x="6180669" y="3243261"/>
            <a:ext cx="4718306" cy="2632606"/>
          </a:xfrm>
          <a:prstGeom prst="rect">
            <a:avLst/>
          </a:prstGeom>
        </p:spPr>
        <p:txBody>
          <a:bodyPr/>
          <a:lstStyle/>
          <a:p>
            <a:pPr indent="-360045">
              <a:spcBef>
                <a:spcPts val="300"/>
              </a:spcBef>
            </a:pPr>
            <a:endParaRPr/>
          </a:p>
        </p:txBody>
      </p:sp>
      <p:sp>
        <p:nvSpPr>
          <p:cNvPr id="98" name="Google Shape;73;p21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06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08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18668" y="982131"/>
            <a:ext cx="5469467" cy="4893736"/>
          </a:xfrm>
          <a:prstGeom prst="rect">
            <a:avLst/>
          </a:prstGeom>
        </p:spPr>
        <p:txBody>
          <a:bodyPr anchor="ctr"/>
          <a:lstStyle>
            <a:lvl1pPr indent="-360045">
              <a:spcBef>
                <a:spcPts val="300"/>
              </a:spcBef>
            </a:lvl1pPr>
            <a:lvl2pPr marL="986408" indent="-432052">
              <a:spcBef>
                <a:spcPts val="300"/>
              </a:spcBef>
            </a:lvl2pPr>
            <a:lvl3pPr>
              <a:spcBef>
                <a:spcPts val="300"/>
              </a:spcBef>
            </a:lvl3pPr>
            <a:lvl4pPr marL="2008821" indent="-540065">
              <a:spcBef>
                <a:spcPts val="300"/>
              </a:spcBef>
            </a:lvl4pPr>
            <a:lvl5pPr marL="2543175" indent="-617220">
              <a:spcBef>
                <a:spcPts val="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Google Shape;77;p22"/>
          <p:cNvSpPr txBox="1">
            <a:spLocks noGrp="1"/>
          </p:cNvSpPr>
          <p:nvPr>
            <p:ph type="body" sz="quarter" idx="21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</p:spPr>
        <p:txBody>
          <a:bodyPr/>
          <a:lstStyle/>
          <a:p>
            <a:pPr marL="228600" indent="0" algn="ctr">
              <a:spcBef>
                <a:spcPts val="3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114" name="Google Shape;81;p22"/>
          <p:cNvSpPr/>
          <p:nvPr/>
        </p:nvSpPr>
        <p:spPr>
          <a:xfrm>
            <a:off x="1396169" y="2912533"/>
            <a:ext cx="3514498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22" name="Google Shape;11;p14" descr="Google Shape;11;p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24" name="Google Shape;13;p14" descr="Google Shape;13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Google Shape;14;p14" descr="Google Shape;14;p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295399" y="1883831"/>
            <a:ext cx="6241816" cy="1371601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28" name="Google Shape;84;p23"/>
          <p:cNvSpPr>
            <a:spLocks noGrp="1"/>
          </p:cNvSpPr>
          <p:nvPr>
            <p:ph type="pic" sz="quarter" idx="21"/>
          </p:nvPr>
        </p:nvSpPr>
        <p:spPr>
          <a:xfrm>
            <a:off x="8094830" y="1041400"/>
            <a:ext cx="3063348" cy="4775200"/>
          </a:xfrm>
          <a:prstGeom prst="rect">
            <a:avLst/>
          </a:prstGeom>
          <a:ln w="57150">
            <a:solidFill>
              <a:srgbClr val="7F7F7F"/>
            </a:solidFill>
            <a:miter lim="800000"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399" y="3255431"/>
            <a:ext cx="6241816" cy="1828801"/>
          </a:xfrm>
          <a:prstGeom prst="rect">
            <a:avLst/>
          </a:prstGeom>
        </p:spPr>
        <p:txBody>
          <a:bodyPr/>
          <a:lstStyle>
            <a:lvl1pPr marL="228600" indent="0" algn="ctr">
              <a:spcBef>
                <a:spcPts val="300"/>
              </a:spcBef>
              <a:buClrTx/>
              <a:buSzTx/>
              <a:buFontTx/>
              <a:buNone/>
              <a:defRPr sz="1800"/>
            </a:lvl1pPr>
            <a:lvl2pPr marL="228600" indent="457200" algn="ctr">
              <a:spcBef>
                <a:spcPts val="300"/>
              </a:spcBef>
              <a:buClrTx/>
              <a:buSzTx/>
              <a:buFontTx/>
              <a:buNone/>
              <a:defRPr sz="1800"/>
            </a:lvl2pPr>
            <a:lvl3pPr marL="228600" indent="914400" algn="ctr">
              <a:spcBef>
                <a:spcPts val="300"/>
              </a:spcBef>
              <a:buClrTx/>
              <a:buSzTx/>
              <a:buFontTx/>
              <a:buNone/>
              <a:defRPr sz="1800"/>
            </a:lvl3pPr>
            <a:lvl4pPr marL="228600" indent="1371600" algn="ctr">
              <a:spcBef>
                <a:spcPts val="300"/>
              </a:spcBef>
              <a:buClrTx/>
              <a:buSzTx/>
              <a:buFontTx/>
              <a:buNone/>
              <a:defRPr sz="1800"/>
            </a:lvl4pPr>
            <a:lvl5pPr marL="228600" indent="1828800" algn="ctr">
              <a:spcBef>
                <a:spcPts val="300"/>
              </a:spcBef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jpe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0;p14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2" name="Google Shape;11;p14" descr="Google Shape;11;p14"/>
            <p:cNvPicPr>
              <a:picLocks noChangeAspect="1"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Google Shape;12;p14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" name="Google Shape;13;p14" descr="Google Shape;13;p14"/>
            <p:cNvPicPr>
              <a:picLocks noChangeAspect="1"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Google Shape;14;p14" descr="Google Shape;14;p14"/>
            <p:cNvPicPr>
              <a:picLocks noChangeAspect="1"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673435" y="5986800"/>
            <a:ext cx="223164" cy="2438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457200" marR="0" indent="-40385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989330" marR="0" indent="-44958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1491614" marR="0" indent="-480058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2001519" marR="0" indent="-518158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2522310" marR="0" indent="-567145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2979510" marR="0" indent="-567145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436710" marR="0" indent="-567145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893909" marR="0" indent="-56714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351109" marR="0" indent="-56714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plotkin@msjc.edu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pankaj.mehrotra@uopeople.ed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mailto:harsha.sharma@methodistcollege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404;g2ce9387c0d5_4_75"/>
          <p:cNvSpPr/>
          <p:nvPr/>
        </p:nvSpPr>
        <p:spPr>
          <a:xfrm>
            <a:off x="0" y="0"/>
            <a:ext cx="12192001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7" name="Google Shape;406;g2ce9387c0d5_4_75"/>
          <p:cNvSpPr/>
          <p:nvPr/>
        </p:nvSpPr>
        <p:spPr>
          <a:xfrm>
            <a:off x="-1" y="-1"/>
            <a:ext cx="12192645" cy="6908094"/>
          </a:xfrm>
          <a:prstGeom prst="rect">
            <a:avLst/>
          </a:prstGeom>
          <a:solidFill>
            <a:srgbClr val="344769">
              <a:alpha val="8549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8" name="Google Shape;409;g2ce9387c0d5_4_75"/>
          <p:cNvSpPr/>
          <p:nvPr/>
        </p:nvSpPr>
        <p:spPr>
          <a:xfrm>
            <a:off x="10970732" y="-116206"/>
            <a:ext cx="351637" cy="7023777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9" name="Google Shape;411;g2ce9387c0d5_4_75"/>
          <p:cNvSpPr/>
          <p:nvPr/>
        </p:nvSpPr>
        <p:spPr>
          <a:xfrm>
            <a:off x="685800" y="685799"/>
            <a:ext cx="4948116" cy="8035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0" name="Google Shape;413;g2ce9387c0d5_4_75"/>
          <p:cNvSpPr/>
          <p:nvPr/>
        </p:nvSpPr>
        <p:spPr>
          <a:xfrm>
            <a:off x="11390086" y="-332836"/>
            <a:ext cx="31751" cy="7392160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1" name="Google Shape;416;g2ce9387c0d5_4_75"/>
          <p:cNvSpPr/>
          <p:nvPr/>
        </p:nvSpPr>
        <p:spPr>
          <a:xfrm>
            <a:off x="11585364" y="-100457"/>
            <a:ext cx="357795" cy="7021250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2" name="Google Shape;419;g2ce9387c0d5_4_75"/>
          <p:cNvSpPr/>
          <p:nvPr/>
        </p:nvSpPr>
        <p:spPr>
          <a:xfrm flipH="1">
            <a:off x="12027873" y="-242308"/>
            <a:ext cx="31725" cy="7280377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3" name="Google Shape;421;g2ce9387c0d5_4_75"/>
          <p:cNvSpPr/>
          <p:nvPr/>
        </p:nvSpPr>
        <p:spPr>
          <a:xfrm>
            <a:off x="685800" y="5810541"/>
            <a:ext cx="2333287" cy="723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4" name="Google Shape;422;g2ce9387c0d5_4_75"/>
          <p:cNvSpPr/>
          <p:nvPr/>
        </p:nvSpPr>
        <p:spPr>
          <a:xfrm>
            <a:off x="8273071" y="6041783"/>
            <a:ext cx="2437308" cy="3899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5" name="Google Shape;423;g2ce9387c0d5_4_75"/>
          <p:cNvSpPr txBox="1"/>
          <p:nvPr/>
        </p:nvSpPr>
        <p:spPr>
          <a:xfrm>
            <a:off x="792053" y="2513875"/>
            <a:ext cx="101787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39996"/>
              </a:lnSpc>
              <a:defRPr sz="3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t>How STEM Faculty Can Manage Student AI Use</a:t>
            </a:r>
          </a:p>
        </p:txBody>
      </p:sp>
      <p:sp>
        <p:nvSpPr>
          <p:cNvPr id="676" name="Google Shape;424;g2ce9387c0d5_4_75"/>
          <p:cNvSpPr txBox="1"/>
          <p:nvPr/>
        </p:nvSpPr>
        <p:spPr>
          <a:xfrm>
            <a:off x="792049" y="3649241"/>
            <a:ext cx="8733902" cy="1534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900" b="1">
                <a:solidFill>
                  <a:srgbClr val="FCFCFC"/>
                </a:solidFill>
              </a:defRPr>
            </a:pPr>
            <a:r>
              <a:t>Pankaj Mehrotra - Instructor at University of the People, California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900" b="1">
                <a:solidFill>
                  <a:srgbClr val="FCFCFC"/>
                </a:solidFill>
              </a:defRPr>
            </a:pPr>
            <a:r>
              <a:t>Michael Plotkin - Associate Professor &amp; Department Chair of Biological Sciences at SJC at Mt. San Jacinto College, California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900" b="1">
                <a:solidFill>
                  <a:srgbClr val="FCFCFC"/>
                </a:solidFill>
              </a:defRPr>
            </a:pPr>
            <a:r>
              <a:t>Harsha Sharma - Professor at Nebraska Methodist College of Nursing and Allied Health, Nebraska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565;g2ce9387c0d5_0_11"/>
          <p:cNvSpPr txBox="1">
            <a:spLocks noGrp="1"/>
          </p:cNvSpPr>
          <p:nvPr>
            <p:ph type="title"/>
          </p:nvPr>
        </p:nvSpPr>
        <p:spPr>
          <a:xfrm>
            <a:off x="744275" y="0"/>
            <a:ext cx="10515601" cy="1325700"/>
          </a:xfrm>
          <a:prstGeom prst="rect">
            <a:avLst/>
          </a:prstGeom>
        </p:spPr>
        <p:txBody>
          <a:bodyPr/>
          <a:lstStyle/>
          <a:p>
            <a:r>
              <a:t>Syllabus Statements</a:t>
            </a:r>
          </a:p>
        </p:txBody>
      </p:sp>
      <p:sp>
        <p:nvSpPr>
          <p:cNvPr id="827" name="Google Shape;566;g2ce9387c0d5_0_11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890601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spcBef>
                <a:spcPts val="900"/>
              </a:spcBef>
              <a:buSzTx/>
              <a:buNone/>
              <a:defRPr sz="2688"/>
            </a:pPr>
            <a:r>
              <a:t>Be clear and explicit about your course or institutional policies.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2688"/>
            </a:pPr>
            <a:endParaRPr/>
          </a:p>
          <a:p>
            <a:pPr marL="0" indent="0" defTabSz="877823">
              <a:spcBef>
                <a:spcPts val="900"/>
              </a:spcBef>
              <a:buSzTx/>
              <a:buNone/>
              <a:defRPr sz="2688"/>
            </a:pPr>
            <a:r>
              <a:t>Consider if you will allow generative AI for: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2688"/>
            </a:pPr>
            <a:r>
              <a:t>	-brainstorming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2688"/>
            </a:pPr>
            <a:r>
              <a:t>	-grammar/spell checking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2688"/>
            </a:pPr>
            <a:r>
              <a:t>	-creating outlines, summaries, or organizing information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2688"/>
            </a:pPr>
            <a:r>
              <a:t>	-providing feedback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2688"/>
            </a:pPr>
            <a:r>
              <a:t>	-writing rough drafts or outlines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2688"/>
            </a:pPr>
            <a:r>
              <a:t>	-providing ideas or sources</a:t>
            </a:r>
          </a:p>
          <a:p>
            <a:pPr marL="0" indent="0" defTabSz="877823">
              <a:spcBef>
                <a:spcPts val="900"/>
              </a:spcBef>
              <a:buSzTx/>
              <a:buNone/>
              <a:defRPr sz="2688"/>
            </a:pPr>
            <a:r>
              <a:t>	-providing content (with attribution)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572;g2ce9387c0d5_0_23"/>
          <p:cNvSpPr txBox="1">
            <a:spLocks noGrp="1"/>
          </p:cNvSpPr>
          <p:nvPr>
            <p:ph type="title"/>
          </p:nvPr>
        </p:nvSpPr>
        <p:spPr>
          <a:xfrm>
            <a:off x="744275" y="0"/>
            <a:ext cx="10515601" cy="1325700"/>
          </a:xfrm>
          <a:prstGeom prst="rect">
            <a:avLst/>
          </a:prstGeom>
        </p:spPr>
        <p:txBody>
          <a:bodyPr/>
          <a:lstStyle/>
          <a:p>
            <a:r>
              <a:t>Syllabus Statements</a:t>
            </a:r>
          </a:p>
        </p:txBody>
      </p:sp>
      <p:sp>
        <p:nvSpPr>
          <p:cNvPr id="830" name="Google Shape;573;g2ce9387c0d5_0_23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8906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Consider including in your policy:</a:t>
            </a:r>
          </a:p>
          <a:p>
            <a:pPr marL="0" indent="457200">
              <a:buSzTx/>
              <a:buNone/>
            </a:pPr>
            <a:r>
              <a:t>-an acknowledgement that cheating can occur due to stress and overwhelm (as opposed to malicious laziness)</a:t>
            </a:r>
          </a:p>
          <a:p>
            <a:pPr marL="0" indent="457200">
              <a:buSzTx/>
              <a:buNone/>
            </a:pPr>
            <a:r>
              <a:t>-a plea to use alternatives to cheating (tutoring, office hours, </a:t>
            </a:r>
          </a:p>
          <a:p>
            <a:pPr marL="0" indent="457200">
              <a:buSzTx/>
              <a:buNone/>
            </a:pPr>
            <a:r>
              <a:t>etc.)</a:t>
            </a:r>
          </a:p>
          <a:p>
            <a:pPr marL="0" indent="0">
              <a:buSzTx/>
              <a:buNone/>
            </a:pPr>
            <a:r>
              <a:t>	-a warning that you will detect unacceptable AI use</a:t>
            </a:r>
          </a:p>
          <a:p>
            <a:pPr marL="0" indent="0">
              <a:buSzTx/>
              <a:buNone/>
            </a:pPr>
            <a:r>
              <a:t>	-an explanation of consequences if AI is used unacceptably</a:t>
            </a:r>
          </a:p>
          <a:p>
            <a:pPr marL="0" indent="0">
              <a:buSzTx/>
              <a:buNone/>
            </a:pPr>
            <a:r>
              <a:t>	-a reminder to cite all sources (especially if you allow AI)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578;g2ce9387c0d5_0_133"/>
          <p:cNvSpPr/>
          <p:nvPr/>
        </p:nvSpPr>
        <p:spPr>
          <a:xfrm>
            <a:off x="0" y="-1"/>
            <a:ext cx="12207241" cy="686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3" name="Google Shape;580;g2ce9387c0d5_0_133"/>
          <p:cNvSpPr/>
          <p:nvPr/>
        </p:nvSpPr>
        <p:spPr>
          <a:xfrm>
            <a:off x="10970728" y="-484069"/>
            <a:ext cx="351643" cy="7392300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4" name="Google Shape;583;g2ce9387c0d5_0_133"/>
          <p:cNvSpPr/>
          <p:nvPr/>
        </p:nvSpPr>
        <p:spPr>
          <a:xfrm>
            <a:off x="11390086" y="-332836"/>
            <a:ext cx="31751" cy="7392300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5" name="Google Shape;586;g2ce9387c0d5_0_133"/>
          <p:cNvSpPr/>
          <p:nvPr/>
        </p:nvSpPr>
        <p:spPr>
          <a:xfrm>
            <a:off x="-1" y="-1"/>
            <a:ext cx="12192331" cy="6907915"/>
          </a:xfrm>
          <a:prstGeom prst="rect">
            <a:avLst/>
          </a:prstGeom>
          <a:solidFill>
            <a:srgbClr val="344769">
              <a:alpha val="8549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6" name="Google Shape;589;g2ce9387c0d5_0_133"/>
          <p:cNvSpPr/>
          <p:nvPr/>
        </p:nvSpPr>
        <p:spPr>
          <a:xfrm>
            <a:off x="11585364" y="-100456"/>
            <a:ext cx="357802" cy="7021381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7" name="Google Shape;592;g2ce9387c0d5_0_133"/>
          <p:cNvSpPr/>
          <p:nvPr/>
        </p:nvSpPr>
        <p:spPr>
          <a:xfrm flipH="1">
            <a:off x="12042039" y="-207900"/>
            <a:ext cx="31724" cy="7143292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8" name="Google Shape;594;g2ce9387c0d5_0_133"/>
          <p:cNvSpPr txBox="1"/>
          <p:nvPr/>
        </p:nvSpPr>
        <p:spPr>
          <a:xfrm>
            <a:off x="792052" y="2513875"/>
            <a:ext cx="991590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39996"/>
              </a:lnSpc>
              <a:defRPr sz="55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t>Embracing 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600;g2ce9387c0d5_0_29"/>
          <p:cNvSpPr txBox="1">
            <a:spLocks noGrp="1"/>
          </p:cNvSpPr>
          <p:nvPr>
            <p:ph type="title"/>
          </p:nvPr>
        </p:nvSpPr>
        <p:spPr>
          <a:xfrm>
            <a:off x="744274" y="0"/>
            <a:ext cx="11092802" cy="1325700"/>
          </a:xfrm>
          <a:prstGeom prst="rect">
            <a:avLst/>
          </a:prstGeom>
        </p:spPr>
        <p:txBody>
          <a:bodyPr/>
          <a:lstStyle/>
          <a:p>
            <a:r>
              <a:t>Embrace AI: Create AI-based Assignments</a:t>
            </a:r>
          </a:p>
        </p:txBody>
      </p:sp>
      <p:sp>
        <p:nvSpPr>
          <p:cNvPr id="841" name="Google Shape;601;g2ce9387c0d5_0_29"/>
          <p:cNvSpPr txBox="1">
            <a:spLocks noGrp="1"/>
          </p:cNvSpPr>
          <p:nvPr>
            <p:ph type="body" idx="1"/>
          </p:nvPr>
        </p:nvSpPr>
        <p:spPr>
          <a:xfrm>
            <a:off x="499999" y="1325700"/>
            <a:ext cx="11092802" cy="48906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</a:pPr>
            <a:r>
              <a:t>Assignments that use AI appropriately can be created:</a:t>
            </a:r>
          </a:p>
          <a:p>
            <a:pPr marL="0" indent="0">
              <a:lnSpc>
                <a:spcPct val="72000"/>
              </a:lnSpc>
              <a:buSzTx/>
              <a:buNone/>
            </a:pPr>
            <a:endParaRPr/>
          </a:p>
          <a:p>
            <a:pPr marL="0" indent="0">
              <a:lnSpc>
                <a:spcPct val="72000"/>
              </a:lnSpc>
              <a:buSzTx/>
              <a:buNone/>
            </a:pPr>
            <a:r>
              <a:t>-Prompt engineering is key (this is a generalizable skill useful for searching any database)</a:t>
            </a:r>
          </a:p>
          <a:p>
            <a:pPr marL="0" indent="0">
              <a:lnSpc>
                <a:spcPct val="72000"/>
              </a:lnSpc>
              <a:buSzTx/>
              <a:buNone/>
            </a:pPr>
            <a:r>
              <a:t>-Have students assess AI responses for accuracy, completeness,tone, bias, quality, or other features</a:t>
            </a:r>
          </a:p>
          <a:p>
            <a:pPr marL="0" indent="0">
              <a:lnSpc>
                <a:spcPct val="72000"/>
              </a:lnSpc>
              <a:buSzTx/>
              <a:buNone/>
            </a:pPr>
            <a:r>
              <a:t>-Have students use AI to brainstorm ideas and then write their responses</a:t>
            </a:r>
          </a:p>
          <a:p>
            <a:pPr marL="0" indent="0">
              <a:lnSpc>
                <a:spcPct val="72000"/>
              </a:lnSpc>
              <a:buSzTx/>
              <a:buNone/>
            </a:pPr>
            <a:r>
              <a:t>-Have students generate rough drafts using AI and then edit or revise them</a:t>
            </a:r>
          </a:p>
          <a:p>
            <a:pPr marL="0" indent="0">
              <a:lnSpc>
                <a:spcPct val="72000"/>
              </a:lnSpc>
              <a:buSzTx/>
              <a:buNone/>
            </a:pPr>
            <a:r>
              <a:t>-Have students use AI to assess their responses and revise accordingly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606;g2ce9387c0d5_0_153"/>
          <p:cNvSpPr/>
          <p:nvPr/>
        </p:nvSpPr>
        <p:spPr>
          <a:xfrm>
            <a:off x="0" y="-1"/>
            <a:ext cx="12207241" cy="686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4" name="Google Shape;608;g2ce9387c0d5_0_153"/>
          <p:cNvSpPr/>
          <p:nvPr/>
        </p:nvSpPr>
        <p:spPr>
          <a:xfrm>
            <a:off x="10970728" y="-484069"/>
            <a:ext cx="351643" cy="7392300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5" name="Google Shape;611;g2ce9387c0d5_0_153"/>
          <p:cNvSpPr/>
          <p:nvPr/>
        </p:nvSpPr>
        <p:spPr>
          <a:xfrm>
            <a:off x="11390086" y="-332836"/>
            <a:ext cx="31751" cy="7392300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6" name="Google Shape;614;g2ce9387c0d5_0_153"/>
          <p:cNvSpPr/>
          <p:nvPr/>
        </p:nvSpPr>
        <p:spPr>
          <a:xfrm>
            <a:off x="-1" y="-1"/>
            <a:ext cx="12192331" cy="6907915"/>
          </a:xfrm>
          <a:prstGeom prst="rect">
            <a:avLst/>
          </a:prstGeom>
          <a:solidFill>
            <a:srgbClr val="344769">
              <a:alpha val="8549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7" name="Google Shape;617;g2ce9387c0d5_0_153"/>
          <p:cNvSpPr/>
          <p:nvPr/>
        </p:nvSpPr>
        <p:spPr>
          <a:xfrm>
            <a:off x="11585364" y="-100456"/>
            <a:ext cx="357802" cy="7021381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8" name="Google Shape;620;g2ce9387c0d5_0_153"/>
          <p:cNvSpPr/>
          <p:nvPr/>
        </p:nvSpPr>
        <p:spPr>
          <a:xfrm flipH="1">
            <a:off x="12042039" y="-207900"/>
            <a:ext cx="31724" cy="7143292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9" name="Google Shape;622;g2ce9387c0d5_0_153"/>
          <p:cNvSpPr txBox="1"/>
          <p:nvPr/>
        </p:nvSpPr>
        <p:spPr>
          <a:xfrm>
            <a:off x="792052" y="2513875"/>
            <a:ext cx="991590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39996"/>
              </a:lnSpc>
              <a:defRPr sz="55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t>Resisting 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628;g2ce9387c0d5_0_35"/>
          <p:cNvSpPr txBox="1">
            <a:spLocks noGrp="1"/>
          </p:cNvSpPr>
          <p:nvPr>
            <p:ph type="title"/>
          </p:nvPr>
        </p:nvSpPr>
        <p:spPr>
          <a:xfrm>
            <a:off x="744274" y="0"/>
            <a:ext cx="11092802" cy="1325700"/>
          </a:xfrm>
          <a:prstGeom prst="rect">
            <a:avLst/>
          </a:prstGeom>
        </p:spPr>
        <p:txBody>
          <a:bodyPr/>
          <a:lstStyle/>
          <a:p>
            <a:r>
              <a:t>Resist AI: Create Effective Deterrents</a:t>
            </a:r>
          </a:p>
        </p:txBody>
      </p:sp>
      <p:sp>
        <p:nvSpPr>
          <p:cNvPr id="852" name="Google Shape;629;g2ce9387c0d5_0_35"/>
          <p:cNvSpPr txBox="1"/>
          <p:nvPr/>
        </p:nvSpPr>
        <p:spPr>
          <a:xfrm>
            <a:off x="515674" y="1325699"/>
            <a:ext cx="4989602" cy="62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100">
                <a:solidFill>
                  <a:srgbClr val="FF0000"/>
                </a:solidFill>
              </a:defRPr>
            </a:lvl1pPr>
          </a:lstStyle>
          <a:p>
            <a:r>
              <a:t>Resistance is futile!</a:t>
            </a:r>
          </a:p>
        </p:txBody>
      </p:sp>
      <p:pic>
        <p:nvPicPr>
          <p:cNvPr id="853" name="Google Shape;630;g2ce9387c0d5_0_35" descr="Google Shape;630;g2ce9387c0d5_0_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27" y="1246698"/>
            <a:ext cx="6301350" cy="3544502"/>
          </a:xfrm>
          <a:prstGeom prst="rect">
            <a:avLst/>
          </a:prstGeom>
          <a:ln w="12700">
            <a:miter lim="400000"/>
          </a:ln>
        </p:spPr>
      </p:pic>
      <p:sp>
        <p:nvSpPr>
          <p:cNvPr id="854" name="Google Shape;631;g2ce9387c0d5_0_35"/>
          <p:cNvSpPr txBox="1"/>
          <p:nvPr/>
        </p:nvSpPr>
        <p:spPr>
          <a:xfrm>
            <a:off x="515675" y="2104375"/>
            <a:ext cx="5208300" cy="1796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800"/>
            </a:pPr>
            <a:r>
              <a:t>Detection is fraught:</a:t>
            </a:r>
          </a:p>
          <a:p>
            <a:pPr>
              <a:defRPr sz="2800"/>
            </a:pPr>
            <a:r>
              <a:t>	-accuracy dubious</a:t>
            </a:r>
          </a:p>
          <a:p>
            <a:pPr>
              <a:defRPr sz="2800"/>
            </a:pPr>
            <a:r>
              <a:t>	-false positives problematic</a:t>
            </a:r>
          </a:p>
        </p:txBody>
      </p:sp>
      <p:sp>
        <p:nvSpPr>
          <p:cNvPr id="855" name="Google Shape;632;g2ce9387c0d5_0_35"/>
          <p:cNvSpPr txBox="1"/>
          <p:nvPr/>
        </p:nvSpPr>
        <p:spPr>
          <a:xfrm>
            <a:off x="515675" y="4791200"/>
            <a:ext cx="10822500" cy="1796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800">
                <a:solidFill>
                  <a:srgbClr val="0000FF"/>
                </a:solidFill>
              </a:defRPr>
            </a:pPr>
            <a:r>
              <a:t>Still, we can reduce AI cheating by:</a:t>
            </a:r>
          </a:p>
          <a:p>
            <a:pPr>
              <a:defRPr sz="2800">
                <a:solidFill>
                  <a:srgbClr val="0000FF"/>
                </a:solidFill>
              </a:defRPr>
            </a:pPr>
            <a:endParaRPr/>
          </a:p>
          <a:p>
            <a:pPr indent="914400">
              <a:defRPr sz="2800">
                <a:solidFill>
                  <a:srgbClr val="0000FF"/>
                </a:solidFill>
              </a:defRPr>
            </a:pPr>
            <a:r>
              <a:t>-Using AI-Resistant Assessment Modalities</a:t>
            </a:r>
          </a:p>
          <a:p>
            <a:pPr indent="914400">
              <a:defRPr sz="2800">
                <a:solidFill>
                  <a:srgbClr val="0000FF"/>
                </a:solidFill>
              </a:defRPr>
            </a:pPr>
            <a:r>
              <a:t>-Designing AI-Resistant Assignments	</a:t>
            </a:r>
            <a:r>
              <a:rPr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856" name="Google Shape;633;g2ce9387c0d5_0_35"/>
          <p:cNvSpPr txBox="1"/>
          <p:nvPr/>
        </p:nvSpPr>
        <p:spPr>
          <a:xfrm>
            <a:off x="488524" y="3581875"/>
            <a:ext cx="5597102" cy="577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r>
              <a:t>Policies vary, creating confusion</a:t>
            </a:r>
          </a:p>
        </p:txBody>
      </p:sp>
      <p:pic>
        <p:nvPicPr>
          <p:cNvPr id="857" name="Google Shape;634;g2ce9387c0d5_0_35" descr="Google Shape;634;g2ce9387c0d5_0_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074" y="5222299"/>
            <a:ext cx="2955003" cy="1477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640;g2ce9387c0d5_0_55"/>
          <p:cNvSpPr txBox="1">
            <a:spLocks noGrp="1"/>
          </p:cNvSpPr>
          <p:nvPr>
            <p:ph type="title"/>
          </p:nvPr>
        </p:nvSpPr>
        <p:spPr>
          <a:xfrm>
            <a:off x="744274" y="0"/>
            <a:ext cx="11092802" cy="1325700"/>
          </a:xfrm>
          <a:prstGeom prst="rect">
            <a:avLst/>
          </a:prstGeom>
        </p:spPr>
        <p:txBody>
          <a:bodyPr/>
          <a:lstStyle/>
          <a:p>
            <a:r>
              <a:t>AI-Resistant Assessment Modalities</a:t>
            </a:r>
          </a:p>
        </p:txBody>
      </p:sp>
      <p:sp>
        <p:nvSpPr>
          <p:cNvPr id="860" name="Google Shape;641;g2ce9387c0d5_0_55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5435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2500"/>
            </a:pPr>
            <a:r>
              <a:t>Have students:</a:t>
            </a:r>
          </a:p>
          <a:p>
            <a:pPr marL="0" lvl="1" indent="928687">
              <a:lnSpc>
                <a:spcPct val="72000"/>
              </a:lnSpc>
              <a:buSzTx/>
              <a:buNone/>
              <a:defRPr sz="2500"/>
            </a:pPr>
            <a:r>
              <a:t>-Do assessments in person (in class or testing center</a:t>
            </a:r>
          </a:p>
          <a:p>
            <a:pPr marL="0" lvl="1" indent="928687">
              <a:lnSpc>
                <a:spcPct val="72000"/>
              </a:lnSpc>
              <a:buSzTx/>
              <a:buNone/>
              <a:defRPr sz="2500"/>
            </a:pPr>
            <a:r>
              <a:t>-Create multimedia responses (CMSs have these tools)</a:t>
            </a:r>
          </a:p>
          <a:p>
            <a:pPr marL="0" lvl="1" indent="928687">
              <a:lnSpc>
                <a:spcPct val="72000"/>
              </a:lnSpc>
              <a:buSzTx/>
              <a:buNone/>
              <a:defRPr sz="2500"/>
            </a:pPr>
            <a:r>
              <a:t>-Create visual responses (mind maps, flow charts, graphs, slides)</a:t>
            </a:r>
          </a:p>
          <a:p>
            <a:pPr marL="0" indent="0">
              <a:lnSpc>
                <a:spcPct val="72000"/>
              </a:lnSpc>
              <a:buSzTx/>
              <a:buNone/>
              <a:defRPr sz="2500"/>
            </a:pPr>
            <a:r>
              <a:t>	-Present their work live (in person or on Zoom)</a:t>
            </a:r>
          </a:p>
          <a:p>
            <a:pPr marL="0" indent="0">
              <a:lnSpc>
                <a:spcPct val="72000"/>
              </a:lnSpc>
              <a:buSzTx/>
              <a:buNone/>
              <a:defRPr sz="2500"/>
            </a:pPr>
            <a:r>
              <a:t>	-Meet with the instructor for oral assessments (e.g., oral exams)</a:t>
            </a:r>
          </a:p>
          <a:p>
            <a:pPr marL="0" indent="0">
              <a:lnSpc>
                <a:spcPct val="72000"/>
              </a:lnSpc>
              <a:buSzTx/>
              <a:buNone/>
              <a:defRPr sz="2500"/>
            </a:pPr>
            <a:r>
              <a:t>	-Do work in an editable Google Doc (use Version History to see </a:t>
            </a:r>
          </a:p>
          <a:p>
            <a:pPr marL="0" indent="914400">
              <a:lnSpc>
                <a:spcPct val="72000"/>
              </a:lnSpc>
              <a:buSzTx/>
              <a:buNone/>
              <a:defRPr sz="2500"/>
            </a:pPr>
            <a:r>
              <a:t>changes)</a:t>
            </a:r>
          </a:p>
          <a:p>
            <a:pPr marL="0" indent="0">
              <a:lnSpc>
                <a:spcPct val="72000"/>
              </a:lnSpc>
              <a:buSzTx/>
              <a:buNone/>
              <a:defRPr sz="2500"/>
            </a:pPr>
            <a:endParaRPr/>
          </a:p>
          <a:p>
            <a:pPr marL="0" indent="0">
              <a:lnSpc>
                <a:spcPct val="72000"/>
              </a:lnSpc>
              <a:buSzTx/>
              <a:buNone/>
              <a:defRPr sz="2500"/>
            </a:pPr>
            <a:r>
              <a:t>Less Effective :</a:t>
            </a:r>
          </a:p>
          <a:p>
            <a:pPr marL="0" indent="0">
              <a:lnSpc>
                <a:spcPct val="72000"/>
              </a:lnSpc>
              <a:buSzTx/>
              <a:buNone/>
              <a:defRPr sz="2500"/>
            </a:pPr>
            <a:r>
              <a:t>		-Work in groups on assignments</a:t>
            </a:r>
          </a:p>
          <a:p>
            <a:pPr marL="0" indent="0">
              <a:lnSpc>
                <a:spcPct val="72000"/>
              </a:lnSpc>
              <a:buSzTx/>
              <a:buNone/>
              <a:defRPr sz="2500"/>
            </a:pPr>
            <a:r>
              <a:t>		-Show work</a:t>
            </a:r>
          </a:p>
          <a:p>
            <a:pPr marL="0" indent="0">
              <a:lnSpc>
                <a:spcPct val="72000"/>
              </a:lnSpc>
              <a:buSzTx/>
              <a:buNone/>
              <a:defRPr sz="2500"/>
            </a:pPr>
            <a:r>
              <a:t>		-Handwrite answers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647;g2ce9387c0d5_0_49"/>
          <p:cNvSpPr txBox="1">
            <a:spLocks noGrp="1"/>
          </p:cNvSpPr>
          <p:nvPr>
            <p:ph type="title"/>
          </p:nvPr>
        </p:nvSpPr>
        <p:spPr>
          <a:xfrm>
            <a:off x="744274" y="0"/>
            <a:ext cx="11092802" cy="1325700"/>
          </a:xfrm>
          <a:prstGeom prst="rect">
            <a:avLst/>
          </a:prstGeom>
        </p:spPr>
        <p:txBody>
          <a:bodyPr/>
          <a:lstStyle/>
          <a:p>
            <a:r>
              <a:t>AI-Resistant Assignments</a:t>
            </a:r>
          </a:p>
        </p:txBody>
      </p:sp>
      <p:sp>
        <p:nvSpPr>
          <p:cNvPr id="863" name="Google Shape;648;g2ce9387c0d5_0_49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8906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Be creative! Design assignments that:</a:t>
            </a:r>
          </a:p>
          <a:p>
            <a:pPr marL="0" indent="457200">
              <a:buSzTx/>
              <a:buNone/>
            </a:pPr>
            <a:r>
              <a:t>-Evaluate, explain, interpret a visual or audio-based content,</a:t>
            </a:r>
          </a:p>
          <a:p>
            <a:pPr marL="0" indent="914400">
              <a:buSzTx/>
              <a:buNone/>
            </a:pPr>
            <a:r>
              <a:t>such as a figure, image, map, graph, diagram, podcast, episode</a:t>
            </a:r>
          </a:p>
          <a:p>
            <a:pPr marL="0" indent="457200">
              <a:buSzTx/>
              <a:buNone/>
            </a:pPr>
            <a:r>
              <a:t>-Give students specific content and require their response</a:t>
            </a:r>
          </a:p>
          <a:p>
            <a:pPr marL="0" indent="914400">
              <a:buSzTx/>
              <a:buNone/>
            </a:pPr>
            <a:r>
              <a:t>reference or cite it (NB, content can be fed into AI and older content may already be known to it)</a:t>
            </a:r>
          </a:p>
          <a:p>
            <a:pPr marL="0" indent="457200">
              <a:buSzTx/>
              <a:buNone/>
            </a:pPr>
            <a:r>
              <a:t>-Ask for inclusion of personal reflections, opinions, or experiences, local or recent events, or class activities</a:t>
            </a:r>
          </a:p>
          <a:p>
            <a:pPr marL="0" indent="457200">
              <a:buSzTx/>
              <a:buNone/>
            </a:pPr>
            <a:r>
              <a:t>-Avoid text prompts that can be fed into AIs (use images)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654;g2ce9387c0d5_0_65"/>
          <p:cNvSpPr txBox="1">
            <a:spLocks noGrp="1"/>
          </p:cNvSpPr>
          <p:nvPr>
            <p:ph type="title"/>
          </p:nvPr>
        </p:nvSpPr>
        <p:spPr>
          <a:xfrm>
            <a:off x="744274" y="0"/>
            <a:ext cx="11092802" cy="1325700"/>
          </a:xfrm>
          <a:prstGeom prst="rect">
            <a:avLst/>
          </a:prstGeom>
        </p:spPr>
        <p:txBody>
          <a:bodyPr/>
          <a:lstStyle/>
          <a:p>
            <a:r>
              <a:t>Example: AI-Based Assignment</a:t>
            </a:r>
          </a:p>
        </p:txBody>
      </p:sp>
      <p:sp>
        <p:nvSpPr>
          <p:cNvPr id="866" name="Google Shape;655;g2ce9387c0d5_0_65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890601"/>
          </a:xfrm>
          <a:prstGeom prst="rect">
            <a:avLst/>
          </a:prstGeom>
        </p:spPr>
        <p:txBody>
          <a:bodyPr/>
          <a:lstStyle/>
          <a:p>
            <a:pPr marL="0" indent="457200">
              <a:buSzTx/>
              <a:buNone/>
            </a:pPr>
            <a:r>
              <a:t>Students can work in groups.</a:t>
            </a:r>
          </a:p>
          <a:p>
            <a:pPr marL="0" indent="457200">
              <a:buSzTx/>
              <a:buNone/>
            </a:pPr>
            <a:endParaRPr/>
          </a:p>
          <a:p>
            <a:pPr marL="0" indent="457200">
              <a:buSzTx/>
              <a:buNone/>
            </a:pPr>
            <a:r>
              <a:t>Step 1: Assign or have groups identify a topic in your course</a:t>
            </a:r>
          </a:p>
          <a:p>
            <a:pPr marL="0" indent="457200">
              <a:buSzTx/>
              <a:buNone/>
            </a:pPr>
            <a:r>
              <a:t>	or create a specific question about a topic;</a:t>
            </a:r>
          </a:p>
          <a:p>
            <a:pPr marL="0" indent="457200">
              <a:buSzTx/>
              <a:buNone/>
            </a:pPr>
            <a:r>
              <a:t>Step 2: Have students design prompts related to their question </a:t>
            </a:r>
          </a:p>
          <a:p>
            <a:pPr marL="0" indent="914400">
              <a:buSzTx/>
              <a:buNone/>
            </a:pPr>
            <a:r>
              <a:t>or topic;</a:t>
            </a:r>
          </a:p>
          <a:p>
            <a:pPr marL="0" indent="457200">
              <a:buSzTx/>
              <a:buNone/>
            </a:pPr>
            <a:r>
              <a:t>Step 3: Generate an AI response;</a:t>
            </a:r>
          </a:p>
          <a:p>
            <a:pPr marL="0" indent="457200">
              <a:buSzTx/>
              <a:buNone/>
            </a:pPr>
            <a:r>
              <a:t>Step 4: Have students evaluate the AI response for accuracy, </a:t>
            </a:r>
          </a:p>
          <a:p>
            <a:pPr marL="0" indent="914400">
              <a:buSzTx/>
              <a:buNone/>
            </a:pPr>
            <a:r>
              <a:t>completeness, coherence,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660;g2ce9387c0d5_4_927"/>
          <p:cNvSpPr/>
          <p:nvPr/>
        </p:nvSpPr>
        <p:spPr>
          <a:xfrm>
            <a:off x="0" y="0"/>
            <a:ext cx="12192001" cy="690772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9" name="Google Shape;662;g2ce9387c0d5_4_927"/>
          <p:cNvSpPr/>
          <p:nvPr/>
        </p:nvSpPr>
        <p:spPr>
          <a:xfrm>
            <a:off x="-73800" y="347"/>
            <a:ext cx="12266759" cy="6920543"/>
          </a:xfrm>
          <a:prstGeom prst="rect">
            <a:avLst/>
          </a:prstGeom>
          <a:solidFill>
            <a:srgbClr val="344769">
              <a:alpha val="8549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0" name="Google Shape;665;g2ce9387c0d5_4_927"/>
          <p:cNvSpPr/>
          <p:nvPr/>
        </p:nvSpPr>
        <p:spPr>
          <a:xfrm>
            <a:off x="10970732" y="-2548"/>
            <a:ext cx="351637" cy="6910427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1" name="Google Shape;667;g2ce9387c0d5_4_927"/>
          <p:cNvSpPr/>
          <p:nvPr/>
        </p:nvSpPr>
        <p:spPr>
          <a:xfrm>
            <a:off x="685800" y="685799"/>
            <a:ext cx="4948116" cy="8035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2" name="Google Shape;669;g2ce9387c0d5_4_927"/>
          <p:cNvSpPr/>
          <p:nvPr/>
        </p:nvSpPr>
        <p:spPr>
          <a:xfrm>
            <a:off x="11390086" y="-332836"/>
            <a:ext cx="31751" cy="7392160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3" name="Google Shape;672;g2ce9387c0d5_4_927"/>
          <p:cNvSpPr/>
          <p:nvPr/>
        </p:nvSpPr>
        <p:spPr>
          <a:xfrm>
            <a:off x="11585364" y="-100457"/>
            <a:ext cx="357795" cy="7021250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4" name="Google Shape;675;g2ce9387c0d5_4_927"/>
          <p:cNvSpPr/>
          <p:nvPr/>
        </p:nvSpPr>
        <p:spPr>
          <a:xfrm>
            <a:off x="12009921" y="-78073"/>
            <a:ext cx="31750" cy="7021250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5" name="Google Shape;677;g2ce9387c0d5_4_927"/>
          <p:cNvSpPr/>
          <p:nvPr/>
        </p:nvSpPr>
        <p:spPr>
          <a:xfrm>
            <a:off x="685800" y="5810541"/>
            <a:ext cx="2333287" cy="723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6" name="Google Shape;678;g2ce9387c0d5_4_927"/>
          <p:cNvSpPr/>
          <p:nvPr/>
        </p:nvSpPr>
        <p:spPr>
          <a:xfrm>
            <a:off x="8273071" y="5977214"/>
            <a:ext cx="2437308" cy="3899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7" name="Google Shape;679;g2ce9387c0d5_4_927"/>
          <p:cNvSpPr txBox="1"/>
          <p:nvPr/>
        </p:nvSpPr>
        <p:spPr>
          <a:xfrm>
            <a:off x="792045" y="2224111"/>
            <a:ext cx="3480400" cy="195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39997"/>
              </a:lnSpc>
              <a:defRPr sz="53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t>THANK YOU</a:t>
            </a:r>
          </a:p>
        </p:txBody>
      </p:sp>
      <p:sp>
        <p:nvSpPr>
          <p:cNvPr id="878" name="Google Shape;680;g2ce9387c0d5_4_927"/>
          <p:cNvSpPr txBox="1"/>
          <p:nvPr/>
        </p:nvSpPr>
        <p:spPr>
          <a:xfrm>
            <a:off x="5326047" y="3154239"/>
            <a:ext cx="39812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40024"/>
              </a:lnSpc>
              <a:defRPr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QUESTIONS?</a:t>
            </a:r>
          </a:p>
        </p:txBody>
      </p:sp>
      <p:sp>
        <p:nvSpPr>
          <p:cNvPr id="879" name="Google Shape;681;g2ce9387c0d5_4_927"/>
          <p:cNvSpPr/>
          <p:nvPr/>
        </p:nvSpPr>
        <p:spPr>
          <a:xfrm>
            <a:off x="792045" y="4139119"/>
            <a:ext cx="628859" cy="62886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0" name="Google Shape;682;g2ce9387c0d5_4_927"/>
          <p:cNvSpPr txBox="1"/>
          <p:nvPr/>
        </p:nvSpPr>
        <p:spPr>
          <a:xfrm>
            <a:off x="1522744" y="4209474"/>
            <a:ext cx="9185100" cy="1030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900" b="1">
                <a:solidFill>
                  <a:srgbClr val="FCFCFC"/>
                </a:solidFill>
              </a:defRPr>
            </a:pPr>
            <a:r>
              <a:t>Pankaj Mehrotra - </a:t>
            </a:r>
            <a:r>
              <a:rPr u="sng">
                <a:solidFill>
                  <a:srgbClr val="A8BF4D"/>
                </a:solidFill>
                <a:uFill>
                  <a:solidFill>
                    <a:srgbClr val="A8BF4D"/>
                  </a:solidFill>
                </a:uFill>
                <a:hlinkClick r:id="rId7"/>
              </a:rPr>
              <a:t>pankaj.mehrotra@uopeople.edu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900" b="1">
                <a:solidFill>
                  <a:srgbClr val="FCFCFC"/>
                </a:solidFill>
              </a:defRPr>
            </a:pPr>
            <a:r>
              <a:t>Michael Plotkin - </a:t>
            </a:r>
            <a:r>
              <a:rPr u="sng">
                <a:solidFill>
                  <a:srgbClr val="A8BF4D"/>
                </a:solidFill>
                <a:uFill>
                  <a:solidFill>
                    <a:srgbClr val="A8BF4D"/>
                  </a:solidFill>
                </a:uFill>
                <a:hlinkClick r:id="rId8"/>
              </a:rPr>
              <a:t>mplotkin@msjc.edu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900" b="1">
                <a:solidFill>
                  <a:srgbClr val="FCFCFC"/>
                </a:solidFill>
              </a:defRPr>
            </a:pPr>
            <a:r>
              <a:t>Harsha Sharma - </a:t>
            </a:r>
            <a:r>
              <a:rPr u="sng">
                <a:solidFill>
                  <a:srgbClr val="A8BF4D"/>
                </a:solidFill>
                <a:uFill>
                  <a:solidFill>
                    <a:srgbClr val="A8BF4D"/>
                  </a:solidFill>
                </a:uFill>
                <a:hlinkClick r:id="rId9"/>
              </a:rPr>
              <a:t>harsha.sharma@methodistcollege.edu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429;g2ce9387c0d5_4_323"/>
          <p:cNvSpPr/>
          <p:nvPr/>
        </p:nvSpPr>
        <p:spPr>
          <a:xfrm>
            <a:off x="0" y="0"/>
            <a:ext cx="12192001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9" name="Google Shape;431;g2ce9387c0d5_4_323"/>
          <p:cNvSpPr/>
          <p:nvPr/>
        </p:nvSpPr>
        <p:spPr>
          <a:xfrm>
            <a:off x="10970728" y="-484069"/>
            <a:ext cx="351637" cy="7392160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0" name="Google Shape;434;g2ce9387c0d5_4_323"/>
          <p:cNvSpPr/>
          <p:nvPr/>
        </p:nvSpPr>
        <p:spPr>
          <a:xfrm>
            <a:off x="11390086" y="-332836"/>
            <a:ext cx="31751" cy="7392160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1" name="Google Shape;437;g2ce9387c0d5_4_323"/>
          <p:cNvSpPr/>
          <p:nvPr/>
        </p:nvSpPr>
        <p:spPr>
          <a:xfrm>
            <a:off x="-1" y="-1"/>
            <a:ext cx="12192645" cy="6908094"/>
          </a:xfrm>
          <a:prstGeom prst="rect">
            <a:avLst/>
          </a:prstGeom>
          <a:solidFill>
            <a:srgbClr val="344769">
              <a:alpha val="8549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2" name="Google Shape;440;g2ce9387c0d5_4_323"/>
          <p:cNvSpPr/>
          <p:nvPr/>
        </p:nvSpPr>
        <p:spPr>
          <a:xfrm>
            <a:off x="11585364" y="-100457"/>
            <a:ext cx="357795" cy="7021250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3" name="Google Shape;443;g2ce9387c0d5_4_323"/>
          <p:cNvSpPr/>
          <p:nvPr/>
        </p:nvSpPr>
        <p:spPr>
          <a:xfrm flipH="1">
            <a:off x="12042039" y="-207900"/>
            <a:ext cx="31725" cy="7143160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4" name="Google Shape;445;g2ce9387c0d5_4_323"/>
          <p:cNvSpPr txBox="1"/>
          <p:nvPr/>
        </p:nvSpPr>
        <p:spPr>
          <a:xfrm>
            <a:off x="792052" y="2513875"/>
            <a:ext cx="9915902" cy="1910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9996"/>
              </a:lnSpc>
              <a:defRPr sz="55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t>Generative AI Has Arrived</a:t>
            </a:r>
          </a:p>
          <a:p>
            <a:pPr>
              <a:lnSpc>
                <a:spcPct val="139996"/>
              </a:lnSpc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t>(And STEM Faculty Have Noticed)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451;p4"/>
          <p:cNvGrpSpPr/>
          <p:nvPr/>
        </p:nvGrpSpPr>
        <p:grpSpPr>
          <a:xfrm>
            <a:off x="560437" y="1412284"/>
            <a:ext cx="2418602" cy="1140601"/>
            <a:chOff x="0" y="0"/>
            <a:chExt cx="2418600" cy="1140599"/>
          </a:xfrm>
        </p:grpSpPr>
        <p:sp>
          <p:nvSpPr>
            <p:cNvPr id="686" name="Oval"/>
            <p:cNvSpPr/>
            <p:nvPr/>
          </p:nvSpPr>
          <p:spPr>
            <a:xfrm>
              <a:off x="-1" y="0"/>
              <a:ext cx="2418602" cy="1140600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87" name="Traditional Learning Environments"/>
            <p:cNvSpPr txBox="1"/>
            <p:nvPr/>
          </p:nvSpPr>
          <p:spPr>
            <a:xfrm>
              <a:off x="407858" y="124550"/>
              <a:ext cx="1602884" cy="89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Traditional Learning Environments</a:t>
              </a:r>
            </a:p>
          </p:txBody>
        </p:sp>
      </p:grpSp>
      <p:sp>
        <p:nvSpPr>
          <p:cNvPr id="689" name="Google Shape;452;p4"/>
          <p:cNvSpPr/>
          <p:nvPr/>
        </p:nvSpPr>
        <p:spPr>
          <a:xfrm>
            <a:off x="3205314" y="2233645"/>
            <a:ext cx="5663401" cy="1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92" name="Google Shape;453;p4"/>
          <p:cNvGrpSpPr/>
          <p:nvPr/>
        </p:nvGrpSpPr>
        <p:grpSpPr>
          <a:xfrm>
            <a:off x="9022437" y="1285880"/>
            <a:ext cx="2418601" cy="1140601"/>
            <a:chOff x="0" y="0"/>
            <a:chExt cx="2418600" cy="1140599"/>
          </a:xfrm>
        </p:grpSpPr>
        <p:sp>
          <p:nvSpPr>
            <p:cNvPr id="690" name="Oval"/>
            <p:cNvSpPr/>
            <p:nvPr/>
          </p:nvSpPr>
          <p:spPr>
            <a:xfrm>
              <a:off x="-1" y="0"/>
              <a:ext cx="2418602" cy="1140600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91" name="AI Learning Environments"/>
            <p:cNvSpPr txBox="1"/>
            <p:nvPr/>
          </p:nvSpPr>
          <p:spPr>
            <a:xfrm>
              <a:off x="407858" y="257899"/>
              <a:ext cx="1602884" cy="62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AI Learning Environments</a:t>
              </a:r>
            </a:p>
          </p:txBody>
        </p:sp>
      </p:grpSp>
      <p:sp>
        <p:nvSpPr>
          <p:cNvPr id="693" name="Google Shape;454;p4"/>
          <p:cNvSpPr txBox="1"/>
          <p:nvPr/>
        </p:nvSpPr>
        <p:spPr>
          <a:xfrm>
            <a:off x="3273727" y="1437508"/>
            <a:ext cx="5454052" cy="350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 b="1">
                <a:solidFill>
                  <a:srgbClr val="333333"/>
                </a:solidFill>
              </a:defRPr>
            </a:lvl1pPr>
          </a:lstStyle>
          <a:p>
            <a:r>
              <a:t>OpenAI released ChatGPT in November of 2022</a:t>
            </a:r>
          </a:p>
        </p:txBody>
      </p:sp>
      <p:grpSp>
        <p:nvGrpSpPr>
          <p:cNvPr id="696" name="Google Shape;455;p4"/>
          <p:cNvGrpSpPr/>
          <p:nvPr/>
        </p:nvGrpSpPr>
        <p:grpSpPr>
          <a:xfrm>
            <a:off x="4601493" y="2310855"/>
            <a:ext cx="2379301" cy="1056001"/>
            <a:chOff x="0" y="0"/>
            <a:chExt cx="2379300" cy="1055999"/>
          </a:xfrm>
        </p:grpSpPr>
        <p:sp>
          <p:nvSpPr>
            <p:cNvPr id="694" name="Rectangle"/>
            <p:cNvSpPr/>
            <p:nvPr/>
          </p:nvSpPr>
          <p:spPr>
            <a:xfrm>
              <a:off x="-1" y="0"/>
              <a:ext cx="2379302" cy="10560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95" name="Excitement and angst in education"/>
            <p:cNvSpPr txBox="1"/>
            <p:nvPr/>
          </p:nvSpPr>
          <p:spPr>
            <a:xfrm>
              <a:off x="53662" y="215600"/>
              <a:ext cx="2271976" cy="62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Excitement and angst in education</a:t>
              </a:r>
            </a:p>
          </p:txBody>
        </p:sp>
      </p:grpSp>
      <p:pic>
        <p:nvPicPr>
          <p:cNvPr id="697" name="Google Shape;456;p4" descr="Google Shape;456;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475" y="3646699"/>
            <a:ext cx="4878352" cy="2553002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700" name="Google Shape;457;p4"/>
          <p:cNvGrpSpPr/>
          <p:nvPr/>
        </p:nvGrpSpPr>
        <p:grpSpPr>
          <a:xfrm>
            <a:off x="216307" y="2660500"/>
            <a:ext cx="3107102" cy="2553000"/>
            <a:chOff x="0" y="0"/>
            <a:chExt cx="3107100" cy="2552999"/>
          </a:xfrm>
        </p:grpSpPr>
        <p:sp>
          <p:nvSpPr>
            <p:cNvPr id="698" name="Oval"/>
            <p:cNvSpPr/>
            <p:nvPr/>
          </p:nvSpPr>
          <p:spPr>
            <a:xfrm>
              <a:off x="-1" y="0"/>
              <a:ext cx="3107102" cy="2553000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99" name="Teaching…"/>
            <p:cNvSpPr txBox="1"/>
            <p:nvPr/>
          </p:nvSpPr>
          <p:spPr>
            <a:xfrm>
              <a:off x="508686" y="564050"/>
              <a:ext cx="2089728" cy="142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Teaching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Student-Student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Student – Professor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Learning Activities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Assessment</a:t>
              </a:r>
            </a:p>
          </p:txBody>
        </p:sp>
      </p:grpSp>
      <p:grpSp>
        <p:nvGrpSpPr>
          <p:cNvPr id="703" name="Google Shape;458;p4"/>
          <p:cNvGrpSpPr/>
          <p:nvPr/>
        </p:nvGrpSpPr>
        <p:grpSpPr>
          <a:xfrm>
            <a:off x="8389601" y="2549848"/>
            <a:ext cx="3684301" cy="3018601"/>
            <a:chOff x="0" y="0"/>
            <a:chExt cx="3684299" cy="3018600"/>
          </a:xfrm>
        </p:grpSpPr>
        <p:sp>
          <p:nvSpPr>
            <p:cNvPr id="701" name="Oval"/>
            <p:cNvSpPr/>
            <p:nvPr/>
          </p:nvSpPr>
          <p:spPr>
            <a:xfrm>
              <a:off x="0" y="-1"/>
              <a:ext cx="3684300" cy="3018602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2" name="Teaching…"/>
            <p:cNvSpPr txBox="1"/>
            <p:nvPr/>
          </p:nvSpPr>
          <p:spPr>
            <a:xfrm>
              <a:off x="593215" y="530150"/>
              <a:ext cx="2497870" cy="195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Teaching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Student-Student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Student – Professor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Learning Activities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Assessment</a:t>
              </a:r>
            </a:p>
          </p:txBody>
        </p:sp>
      </p:grpSp>
      <p:grpSp>
        <p:nvGrpSpPr>
          <p:cNvPr id="706" name="Google Shape;459;p4"/>
          <p:cNvGrpSpPr/>
          <p:nvPr/>
        </p:nvGrpSpPr>
        <p:grpSpPr>
          <a:xfrm>
            <a:off x="9175070" y="2859737"/>
            <a:ext cx="861601" cy="624801"/>
            <a:chOff x="0" y="0"/>
            <a:chExt cx="861600" cy="624799"/>
          </a:xfrm>
        </p:grpSpPr>
        <p:sp>
          <p:nvSpPr>
            <p:cNvPr id="704" name="Rectangle"/>
            <p:cNvSpPr/>
            <p:nvPr/>
          </p:nvSpPr>
          <p:spPr>
            <a:xfrm>
              <a:off x="0" y="19599"/>
              <a:ext cx="861601" cy="585602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5" name="AI Tools"/>
            <p:cNvSpPr txBox="1"/>
            <p:nvPr/>
          </p:nvSpPr>
          <p:spPr>
            <a:xfrm>
              <a:off x="53662" y="0"/>
              <a:ext cx="754276" cy="62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AI Tools</a:t>
              </a:r>
            </a:p>
          </p:txBody>
        </p:sp>
      </p:grpSp>
      <p:grpSp>
        <p:nvGrpSpPr>
          <p:cNvPr id="709" name="Google Shape;460;p4"/>
          <p:cNvGrpSpPr/>
          <p:nvPr/>
        </p:nvGrpSpPr>
        <p:grpSpPr>
          <a:xfrm>
            <a:off x="10492147" y="2839073"/>
            <a:ext cx="861601" cy="624801"/>
            <a:chOff x="0" y="0"/>
            <a:chExt cx="861600" cy="624799"/>
          </a:xfrm>
        </p:grpSpPr>
        <p:sp>
          <p:nvSpPr>
            <p:cNvPr id="707" name="Rectangle"/>
            <p:cNvSpPr/>
            <p:nvPr/>
          </p:nvSpPr>
          <p:spPr>
            <a:xfrm>
              <a:off x="0" y="19599"/>
              <a:ext cx="861601" cy="585602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8" name="AI Tools"/>
            <p:cNvSpPr txBox="1"/>
            <p:nvPr/>
          </p:nvSpPr>
          <p:spPr>
            <a:xfrm>
              <a:off x="53662" y="0"/>
              <a:ext cx="754276" cy="624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AI Tools</a:t>
              </a:r>
            </a:p>
          </p:txBody>
        </p:sp>
      </p:grpSp>
      <p:grpSp>
        <p:nvGrpSpPr>
          <p:cNvPr id="712" name="Google Shape;461;p4"/>
          <p:cNvGrpSpPr/>
          <p:nvPr/>
        </p:nvGrpSpPr>
        <p:grpSpPr>
          <a:xfrm>
            <a:off x="11218605" y="3571568"/>
            <a:ext cx="733501" cy="786601"/>
            <a:chOff x="0" y="0"/>
            <a:chExt cx="733499" cy="786600"/>
          </a:xfrm>
        </p:grpSpPr>
        <p:sp>
          <p:nvSpPr>
            <p:cNvPr id="710" name="Rectangle"/>
            <p:cNvSpPr/>
            <p:nvPr/>
          </p:nvSpPr>
          <p:spPr>
            <a:xfrm>
              <a:off x="0" y="-1"/>
              <a:ext cx="733500" cy="786602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11" name="AI Tools"/>
            <p:cNvSpPr txBox="1"/>
            <p:nvPr/>
          </p:nvSpPr>
          <p:spPr>
            <a:xfrm>
              <a:off x="53662" y="80899"/>
              <a:ext cx="626176" cy="62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AI Tools</a:t>
              </a:r>
            </a:p>
          </p:txBody>
        </p:sp>
      </p:grpSp>
      <p:grpSp>
        <p:nvGrpSpPr>
          <p:cNvPr id="715" name="Google Shape;462;p4"/>
          <p:cNvGrpSpPr/>
          <p:nvPr/>
        </p:nvGrpSpPr>
        <p:grpSpPr>
          <a:xfrm>
            <a:off x="8501998" y="3665856"/>
            <a:ext cx="733501" cy="786601"/>
            <a:chOff x="0" y="0"/>
            <a:chExt cx="733499" cy="786600"/>
          </a:xfrm>
        </p:grpSpPr>
        <p:sp>
          <p:nvSpPr>
            <p:cNvPr id="713" name="Rectangle"/>
            <p:cNvSpPr/>
            <p:nvPr/>
          </p:nvSpPr>
          <p:spPr>
            <a:xfrm>
              <a:off x="0" y="-1"/>
              <a:ext cx="733500" cy="786602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14" name="AI Tools"/>
            <p:cNvSpPr txBox="1"/>
            <p:nvPr/>
          </p:nvSpPr>
          <p:spPr>
            <a:xfrm>
              <a:off x="53662" y="80899"/>
              <a:ext cx="626176" cy="62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AI Tools</a:t>
              </a:r>
            </a:p>
          </p:txBody>
        </p:sp>
      </p:grpSp>
      <p:grpSp>
        <p:nvGrpSpPr>
          <p:cNvPr id="718" name="Google Shape;463;p4"/>
          <p:cNvGrpSpPr/>
          <p:nvPr/>
        </p:nvGrpSpPr>
        <p:grpSpPr>
          <a:xfrm>
            <a:off x="9733935" y="5058438"/>
            <a:ext cx="1155301" cy="422401"/>
            <a:chOff x="0" y="0"/>
            <a:chExt cx="1155300" cy="422399"/>
          </a:xfrm>
        </p:grpSpPr>
        <p:sp>
          <p:nvSpPr>
            <p:cNvPr id="716" name="Rectangle"/>
            <p:cNvSpPr/>
            <p:nvPr/>
          </p:nvSpPr>
          <p:spPr>
            <a:xfrm>
              <a:off x="-1" y="0"/>
              <a:ext cx="1155302" cy="422400"/>
            </a:xfrm>
            <a:prstGeom prst="rect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17" name="AI Tools"/>
            <p:cNvSpPr txBox="1"/>
            <p:nvPr/>
          </p:nvSpPr>
          <p:spPr>
            <a:xfrm>
              <a:off x="53662" y="32149"/>
              <a:ext cx="1047976" cy="35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AI Tools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1" animBg="1" advAuto="0"/>
      <p:bldP spid="689" grpId="4" animBg="1" advAuto="0"/>
      <p:bldP spid="692" grpId="12" animBg="1" advAuto="0"/>
      <p:bldP spid="693" grpId="3" animBg="1" advAuto="0"/>
      <p:bldP spid="696" grpId="5" animBg="1" advAuto="0"/>
      <p:bldP spid="697" grpId="13" animBg="1" advAuto="0"/>
      <p:bldP spid="700" grpId="2" animBg="1" advAuto="0"/>
      <p:bldP spid="703" grpId="6" animBg="1" advAuto="0"/>
      <p:bldP spid="706" grpId="8" animBg="1" advAuto="0"/>
      <p:bldP spid="709" grpId="9" animBg="1" advAuto="0"/>
      <p:bldP spid="712" grpId="10" animBg="1" advAuto="0"/>
      <p:bldP spid="715" grpId="7" animBg="1" advAuto="0"/>
      <p:bldP spid="718" grpId="1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469;g2ce9387c0d5_2_115"/>
          <p:cNvGrpSpPr/>
          <p:nvPr/>
        </p:nvGrpSpPr>
        <p:grpSpPr>
          <a:xfrm>
            <a:off x="3176332" y="62526"/>
            <a:ext cx="5198317" cy="3383945"/>
            <a:chOff x="0" y="0"/>
            <a:chExt cx="5198316" cy="3383943"/>
          </a:xfrm>
        </p:grpSpPr>
        <p:grpSp>
          <p:nvGrpSpPr>
            <p:cNvPr id="724" name="Group"/>
            <p:cNvGrpSpPr/>
            <p:nvPr/>
          </p:nvGrpSpPr>
          <p:grpSpPr>
            <a:xfrm>
              <a:off x="0" y="-1"/>
              <a:ext cx="5198317" cy="3383945"/>
              <a:chOff x="0" y="0"/>
              <a:chExt cx="5198316" cy="3383943"/>
            </a:xfrm>
          </p:grpSpPr>
          <p:sp>
            <p:nvSpPr>
              <p:cNvPr id="722" name="Shape"/>
              <p:cNvSpPr/>
              <p:nvPr/>
            </p:nvSpPr>
            <p:spPr>
              <a:xfrm>
                <a:off x="0" y="0"/>
                <a:ext cx="5198317" cy="3383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lnTo>
                      <a:pt x="13801" y="17556"/>
                    </a:ln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156082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23" name="Shape"/>
              <p:cNvSpPr/>
              <p:nvPr/>
            </p:nvSpPr>
            <p:spPr>
              <a:xfrm>
                <a:off x="263959" y="172070"/>
                <a:ext cx="4763394" cy="287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lnTo>
                      <a:pt x="10888" y="1399"/>
                    </a:ln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25" name="AI cheating appeared during a swerve towards online learning due to the COVID-19 pandemic."/>
            <p:cNvSpPr txBox="1"/>
            <p:nvPr/>
          </p:nvSpPr>
          <p:spPr>
            <a:xfrm>
              <a:off x="775155" y="633075"/>
              <a:ext cx="3280756" cy="193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t>AI cheating appeared during a swerve towards online learning due to the COVID-19 pandemic.</a:t>
              </a:r>
            </a:p>
          </p:txBody>
        </p:sp>
      </p:grpSp>
      <p:grpSp>
        <p:nvGrpSpPr>
          <p:cNvPr id="729" name="Google Shape;470;g2ce9387c0d5_2_115"/>
          <p:cNvGrpSpPr/>
          <p:nvPr/>
        </p:nvGrpSpPr>
        <p:grpSpPr>
          <a:xfrm>
            <a:off x="2905431" y="3682179"/>
            <a:ext cx="6381136" cy="1710814"/>
            <a:chOff x="0" y="0"/>
            <a:chExt cx="6381134" cy="1710813"/>
          </a:xfrm>
        </p:grpSpPr>
        <p:sp>
          <p:nvSpPr>
            <p:cNvPr id="727" name="Rounded Rectangle"/>
            <p:cNvSpPr/>
            <p:nvPr/>
          </p:nvSpPr>
          <p:spPr>
            <a:xfrm>
              <a:off x="0" y="0"/>
              <a:ext cx="6381135" cy="1710814"/>
            </a:xfrm>
            <a:prstGeom prst="roundRect">
              <a:avLst>
                <a:gd name="adj" fmla="val 16667"/>
              </a:avLst>
            </a:prstGeom>
            <a:solidFill>
              <a:srgbClr val="E97132"/>
            </a:solidFill>
            <a:ln w="19050" cap="flat">
              <a:solidFill>
                <a:srgbClr val="08283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700" b="1">
                  <a:solidFill>
                    <a:srgbClr val="00FFFF"/>
                  </a:solidFill>
                </a:defRPr>
              </a:pPr>
              <a:endParaRPr/>
            </a:p>
          </p:txBody>
        </p:sp>
        <p:sp>
          <p:nvSpPr>
            <p:cNvPr id="728" name="STEM faculty often feel they must abandon traditional assessment strategies.…"/>
            <p:cNvSpPr txBox="1"/>
            <p:nvPr/>
          </p:nvSpPr>
          <p:spPr>
            <a:xfrm>
              <a:off x="138764" y="15956"/>
              <a:ext cx="6103607" cy="167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algn="ctr">
                <a:defRPr sz="2100" b="1">
                  <a:solidFill>
                    <a:srgbClr val="00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t>STEM faculty often feel they must abandon traditional assessment strategies.</a:t>
              </a:r>
            </a:p>
            <a:p>
              <a:pPr algn="ctr">
                <a:defRPr sz="2100" b="1">
                  <a:solidFill>
                    <a:srgbClr val="00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  <a:p>
              <a:pPr algn="ctr">
                <a:defRPr sz="2100" b="1">
                  <a:solidFill>
                    <a:srgbClr val="00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t>They can also  revise or adopt new assessments.</a:t>
              </a:r>
            </a:p>
          </p:txBody>
        </p:sp>
      </p:grpSp>
      <p:grpSp>
        <p:nvGrpSpPr>
          <p:cNvPr id="732" name="Google Shape;471;g2ce9387c0d5_2_115"/>
          <p:cNvGrpSpPr/>
          <p:nvPr/>
        </p:nvGrpSpPr>
        <p:grpSpPr>
          <a:xfrm>
            <a:off x="9399638" y="3465871"/>
            <a:ext cx="2620296" cy="1963995"/>
            <a:chOff x="0" y="0"/>
            <a:chExt cx="2620294" cy="1963994"/>
          </a:xfrm>
        </p:grpSpPr>
        <p:sp>
          <p:nvSpPr>
            <p:cNvPr id="730" name="Arrow"/>
            <p:cNvSpPr/>
            <p:nvPr/>
          </p:nvSpPr>
          <p:spPr>
            <a:xfrm>
              <a:off x="0" y="0"/>
              <a:ext cx="2620295" cy="196399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156082"/>
            </a:solidFill>
            <a:ln w="19050" cap="flat">
              <a:solidFill>
                <a:srgbClr val="08283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31" name="Easy availability of AI"/>
            <p:cNvSpPr txBox="1"/>
            <p:nvPr/>
          </p:nvSpPr>
          <p:spPr>
            <a:xfrm>
              <a:off x="546249" y="673336"/>
              <a:ext cx="2018796" cy="617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Easy availability of AI</a:t>
              </a:r>
            </a:p>
          </p:txBody>
        </p:sp>
      </p:grpSp>
      <p:grpSp>
        <p:nvGrpSpPr>
          <p:cNvPr id="735" name="Google Shape;472;g2ce9387c0d5_2_115"/>
          <p:cNvGrpSpPr/>
          <p:nvPr/>
        </p:nvGrpSpPr>
        <p:grpSpPr>
          <a:xfrm>
            <a:off x="172064" y="3705531"/>
            <a:ext cx="2379408" cy="1484672"/>
            <a:chOff x="0" y="0"/>
            <a:chExt cx="2379406" cy="1484671"/>
          </a:xfrm>
        </p:grpSpPr>
        <p:sp>
          <p:nvSpPr>
            <p:cNvPr id="733" name="Shape"/>
            <p:cNvSpPr/>
            <p:nvPr/>
          </p:nvSpPr>
          <p:spPr>
            <a:xfrm>
              <a:off x="-1" y="-1"/>
              <a:ext cx="2379407" cy="148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861" y="0"/>
                  </a:lnTo>
                  <a:lnTo>
                    <a:pt x="21600" y="10800"/>
                  </a:lnTo>
                  <a:lnTo>
                    <a:pt x="1486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56082"/>
            </a:solidFill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34" name="Ability to produce adequate responses"/>
            <p:cNvSpPr txBox="1"/>
            <p:nvPr/>
          </p:nvSpPr>
          <p:spPr>
            <a:xfrm>
              <a:off x="55249" y="300324"/>
              <a:ext cx="1897740" cy="884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Ability to produce adequate responses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" grpId="1" animBg="1" advAuto="0"/>
      <p:bldP spid="729" grpId="4" animBg="1" advAuto="0"/>
      <p:bldP spid="732" grpId="3" animBg="1" advAuto="0"/>
      <p:bldP spid="735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478;g2ce9387c0d5_2_100"/>
          <p:cNvSpPr txBox="1"/>
          <p:nvPr/>
        </p:nvSpPr>
        <p:spPr>
          <a:xfrm>
            <a:off x="5438174" y="144549"/>
            <a:ext cx="6550851" cy="41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200" b="1"/>
            </a:lvl1pPr>
          </a:lstStyle>
          <a:p>
            <a:r>
              <a:t>What do Artificial Intelligence technologies do?</a:t>
            </a:r>
          </a:p>
        </p:txBody>
      </p:sp>
      <p:sp>
        <p:nvSpPr>
          <p:cNvPr id="740" name="Google Shape;479;g2ce9387c0d5_2_100"/>
          <p:cNvSpPr/>
          <p:nvPr/>
        </p:nvSpPr>
        <p:spPr>
          <a:xfrm flipH="1">
            <a:off x="7364578" y="605512"/>
            <a:ext cx="1268362" cy="844413"/>
          </a:xfrm>
          <a:prstGeom prst="line">
            <a:avLst/>
          </a:prstGeom>
          <a:ln w="1905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1" name="Google Shape;480;g2ce9387c0d5_2_100"/>
          <p:cNvSpPr/>
          <p:nvPr/>
        </p:nvSpPr>
        <p:spPr>
          <a:xfrm>
            <a:off x="8790254" y="569293"/>
            <a:ext cx="1183980" cy="880633"/>
          </a:xfrm>
          <a:prstGeom prst="line">
            <a:avLst/>
          </a:prstGeom>
          <a:ln w="1905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44" name="Google Shape;481;g2ce9387c0d5_2_100"/>
          <p:cNvGrpSpPr/>
          <p:nvPr/>
        </p:nvGrpSpPr>
        <p:grpSpPr>
          <a:xfrm>
            <a:off x="5486617" y="1584442"/>
            <a:ext cx="2222091" cy="1120879"/>
            <a:chOff x="0" y="0"/>
            <a:chExt cx="2222089" cy="1120877"/>
          </a:xfrm>
        </p:grpSpPr>
        <p:sp>
          <p:nvSpPr>
            <p:cNvPr id="742" name="Rectangle"/>
            <p:cNvSpPr/>
            <p:nvPr/>
          </p:nvSpPr>
          <p:spPr>
            <a:xfrm>
              <a:off x="0" y="0"/>
              <a:ext cx="2222090" cy="1120878"/>
            </a:xfrm>
            <a:prstGeom prst="rect">
              <a:avLst/>
            </a:prstGeom>
            <a:solidFill>
              <a:srgbClr val="156082"/>
            </a:solidFill>
            <a:ln w="19050" cap="flat">
              <a:solidFill>
                <a:srgbClr val="08283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3" name="Instantly generate coherent responses"/>
            <p:cNvSpPr txBox="1"/>
            <p:nvPr/>
          </p:nvSpPr>
          <p:spPr>
            <a:xfrm>
              <a:off x="55250" y="251778"/>
              <a:ext cx="2111590" cy="617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Instantly generate coherent responses</a:t>
              </a:r>
            </a:p>
          </p:txBody>
        </p:sp>
      </p:grpSp>
      <p:grpSp>
        <p:nvGrpSpPr>
          <p:cNvPr id="747" name="Google Shape;482;g2ce9387c0d5_2_100"/>
          <p:cNvGrpSpPr/>
          <p:nvPr/>
        </p:nvGrpSpPr>
        <p:grpSpPr>
          <a:xfrm>
            <a:off x="9630912" y="1541787"/>
            <a:ext cx="2222091" cy="1120879"/>
            <a:chOff x="0" y="0"/>
            <a:chExt cx="2222089" cy="1120877"/>
          </a:xfrm>
        </p:grpSpPr>
        <p:sp>
          <p:nvSpPr>
            <p:cNvPr id="745" name="Rectangle"/>
            <p:cNvSpPr/>
            <p:nvPr/>
          </p:nvSpPr>
          <p:spPr>
            <a:xfrm>
              <a:off x="0" y="0"/>
              <a:ext cx="2222090" cy="1120878"/>
            </a:xfrm>
            <a:prstGeom prst="rect">
              <a:avLst/>
            </a:prstGeom>
            <a:solidFill>
              <a:srgbClr val="156082"/>
            </a:solidFill>
            <a:ln w="19050" cap="flat">
              <a:solidFill>
                <a:srgbClr val="08283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6" name="Responses are faultless"/>
            <p:cNvSpPr txBox="1"/>
            <p:nvPr/>
          </p:nvSpPr>
          <p:spPr>
            <a:xfrm>
              <a:off x="55250" y="251778"/>
              <a:ext cx="2111590" cy="617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Responses are faultless</a:t>
              </a:r>
            </a:p>
          </p:txBody>
        </p:sp>
      </p:grpSp>
      <p:sp>
        <p:nvSpPr>
          <p:cNvPr id="748" name="Google Shape;483;g2ce9387c0d5_2_100"/>
          <p:cNvSpPr/>
          <p:nvPr/>
        </p:nvSpPr>
        <p:spPr>
          <a:xfrm>
            <a:off x="7512652" y="2904282"/>
            <a:ext cx="887391" cy="1298980"/>
          </a:xfrm>
          <a:prstGeom prst="line">
            <a:avLst/>
          </a:prstGeom>
          <a:ln w="1905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9" name="Google Shape;484;g2ce9387c0d5_2_100"/>
          <p:cNvSpPr/>
          <p:nvPr/>
        </p:nvSpPr>
        <p:spPr>
          <a:xfrm flipH="1">
            <a:off x="9045678" y="2838402"/>
            <a:ext cx="831530" cy="1404282"/>
          </a:xfrm>
          <a:prstGeom prst="line">
            <a:avLst/>
          </a:prstGeom>
          <a:ln w="1905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0" name="Google Shape;485;g2ce9387c0d5_2_100"/>
          <p:cNvSpPr txBox="1"/>
          <p:nvPr/>
        </p:nvSpPr>
        <p:spPr>
          <a:xfrm>
            <a:off x="7612239" y="4273729"/>
            <a:ext cx="2581412" cy="617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800" b="1"/>
            </a:lvl1pPr>
          </a:lstStyle>
          <a:p>
            <a:r>
              <a:t>Alarm among Higher Education Faculty</a:t>
            </a:r>
          </a:p>
        </p:txBody>
      </p:sp>
      <p:sp>
        <p:nvSpPr>
          <p:cNvPr id="751" name="Google Shape;486;g2ce9387c0d5_2_100"/>
          <p:cNvSpPr/>
          <p:nvPr/>
        </p:nvSpPr>
        <p:spPr>
          <a:xfrm>
            <a:off x="8809704" y="4993647"/>
            <a:ext cx="1" cy="423096"/>
          </a:xfrm>
          <a:prstGeom prst="line">
            <a:avLst/>
          </a:prstGeom>
          <a:ln w="1905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54" name="Google Shape;487;g2ce9387c0d5_2_100"/>
          <p:cNvGrpSpPr/>
          <p:nvPr/>
        </p:nvGrpSpPr>
        <p:grpSpPr>
          <a:xfrm>
            <a:off x="6026310" y="5591740"/>
            <a:ext cx="5566788" cy="1120879"/>
            <a:chOff x="0" y="0"/>
            <a:chExt cx="5566786" cy="1120877"/>
          </a:xfrm>
        </p:grpSpPr>
        <p:sp>
          <p:nvSpPr>
            <p:cNvPr id="752" name="Rounded Rectangle"/>
            <p:cNvSpPr/>
            <p:nvPr/>
          </p:nvSpPr>
          <p:spPr>
            <a:xfrm>
              <a:off x="0" y="0"/>
              <a:ext cx="5566787" cy="1120878"/>
            </a:xfrm>
            <a:prstGeom prst="roundRect">
              <a:avLst>
                <a:gd name="adj" fmla="val 16667"/>
              </a:avLst>
            </a:prstGeom>
            <a:solidFill>
              <a:srgbClr val="156082"/>
            </a:solidFill>
            <a:ln w="190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3" name="Surge in usage of AI to complete assignments, MCQs, essay type questions (short &amp; long), reports, maths problem and computer coded assignments."/>
            <p:cNvSpPr txBox="1"/>
            <p:nvPr/>
          </p:nvSpPr>
          <p:spPr>
            <a:xfrm>
              <a:off x="109966" y="118428"/>
              <a:ext cx="5346854" cy="88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Surge in usage of AI to complete assignments, MCQs, essay type questions (short &amp; long), reports, maths problem and computer coded assignments.</a:t>
              </a:r>
            </a:p>
          </p:txBody>
        </p:sp>
      </p:grpSp>
      <p:pic>
        <p:nvPicPr>
          <p:cNvPr id="755" name="Google Shape;488;g2ce9387c0d5_2_100" descr="Google Shape;488;g2ce9387c0d5_2_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21" y="2506304"/>
            <a:ext cx="4817807" cy="278691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2" animBg="1" advAuto="0"/>
      <p:bldP spid="740" grpId="3" animBg="1" advAuto="0"/>
      <p:bldP spid="741" grpId="4" animBg="1" advAuto="0"/>
      <p:bldP spid="744" grpId="5" animBg="1" advAuto="0"/>
      <p:bldP spid="747" grpId="6" animBg="1" advAuto="0"/>
      <p:bldP spid="748" grpId="7" animBg="1" advAuto="0"/>
      <p:bldP spid="749" grpId="8" animBg="1" advAuto="0"/>
      <p:bldP spid="750" grpId="9" animBg="1" advAuto="0"/>
      <p:bldP spid="751" grpId="10" animBg="1" advAuto="0"/>
      <p:bldP spid="754" grpId="11" animBg="1" advAuto="0"/>
      <p:bldP spid="75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494;p2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STEM COURSES and AI</a:t>
            </a:r>
          </a:p>
        </p:txBody>
      </p:sp>
      <p:pic>
        <p:nvPicPr>
          <p:cNvPr id="760" name="Google Shape;495;p2" descr="Google Shape;495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95" y="2607302"/>
            <a:ext cx="5329083" cy="3460956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Google Shape;496;p2"/>
          <p:cNvSpPr txBox="1"/>
          <p:nvPr/>
        </p:nvSpPr>
        <p:spPr>
          <a:xfrm>
            <a:off x="7609550" y="2607299"/>
            <a:ext cx="3720301" cy="284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800"/>
            </a:pPr>
            <a:r>
              <a:t>STEM disciplines: 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-frequently rely on summative, closed-question assessments, 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-may not emphasize or even evaluate writing quality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-may not expect thesis-driven arguments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513;g2ce9387c0d5_2_123"/>
          <p:cNvGrpSpPr/>
          <p:nvPr/>
        </p:nvGrpSpPr>
        <p:grpSpPr>
          <a:xfrm>
            <a:off x="973393" y="1296981"/>
            <a:ext cx="2644801" cy="658801"/>
            <a:chOff x="0" y="0"/>
            <a:chExt cx="2644799" cy="658800"/>
          </a:xfrm>
        </p:grpSpPr>
        <p:sp>
          <p:nvSpPr>
            <p:cNvPr id="773" name="Rectangle"/>
            <p:cNvSpPr/>
            <p:nvPr/>
          </p:nvSpPr>
          <p:spPr>
            <a:xfrm>
              <a:off x="0" y="-1"/>
              <a:ext cx="2644800" cy="658802"/>
            </a:xfrm>
            <a:prstGeom prst="rect">
              <a:avLst/>
            </a:prstGeom>
            <a:solidFill>
              <a:srgbClr val="156082"/>
            </a:solidFill>
            <a:ln w="19050" cap="flat">
              <a:solidFill>
                <a:srgbClr val="08283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74" name="Survey"/>
            <p:cNvSpPr txBox="1"/>
            <p:nvPr/>
          </p:nvSpPr>
          <p:spPr>
            <a:xfrm>
              <a:off x="55249" y="154089"/>
              <a:ext cx="2534302" cy="350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Survey</a:t>
              </a:r>
            </a:p>
          </p:txBody>
        </p:sp>
      </p:grpSp>
      <p:grpSp>
        <p:nvGrpSpPr>
          <p:cNvPr id="778" name="Google Shape;514;g2ce9387c0d5_2_123"/>
          <p:cNvGrpSpPr/>
          <p:nvPr/>
        </p:nvGrpSpPr>
        <p:grpSpPr>
          <a:xfrm>
            <a:off x="8219768" y="1213847"/>
            <a:ext cx="2644801" cy="658801"/>
            <a:chOff x="0" y="0"/>
            <a:chExt cx="2644799" cy="658800"/>
          </a:xfrm>
        </p:grpSpPr>
        <p:sp>
          <p:nvSpPr>
            <p:cNvPr id="776" name="Rectangle"/>
            <p:cNvSpPr/>
            <p:nvPr/>
          </p:nvSpPr>
          <p:spPr>
            <a:xfrm>
              <a:off x="0" y="-1"/>
              <a:ext cx="2644800" cy="658802"/>
            </a:xfrm>
            <a:prstGeom prst="rect">
              <a:avLst/>
            </a:prstGeom>
            <a:solidFill>
              <a:srgbClr val="156082"/>
            </a:solidFill>
            <a:ln w="19050" cap="flat">
              <a:solidFill>
                <a:srgbClr val="08283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77" name="Literature Review"/>
            <p:cNvSpPr txBox="1"/>
            <p:nvPr/>
          </p:nvSpPr>
          <p:spPr>
            <a:xfrm>
              <a:off x="55249" y="154089"/>
              <a:ext cx="2534302" cy="350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Literature Review</a:t>
              </a:r>
            </a:p>
          </p:txBody>
        </p:sp>
      </p:grpSp>
      <p:sp>
        <p:nvSpPr>
          <p:cNvPr id="779" name="Google Shape;515;g2ce9387c0d5_2_123"/>
          <p:cNvSpPr/>
          <p:nvPr/>
        </p:nvSpPr>
        <p:spPr>
          <a:xfrm>
            <a:off x="3692009" y="1997463"/>
            <a:ext cx="1056901" cy="681301"/>
          </a:xfrm>
          <a:prstGeom prst="line">
            <a:avLst/>
          </a:prstGeom>
          <a:ln w="1905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0" name="Google Shape;516;g2ce9387c0d5_2_123"/>
          <p:cNvSpPr/>
          <p:nvPr/>
        </p:nvSpPr>
        <p:spPr>
          <a:xfrm flipH="1">
            <a:off x="7253851" y="1975250"/>
            <a:ext cx="855301" cy="681301"/>
          </a:xfrm>
          <a:prstGeom prst="line">
            <a:avLst/>
          </a:prstGeom>
          <a:ln w="1905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83" name="Google Shape;517;g2ce9387c0d5_2_123"/>
          <p:cNvGrpSpPr/>
          <p:nvPr/>
        </p:nvGrpSpPr>
        <p:grpSpPr>
          <a:xfrm>
            <a:off x="4932110" y="2636173"/>
            <a:ext cx="2155801" cy="1343101"/>
            <a:chOff x="0" y="0"/>
            <a:chExt cx="2155800" cy="1343099"/>
          </a:xfrm>
        </p:grpSpPr>
        <p:sp>
          <p:nvSpPr>
            <p:cNvPr id="781" name="Rectangle"/>
            <p:cNvSpPr/>
            <p:nvPr/>
          </p:nvSpPr>
          <p:spPr>
            <a:xfrm>
              <a:off x="-1" y="0"/>
              <a:ext cx="2155802" cy="1343100"/>
            </a:xfrm>
            <a:prstGeom prst="rect">
              <a:avLst/>
            </a:prstGeom>
            <a:solidFill>
              <a:srgbClr val="156082"/>
            </a:solidFill>
            <a:ln w="19050" cap="flat">
              <a:solidFill>
                <a:srgbClr val="08283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82" name="Attitudes of students towards use of AI in classes initiated by instructors and students"/>
            <p:cNvSpPr txBox="1"/>
            <p:nvPr/>
          </p:nvSpPr>
          <p:spPr>
            <a:xfrm>
              <a:off x="55249" y="57673"/>
              <a:ext cx="2045302" cy="1227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t>Attitudes of students towards use of AI in classes initiated by instructors and students</a:t>
              </a:r>
            </a:p>
          </p:txBody>
        </p:sp>
      </p:grpSp>
      <p:sp>
        <p:nvSpPr>
          <p:cNvPr id="784" name="Google Shape;518;g2ce9387c0d5_2_123"/>
          <p:cNvSpPr/>
          <p:nvPr/>
        </p:nvSpPr>
        <p:spPr>
          <a:xfrm>
            <a:off x="5555834" y="4026456"/>
            <a:ext cx="1" cy="584101"/>
          </a:xfrm>
          <a:prstGeom prst="line">
            <a:avLst/>
          </a:prstGeom>
          <a:ln w="1905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87" name="Google Shape;519;g2ce9387c0d5_2_123"/>
          <p:cNvGrpSpPr/>
          <p:nvPr/>
        </p:nvGrpSpPr>
        <p:grpSpPr>
          <a:xfrm>
            <a:off x="4647584" y="4733983"/>
            <a:ext cx="2896801" cy="521101"/>
            <a:chOff x="0" y="0"/>
            <a:chExt cx="2896800" cy="521100"/>
          </a:xfrm>
        </p:grpSpPr>
        <p:sp>
          <p:nvSpPr>
            <p:cNvPr id="785" name="Rectangle"/>
            <p:cNvSpPr/>
            <p:nvPr/>
          </p:nvSpPr>
          <p:spPr>
            <a:xfrm>
              <a:off x="-1" y="-1"/>
              <a:ext cx="2896802" cy="521102"/>
            </a:xfrm>
            <a:prstGeom prst="rect">
              <a:avLst/>
            </a:prstGeom>
            <a:solidFill>
              <a:srgbClr val="156082"/>
            </a:solidFill>
            <a:ln w="19050" cap="flat">
              <a:solidFill>
                <a:srgbClr val="08283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86" name="Acceptance or Rejection"/>
            <p:cNvSpPr txBox="1"/>
            <p:nvPr/>
          </p:nvSpPr>
          <p:spPr>
            <a:xfrm>
              <a:off x="55249" y="85239"/>
              <a:ext cx="2786302" cy="350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t>Acceptance or Rejection</a:t>
              </a:r>
            </a:p>
          </p:txBody>
        </p:sp>
      </p:grpSp>
      <p:sp>
        <p:nvSpPr>
          <p:cNvPr id="788" name="Google Shape;520;g2ce9387c0d5_2_123"/>
          <p:cNvSpPr/>
          <p:nvPr/>
        </p:nvSpPr>
        <p:spPr>
          <a:xfrm flipH="1">
            <a:off x="3913132" y="5340651"/>
            <a:ext cx="2078401" cy="871201"/>
          </a:xfrm>
          <a:prstGeom prst="line">
            <a:avLst/>
          </a:prstGeom>
          <a:ln w="1905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9" name="Google Shape;521;g2ce9387c0d5_2_123"/>
          <p:cNvSpPr txBox="1"/>
          <p:nvPr/>
        </p:nvSpPr>
        <p:spPr>
          <a:xfrm>
            <a:off x="5720775" y="4025050"/>
            <a:ext cx="1986951" cy="617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 b="1"/>
            </a:lvl1pPr>
          </a:lstStyle>
          <a:p>
            <a:r>
              <a:t>Response of STEM Faculty</a:t>
            </a:r>
          </a:p>
        </p:txBody>
      </p:sp>
      <p:sp>
        <p:nvSpPr>
          <p:cNvPr id="790" name="Google Shape;522;g2ce9387c0d5_2_123"/>
          <p:cNvSpPr/>
          <p:nvPr/>
        </p:nvSpPr>
        <p:spPr>
          <a:xfrm>
            <a:off x="6096000" y="5343061"/>
            <a:ext cx="1937101" cy="868801"/>
          </a:xfrm>
          <a:prstGeom prst="line">
            <a:avLst/>
          </a:prstGeom>
          <a:ln w="19050">
            <a:solidFill>
              <a:srgbClr val="15608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1" name="Google Shape;523;g2ce9387c0d5_2_123"/>
          <p:cNvSpPr txBox="1"/>
          <p:nvPr/>
        </p:nvSpPr>
        <p:spPr>
          <a:xfrm>
            <a:off x="283571" y="6010059"/>
            <a:ext cx="5345750" cy="617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800" b="1"/>
            </a:pPr>
            <a:r>
              <a:t>Acceptance</a:t>
            </a:r>
            <a:r>
              <a:rPr b="0"/>
              <a:t> –  </a:t>
            </a:r>
          </a:p>
          <a:p>
            <a:pPr>
              <a:defRPr sz="1800"/>
            </a:pPr>
            <a:r>
              <a:t>ranging from grudging to enthusiastic</a:t>
            </a:r>
          </a:p>
        </p:txBody>
      </p:sp>
      <p:sp>
        <p:nvSpPr>
          <p:cNvPr id="792" name="Google Shape;524;g2ce9387c0d5_2_123"/>
          <p:cNvSpPr txBox="1"/>
          <p:nvPr/>
        </p:nvSpPr>
        <p:spPr>
          <a:xfrm>
            <a:off x="8183295" y="5983242"/>
            <a:ext cx="4392051" cy="617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800" b="1"/>
            </a:pPr>
            <a:r>
              <a:t>Rejection –</a:t>
            </a:r>
          </a:p>
          <a:p>
            <a:pPr>
              <a:defRPr sz="1800"/>
            </a:pPr>
            <a:r>
              <a:t>ranging from modest to extreme</a:t>
            </a:r>
          </a:p>
        </p:txBody>
      </p:sp>
      <p:pic>
        <p:nvPicPr>
          <p:cNvPr id="793" name="Google Shape;525;g2ce9387c0d5_2_123" descr="Google Shape;525;g2ce9387c0d5_2_123"/>
          <p:cNvPicPr>
            <a:picLocks noChangeAspect="1"/>
          </p:cNvPicPr>
          <p:nvPr/>
        </p:nvPicPr>
        <p:blipFill>
          <a:blip r:embed="rId3"/>
          <a:srcRect l="20839" t="9851" r="28322" b="1771"/>
          <a:stretch>
            <a:fillRect/>
          </a:stretch>
        </p:blipFill>
        <p:spPr>
          <a:xfrm>
            <a:off x="210131" y="2307657"/>
            <a:ext cx="3698590" cy="337549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94" name="Google Shape;526;g2ce9387c0d5_2_123" descr="Google Shape;526;g2ce9387c0d5_2_123"/>
          <p:cNvPicPr>
            <a:picLocks noChangeAspect="1"/>
          </p:cNvPicPr>
          <p:nvPr/>
        </p:nvPicPr>
        <p:blipFill>
          <a:blip r:embed="rId4"/>
          <a:srcRect l="2298" t="11743" r="2337" b="15617"/>
          <a:stretch>
            <a:fillRect/>
          </a:stretch>
        </p:blipFill>
        <p:spPr>
          <a:xfrm>
            <a:off x="7605248" y="2506335"/>
            <a:ext cx="4483514" cy="21168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95" name="Google Shape;527;g2ce9387c0d5_2_123"/>
          <p:cNvSpPr txBox="1"/>
          <p:nvPr/>
        </p:nvSpPr>
        <p:spPr>
          <a:xfrm>
            <a:off x="1936277" y="130024"/>
            <a:ext cx="8147452" cy="692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100" b="1">
                <a:solidFill>
                  <a:srgbClr val="0000FF"/>
                </a:solidFill>
              </a:defRPr>
            </a:pPr>
            <a:r>
              <a:t>We generated a set of best practices for instructors who want </a:t>
            </a:r>
          </a:p>
          <a:p>
            <a:pPr>
              <a:defRPr sz="2100" b="1">
                <a:solidFill>
                  <a:srgbClr val="0000FF"/>
                </a:solidFill>
              </a:defRPr>
            </a:pPr>
            <a:r>
              <a:t>to either avoid or promote the use of AI by their students.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" grpId="1" animBg="1" advAuto="0"/>
      <p:bldP spid="778" grpId="4" animBg="1" advAuto="0"/>
      <p:bldP spid="779" grpId="3" animBg="1" advAuto="0"/>
      <p:bldP spid="780" grpId="6" animBg="1" advAuto="0"/>
      <p:bldP spid="783" grpId="7" animBg="1" advAuto="0"/>
      <p:bldP spid="784" grpId="8" animBg="1" advAuto="0"/>
      <p:bldP spid="787" grpId="10" animBg="1" advAuto="0"/>
      <p:bldP spid="788" grpId="11" animBg="1" advAuto="0"/>
      <p:bldP spid="789" grpId="9" animBg="1" advAuto="0"/>
      <p:bldP spid="790" grpId="12" animBg="1" advAuto="0"/>
      <p:bldP spid="791" grpId="13" animBg="1" advAuto="0"/>
      <p:bldP spid="792" grpId="14" animBg="1" advAuto="0"/>
      <p:bldP spid="793" grpId="2" animBg="1" advAuto="0"/>
      <p:bldP spid="794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533;p11"/>
          <p:cNvSpPr txBox="1">
            <a:spLocks noGrp="1"/>
          </p:cNvSpPr>
          <p:nvPr>
            <p:ph type="title"/>
          </p:nvPr>
        </p:nvSpPr>
        <p:spPr>
          <a:xfrm>
            <a:off x="838200" y="-92076"/>
            <a:ext cx="10515600" cy="683402"/>
          </a:xfrm>
          <a:prstGeom prst="rect">
            <a:avLst/>
          </a:prstGeom>
        </p:spPr>
        <p:txBody>
          <a:bodyPr/>
          <a:lstStyle>
            <a:lvl1pPr>
              <a:defRPr sz="3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Best Practices</a:t>
            </a:r>
          </a:p>
        </p:txBody>
      </p:sp>
      <p:grpSp>
        <p:nvGrpSpPr>
          <p:cNvPr id="802" name="Google Shape;534;p11"/>
          <p:cNvGrpSpPr/>
          <p:nvPr/>
        </p:nvGrpSpPr>
        <p:grpSpPr>
          <a:xfrm>
            <a:off x="963174" y="1194825"/>
            <a:ext cx="2475002" cy="1572901"/>
            <a:chOff x="0" y="0"/>
            <a:chExt cx="2475000" cy="1572900"/>
          </a:xfrm>
        </p:grpSpPr>
        <p:sp>
          <p:nvSpPr>
            <p:cNvPr id="800" name="Oval"/>
            <p:cNvSpPr/>
            <p:nvPr/>
          </p:nvSpPr>
          <p:spPr>
            <a:xfrm>
              <a:off x="-1" y="-1"/>
              <a:ext cx="2475002" cy="1572902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/>
              </a:pPr>
              <a:endParaRPr/>
            </a:p>
          </p:txBody>
        </p:sp>
        <p:sp>
          <p:nvSpPr>
            <p:cNvPr id="801" name="Have a Policy:…"/>
            <p:cNvSpPr txBox="1"/>
            <p:nvPr/>
          </p:nvSpPr>
          <p:spPr>
            <a:xfrm>
              <a:off x="416117" y="264500"/>
              <a:ext cx="1642766" cy="104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Have a Policy:</a:t>
              </a:r>
              <a:endParaRPr sz="1800"/>
            </a:p>
            <a:p>
              <a:pPr algn="ctr">
                <a:defRPr sz="22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r>
                <a:t>Syllabus Statement</a:t>
              </a:r>
            </a:p>
          </p:txBody>
        </p:sp>
      </p:grpSp>
      <p:grpSp>
        <p:nvGrpSpPr>
          <p:cNvPr id="805" name="Google Shape;535;p11"/>
          <p:cNvGrpSpPr/>
          <p:nvPr/>
        </p:nvGrpSpPr>
        <p:grpSpPr>
          <a:xfrm>
            <a:off x="4858511" y="1194816"/>
            <a:ext cx="2475002" cy="1572901"/>
            <a:chOff x="0" y="0"/>
            <a:chExt cx="2475000" cy="1572900"/>
          </a:xfrm>
        </p:grpSpPr>
        <p:sp>
          <p:nvSpPr>
            <p:cNvPr id="803" name="Oval"/>
            <p:cNvSpPr/>
            <p:nvPr/>
          </p:nvSpPr>
          <p:spPr>
            <a:xfrm>
              <a:off x="-1" y="-1"/>
              <a:ext cx="2475002" cy="1572902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804" name="Embrace AI: Allow or encourage AI use"/>
            <p:cNvSpPr txBox="1"/>
            <p:nvPr/>
          </p:nvSpPr>
          <p:spPr>
            <a:xfrm>
              <a:off x="416117" y="105750"/>
              <a:ext cx="1642766" cy="136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Embrace AI: Allow or encourage AI use</a:t>
              </a:r>
            </a:p>
          </p:txBody>
        </p:sp>
      </p:grpSp>
      <p:grpSp>
        <p:nvGrpSpPr>
          <p:cNvPr id="808" name="Google Shape;536;p11"/>
          <p:cNvGrpSpPr/>
          <p:nvPr/>
        </p:nvGrpSpPr>
        <p:grpSpPr>
          <a:xfrm>
            <a:off x="8497823" y="1194816"/>
            <a:ext cx="2475001" cy="1572901"/>
            <a:chOff x="0" y="0"/>
            <a:chExt cx="2475000" cy="1572900"/>
          </a:xfrm>
        </p:grpSpPr>
        <p:sp>
          <p:nvSpPr>
            <p:cNvPr id="806" name="Oval"/>
            <p:cNvSpPr/>
            <p:nvPr/>
          </p:nvSpPr>
          <p:spPr>
            <a:xfrm>
              <a:off x="-1" y="-1"/>
              <a:ext cx="2475002" cy="1572902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sp>
          <p:nvSpPr>
            <p:cNvPr id="807" name="Resist AI!"/>
            <p:cNvSpPr txBox="1"/>
            <p:nvPr/>
          </p:nvSpPr>
          <p:spPr>
            <a:xfrm>
              <a:off x="416117" y="524850"/>
              <a:ext cx="1642766" cy="523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300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Resist AI!</a:t>
              </a:r>
            </a:p>
          </p:txBody>
        </p:sp>
      </p:grpSp>
      <p:grpSp>
        <p:nvGrpSpPr>
          <p:cNvPr id="811" name="Google Shape;537;p11"/>
          <p:cNvGrpSpPr/>
          <p:nvPr/>
        </p:nvGrpSpPr>
        <p:grpSpPr>
          <a:xfrm>
            <a:off x="7244481" y="3516881"/>
            <a:ext cx="3828301" cy="1962901"/>
            <a:chOff x="0" y="0"/>
            <a:chExt cx="3828300" cy="1962899"/>
          </a:xfrm>
        </p:grpSpPr>
        <p:sp>
          <p:nvSpPr>
            <p:cNvPr id="809" name="Oval"/>
            <p:cNvSpPr/>
            <p:nvPr/>
          </p:nvSpPr>
          <p:spPr>
            <a:xfrm>
              <a:off x="-1" y="0"/>
              <a:ext cx="3828302" cy="1962900"/>
            </a:xfrm>
            <a:prstGeom prst="ellipse">
              <a:avLst/>
            </a:prstGeom>
            <a:solidFill>
              <a:schemeClr val="accent1"/>
            </a:solidFill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810" name="Find a Best Practices Resource Guide using the QR code."/>
            <p:cNvSpPr txBox="1"/>
            <p:nvPr/>
          </p:nvSpPr>
          <p:spPr>
            <a:xfrm>
              <a:off x="614304" y="249949"/>
              <a:ext cx="2599692" cy="146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r>
                <a:t>Find a Best Practices Resource Guide using the QR code.</a:t>
              </a:r>
            </a:p>
          </p:txBody>
        </p:sp>
      </p:grpSp>
      <p:grpSp>
        <p:nvGrpSpPr>
          <p:cNvPr id="814" name="Google Shape;538;p11"/>
          <p:cNvGrpSpPr/>
          <p:nvPr/>
        </p:nvGrpSpPr>
        <p:grpSpPr>
          <a:xfrm>
            <a:off x="1809525" y="3147849"/>
            <a:ext cx="3048975" cy="3048976"/>
            <a:chOff x="0" y="0"/>
            <a:chExt cx="3048974" cy="3048974"/>
          </a:xfrm>
        </p:grpSpPr>
        <p:sp>
          <p:nvSpPr>
            <p:cNvPr id="812" name="Square"/>
            <p:cNvSpPr/>
            <p:nvPr/>
          </p:nvSpPr>
          <p:spPr>
            <a:xfrm>
              <a:off x="0" y="0"/>
              <a:ext cx="3048975" cy="304897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813" name="image19.png" descr="image1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048975" cy="3048975"/>
            </a:xfrm>
            <a:prstGeom prst="rect">
              <a:avLst/>
            </a:prstGeom>
            <a:ln w="15875" cap="flat">
              <a:solidFill>
                <a:srgbClr val="374011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543;g2ce9387c0d5_0_113"/>
          <p:cNvSpPr/>
          <p:nvPr/>
        </p:nvSpPr>
        <p:spPr>
          <a:xfrm>
            <a:off x="0" y="-1"/>
            <a:ext cx="12207241" cy="686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9" name="Google Shape;545;g2ce9387c0d5_0_113"/>
          <p:cNvSpPr/>
          <p:nvPr/>
        </p:nvSpPr>
        <p:spPr>
          <a:xfrm>
            <a:off x="10970728" y="-484069"/>
            <a:ext cx="351643" cy="7392300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0" name="Google Shape;548;g2ce9387c0d5_0_113"/>
          <p:cNvSpPr/>
          <p:nvPr/>
        </p:nvSpPr>
        <p:spPr>
          <a:xfrm>
            <a:off x="11390086" y="-332836"/>
            <a:ext cx="31751" cy="7392300"/>
          </a:xfrm>
          <a:prstGeom prst="rect">
            <a:avLst/>
          </a:prstGeom>
          <a:solidFill>
            <a:srgbClr val="DEA62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1" name="Google Shape;551;g2ce9387c0d5_0_113"/>
          <p:cNvSpPr/>
          <p:nvPr/>
        </p:nvSpPr>
        <p:spPr>
          <a:xfrm>
            <a:off x="-1" y="-1"/>
            <a:ext cx="12192331" cy="6907915"/>
          </a:xfrm>
          <a:prstGeom prst="rect">
            <a:avLst/>
          </a:prstGeom>
          <a:solidFill>
            <a:srgbClr val="344769">
              <a:alpha val="8549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2" name="Google Shape;554;g2ce9387c0d5_0_113"/>
          <p:cNvSpPr/>
          <p:nvPr/>
        </p:nvSpPr>
        <p:spPr>
          <a:xfrm>
            <a:off x="11585364" y="-100456"/>
            <a:ext cx="357802" cy="7021381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3" name="Google Shape;557;g2ce9387c0d5_0_113"/>
          <p:cNvSpPr/>
          <p:nvPr/>
        </p:nvSpPr>
        <p:spPr>
          <a:xfrm flipH="1">
            <a:off x="12042039" y="-207900"/>
            <a:ext cx="31724" cy="7143292"/>
          </a:xfrm>
          <a:prstGeom prst="rect">
            <a:avLst/>
          </a:prstGeom>
          <a:solidFill>
            <a:srgbClr val="29738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4" name="Google Shape;559;g2ce9387c0d5_0_113"/>
          <p:cNvSpPr txBox="1"/>
          <p:nvPr/>
        </p:nvSpPr>
        <p:spPr>
          <a:xfrm>
            <a:off x="792052" y="2513875"/>
            <a:ext cx="9915902" cy="2011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9996"/>
              </a:lnSpc>
              <a:defRPr sz="55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t>Syllabus Statements and </a:t>
            </a:r>
          </a:p>
          <a:p>
            <a:pPr>
              <a:lnSpc>
                <a:spcPct val="139996"/>
              </a:lnSpc>
              <a:defRPr sz="55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r>
              <a:t>Course Policies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Organic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Organic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957</Words>
  <Application>Microsoft Office PowerPoint</Application>
  <PresentationFormat>Widescreen</PresentationFormat>
  <Paragraphs>147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Play</vt:lpstr>
      <vt:lpstr>Rubik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COURSES and AI</vt:lpstr>
      <vt:lpstr>PowerPoint Presentation</vt:lpstr>
      <vt:lpstr>Best Practices</vt:lpstr>
      <vt:lpstr>PowerPoint Presentation</vt:lpstr>
      <vt:lpstr>Syllabus Statements</vt:lpstr>
      <vt:lpstr>Syllabus Statements</vt:lpstr>
      <vt:lpstr>PowerPoint Presentation</vt:lpstr>
      <vt:lpstr>Embrace AI: Create AI-based Assignments</vt:lpstr>
      <vt:lpstr>PowerPoint Presentation</vt:lpstr>
      <vt:lpstr>Resist AI: Create Effective Deterrents</vt:lpstr>
      <vt:lpstr>AI-Resistant Assessment Modalities</vt:lpstr>
      <vt:lpstr>AI-Resistant Assignments</vt:lpstr>
      <vt:lpstr>Example: AI-Based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cp:lastModifiedBy>Pankaj Mehrotra</cp:lastModifiedBy>
  <cp:revision>1</cp:revision>
  <dcterms:modified xsi:type="dcterms:W3CDTF">2024-07-11T04:56:21Z</dcterms:modified>
</cp:coreProperties>
</file>