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4f91a825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4f91a825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5c4e630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5c4e630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4f91a8254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4f91a825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457542afb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457542afb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1: A birds-eye view graphic of where a camera should be placed and directed (away from traffic with &gt;20m visibility). This can include a brief description of the walk test.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457542af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457542af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2: A graphic showing ideal camera height off ground, location of strap and/or lock, and its position parallel with the ground.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457542af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5457542af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3: A graphic showing that cameras should be placed 200m away from one another.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4f674364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54f674364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2224" l="2466" r="16666" t="21010"/>
          <a:stretch/>
        </p:blipFill>
        <p:spPr>
          <a:xfrm>
            <a:off x="2282925" y="273475"/>
            <a:ext cx="4175601" cy="4596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13"/>
          <p:cNvCxnSpPr>
            <a:stCxn id="56" idx="3"/>
          </p:cNvCxnSpPr>
          <p:nvPr/>
        </p:nvCxnSpPr>
        <p:spPr>
          <a:xfrm flipH="1" rot="10800000">
            <a:off x="1891780" y="2377222"/>
            <a:ext cx="736500" cy="1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" name="Google Shape;56;p13"/>
          <p:cNvSpPr txBox="1"/>
          <p:nvPr/>
        </p:nvSpPr>
        <p:spPr>
          <a:xfrm rot="-1133">
            <a:off x="71980" y="2171272"/>
            <a:ext cx="181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Panel Cover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7" name="Google Shape;57;p13"/>
          <p:cNvCxnSpPr>
            <a:endCxn id="58" idx="1"/>
          </p:cNvCxnSpPr>
          <p:nvPr/>
        </p:nvCxnSpPr>
        <p:spPr>
          <a:xfrm flipH="1" rot="10800000">
            <a:off x="5615400" y="1607826"/>
            <a:ext cx="1227600" cy="406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58" name="Google Shape;58;p13"/>
          <p:cNvSpPr txBox="1"/>
          <p:nvPr/>
        </p:nvSpPr>
        <p:spPr>
          <a:xfrm rot="-2484">
            <a:off x="6843000" y="1399476"/>
            <a:ext cx="1660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Card Slot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973775" y="1851225"/>
            <a:ext cx="557400" cy="631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" name="Google Shape;60;p13"/>
          <p:cNvCxnSpPr>
            <a:stCxn id="59" idx="3"/>
            <a:endCxn id="61" idx="1"/>
          </p:cNvCxnSpPr>
          <p:nvPr/>
        </p:nvCxnSpPr>
        <p:spPr>
          <a:xfrm>
            <a:off x="5531175" y="2166825"/>
            <a:ext cx="1383000" cy="182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61" name="Google Shape;61;p13"/>
          <p:cNvSpPr txBox="1"/>
          <p:nvPr/>
        </p:nvSpPr>
        <p:spPr>
          <a:xfrm rot="-2468">
            <a:off x="6914075" y="2140645"/>
            <a:ext cx="125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Button Panel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2" name="Google Shape;62;p13"/>
          <p:cNvCxnSpPr>
            <a:stCxn id="63" idx="3"/>
          </p:cNvCxnSpPr>
          <p:nvPr/>
        </p:nvCxnSpPr>
        <p:spPr>
          <a:xfrm flipH="1" rot="10800000">
            <a:off x="1874925" y="2808802"/>
            <a:ext cx="2972700" cy="621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" name="Google Shape;63;p13"/>
          <p:cNvSpPr txBox="1"/>
          <p:nvPr/>
        </p:nvSpPr>
        <p:spPr>
          <a:xfrm rot="-2195">
            <a:off x="465525" y="3222802"/>
            <a:ext cx="1409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Battery Release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4" name="Google Shape;64;p13"/>
          <p:cNvCxnSpPr>
            <a:stCxn id="65" idx="1"/>
            <a:endCxn id="66" idx="3"/>
          </p:cNvCxnSpPr>
          <p:nvPr/>
        </p:nvCxnSpPr>
        <p:spPr>
          <a:xfrm rot="10800000">
            <a:off x="5531150" y="2707556"/>
            <a:ext cx="1437600" cy="931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" name="Google Shape;65;p13"/>
          <p:cNvSpPr txBox="1"/>
          <p:nvPr/>
        </p:nvSpPr>
        <p:spPr>
          <a:xfrm rot="-2267">
            <a:off x="6968750" y="3430706"/>
            <a:ext cx="181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Power/Mode Switch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3"/>
          <p:cNvSpPr txBox="1"/>
          <p:nvPr/>
        </p:nvSpPr>
        <p:spPr>
          <a:xfrm rot="-4144">
            <a:off x="4279650" y="1904085"/>
            <a:ext cx="746701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LCD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Screen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8" name="Google Shape;68;p13"/>
          <p:cNvCxnSpPr>
            <a:endCxn id="69" idx="1"/>
          </p:cNvCxnSpPr>
          <p:nvPr/>
        </p:nvCxnSpPr>
        <p:spPr>
          <a:xfrm>
            <a:off x="5941550" y="2692548"/>
            <a:ext cx="1119000" cy="32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69" name="Google Shape;69;p13"/>
          <p:cNvSpPr txBox="1"/>
          <p:nvPr/>
        </p:nvSpPr>
        <p:spPr>
          <a:xfrm rot="-2762">
            <a:off x="7060550" y="2809098"/>
            <a:ext cx="74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Latch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0" name="Google Shape;70;p13"/>
          <p:cNvCxnSpPr>
            <a:endCxn id="71" idx="1"/>
          </p:cNvCxnSpPr>
          <p:nvPr/>
        </p:nvCxnSpPr>
        <p:spPr>
          <a:xfrm flipH="1" rot="10800000">
            <a:off x="4894850" y="375786"/>
            <a:ext cx="1891800" cy="207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72" name="Google Shape;72;p13"/>
          <p:cNvCxnSpPr>
            <a:endCxn id="73" idx="3"/>
          </p:cNvCxnSpPr>
          <p:nvPr/>
        </p:nvCxnSpPr>
        <p:spPr>
          <a:xfrm rot="10800000">
            <a:off x="2049827" y="583683"/>
            <a:ext cx="2229900" cy="447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71" name="Google Shape;71;p13"/>
          <p:cNvSpPr txBox="1"/>
          <p:nvPr/>
        </p:nvSpPr>
        <p:spPr>
          <a:xfrm rot="-2948">
            <a:off x="6786650" y="167736"/>
            <a:ext cx="699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Lens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3"/>
          <p:cNvSpPr txBox="1"/>
          <p:nvPr/>
        </p:nvSpPr>
        <p:spPr>
          <a:xfrm rot="-2468">
            <a:off x="796427" y="376383"/>
            <a:ext cx="125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LED IR Flash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4" name="Google Shape;74;p13"/>
          <p:cNvCxnSpPr/>
          <p:nvPr/>
        </p:nvCxnSpPr>
        <p:spPr>
          <a:xfrm rot="10800000">
            <a:off x="1891775" y="1398875"/>
            <a:ext cx="3018900" cy="136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75" name="Google Shape;75;p13"/>
          <p:cNvSpPr txBox="1"/>
          <p:nvPr/>
        </p:nvSpPr>
        <p:spPr>
          <a:xfrm rot="-2407">
            <a:off x="465525" y="1031576"/>
            <a:ext cx="171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Motion Indicator &amp; Light Sensor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6" name="Google Shape;76;p13"/>
          <p:cNvCxnSpPr>
            <a:stCxn id="77" idx="3"/>
          </p:cNvCxnSpPr>
          <p:nvPr/>
        </p:nvCxnSpPr>
        <p:spPr>
          <a:xfrm>
            <a:off x="2001675" y="4067930"/>
            <a:ext cx="2625300" cy="570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" name="Google Shape;77;p13"/>
          <p:cNvSpPr txBox="1"/>
          <p:nvPr/>
        </p:nvSpPr>
        <p:spPr>
          <a:xfrm rot="-2674">
            <a:off x="844575" y="3860630"/>
            <a:ext cx="1157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Battery Tray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5089575" y="2534225"/>
            <a:ext cx="441600" cy="346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8" name="Google Shape;78;p13"/>
          <p:cNvCxnSpPr>
            <a:endCxn id="79" idx="1"/>
          </p:cNvCxnSpPr>
          <p:nvPr/>
        </p:nvCxnSpPr>
        <p:spPr>
          <a:xfrm flipH="1" rot="10800000">
            <a:off x="6036200" y="875767"/>
            <a:ext cx="1047900" cy="586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79" name="Google Shape;79;p13"/>
          <p:cNvSpPr txBox="1"/>
          <p:nvPr/>
        </p:nvSpPr>
        <p:spPr>
          <a:xfrm rot="-1474">
            <a:off x="7084100" y="667867"/>
            <a:ext cx="699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Strap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 rotWithShape="1">
          <a:blip r:embed="rId3">
            <a:alphaModFix/>
          </a:blip>
          <a:srcRect b="16412" l="14514" r="14923" t="14915"/>
          <a:stretch/>
        </p:blipFill>
        <p:spPr>
          <a:xfrm>
            <a:off x="1410012" y="589575"/>
            <a:ext cx="3060850" cy="39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b="18274" l="12978" r="21438" t="18690"/>
          <a:stretch/>
        </p:blipFill>
        <p:spPr>
          <a:xfrm>
            <a:off x="4617812" y="589575"/>
            <a:ext cx="3116169" cy="39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32851" l="23129" r="52322" t="52234"/>
          <a:stretch/>
        </p:blipFill>
        <p:spPr>
          <a:xfrm>
            <a:off x="2921500" y="948288"/>
            <a:ext cx="3795375" cy="3074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5"/>
          <p:cNvCxnSpPr>
            <a:stCxn id="92" idx="3"/>
          </p:cNvCxnSpPr>
          <p:nvPr/>
        </p:nvCxnSpPr>
        <p:spPr>
          <a:xfrm>
            <a:off x="2403475" y="1156050"/>
            <a:ext cx="947100" cy="57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" name="Google Shape;92;p15"/>
          <p:cNvSpPr txBox="1"/>
          <p:nvPr/>
        </p:nvSpPr>
        <p:spPr>
          <a:xfrm>
            <a:off x="846775" y="948300"/>
            <a:ext cx="155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Still Photo Mode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090275" y="1875850"/>
            <a:ext cx="1644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(Month-Day-Year)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7082375" y="1156050"/>
            <a:ext cx="132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Battery Level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2921500" y="4239125"/>
            <a:ext cx="164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of Photos Taken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007650" y="4195225"/>
            <a:ext cx="155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Remaining Photo Capacity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788775" y="3090025"/>
            <a:ext cx="1945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(Hour:Minute:Second)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8" name="Google Shape;98;p15"/>
          <p:cNvCxnSpPr>
            <a:endCxn id="99" idx="1"/>
          </p:cNvCxnSpPr>
          <p:nvPr/>
        </p:nvCxnSpPr>
        <p:spPr>
          <a:xfrm>
            <a:off x="2256088" y="2080763"/>
            <a:ext cx="1472700" cy="16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" name="Google Shape;99;p15"/>
          <p:cNvSpPr/>
          <p:nvPr/>
        </p:nvSpPr>
        <p:spPr>
          <a:xfrm>
            <a:off x="3728788" y="1965113"/>
            <a:ext cx="2198400" cy="567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3986613" y="2601363"/>
            <a:ext cx="1740600" cy="567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1" name="Google Shape;101;p15"/>
          <p:cNvCxnSpPr>
            <a:endCxn id="100" idx="1"/>
          </p:cNvCxnSpPr>
          <p:nvPr/>
        </p:nvCxnSpPr>
        <p:spPr>
          <a:xfrm flipH="1" rot="10800000">
            <a:off x="2087913" y="2885313"/>
            <a:ext cx="1898700" cy="42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" name="Google Shape;102;p15"/>
          <p:cNvSpPr/>
          <p:nvPr/>
        </p:nvSpPr>
        <p:spPr>
          <a:xfrm>
            <a:off x="3670838" y="3237613"/>
            <a:ext cx="1067700" cy="498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4938188" y="3237613"/>
            <a:ext cx="1067700" cy="498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4" name="Google Shape;104;p15"/>
          <p:cNvCxnSpPr>
            <a:stCxn id="96" idx="0"/>
            <a:endCxn id="103" idx="2"/>
          </p:cNvCxnSpPr>
          <p:nvPr/>
        </p:nvCxnSpPr>
        <p:spPr>
          <a:xfrm rot="10800000">
            <a:off x="5471900" y="3736525"/>
            <a:ext cx="314100" cy="458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5"/>
          <p:cNvCxnSpPr>
            <a:stCxn id="95" idx="0"/>
            <a:endCxn id="102" idx="2"/>
          </p:cNvCxnSpPr>
          <p:nvPr/>
        </p:nvCxnSpPr>
        <p:spPr>
          <a:xfrm flipH="1" rot="10800000">
            <a:off x="3745900" y="3736625"/>
            <a:ext cx="458700" cy="502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5"/>
          <p:cNvCxnSpPr>
            <a:stCxn id="94" idx="1"/>
          </p:cNvCxnSpPr>
          <p:nvPr/>
        </p:nvCxnSpPr>
        <p:spPr>
          <a:xfrm flipH="1">
            <a:off x="6363575" y="1363800"/>
            <a:ext cx="718800" cy="245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0" y="0"/>
            <a:ext cx="9144000" cy="70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6519463" y="2050588"/>
            <a:ext cx="993276" cy="998244"/>
          </a:xfrm>
          <a:prstGeom prst="cloud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155925" y="3713800"/>
            <a:ext cx="685260" cy="621000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770225" y="4085375"/>
            <a:ext cx="685260" cy="621000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8271738" y="3453613"/>
            <a:ext cx="685260" cy="621000"/>
          </a:xfrm>
          <a:prstGeom prst="clou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7512738" y="1313900"/>
            <a:ext cx="685260" cy="621000"/>
          </a:xfrm>
          <a:prstGeom prst="cloud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7420850" y="518176"/>
            <a:ext cx="993276" cy="998244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7713438" y="3731113"/>
            <a:ext cx="993276" cy="998244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7782650" y="3395063"/>
            <a:ext cx="685260" cy="621000"/>
          </a:xfrm>
          <a:prstGeom prst="clou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7402213" y="4181675"/>
            <a:ext cx="685260" cy="621000"/>
          </a:xfrm>
          <a:prstGeom prst="cloud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2077200" y="4274000"/>
            <a:ext cx="685260" cy="621000"/>
          </a:xfrm>
          <a:prstGeom prst="clou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7270975" y="2448438"/>
            <a:ext cx="685260" cy="621000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6162063" y="2763038"/>
            <a:ext cx="685260" cy="621000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4666375" y="1190000"/>
            <a:ext cx="685260" cy="621000"/>
          </a:xfrm>
          <a:prstGeom prst="cloud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5180000" y="1050350"/>
            <a:ext cx="685260" cy="621000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5003413" y="1494800"/>
            <a:ext cx="685260" cy="621000"/>
          </a:xfrm>
          <a:prstGeom prst="clou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 flipH="1">
            <a:off x="1610057" y="1899188"/>
            <a:ext cx="221700" cy="2892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 flipH="1">
            <a:off x="1728659" y="1997513"/>
            <a:ext cx="221700" cy="23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9" name="Google Shape;129;p16"/>
          <p:cNvCxnSpPr>
            <a:stCxn id="128" idx="3"/>
          </p:cNvCxnSpPr>
          <p:nvPr/>
        </p:nvCxnSpPr>
        <p:spPr>
          <a:xfrm>
            <a:off x="1917892" y="2199805"/>
            <a:ext cx="294900" cy="2013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0" name="Google Shape;130;p16"/>
          <p:cNvSpPr/>
          <p:nvPr/>
        </p:nvSpPr>
        <p:spPr>
          <a:xfrm>
            <a:off x="53550" y="4085376"/>
            <a:ext cx="993276" cy="998244"/>
          </a:xfrm>
          <a:prstGeom prst="cloud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8034700" y="831076"/>
            <a:ext cx="993276" cy="998244"/>
          </a:xfrm>
          <a:prstGeom prst="clou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670288" y="831076"/>
            <a:ext cx="993276" cy="998244"/>
          </a:xfrm>
          <a:prstGeom prst="clou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253738" y="1313900"/>
            <a:ext cx="685260" cy="621000"/>
          </a:xfrm>
          <a:prstGeom prst="cloud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"/>
          <p:cNvSpPr/>
          <p:nvPr/>
        </p:nvSpPr>
        <p:spPr>
          <a:xfrm>
            <a:off x="508950" y="2513850"/>
            <a:ext cx="685260" cy="621000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2391300" y="706800"/>
            <a:ext cx="685260" cy="621000"/>
          </a:xfrm>
          <a:prstGeom prst="clou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2756113" y="706801"/>
            <a:ext cx="993276" cy="998244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6374850" y="4274000"/>
            <a:ext cx="685260" cy="621000"/>
          </a:xfrm>
          <a:prstGeom prst="clou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>
            <a:off x="1515788" y="1622675"/>
            <a:ext cx="2829000" cy="27792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 rot="758">
            <a:off x="1610050" y="2362300"/>
            <a:ext cx="1361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 meters radius around camera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0" y="231338"/>
            <a:ext cx="9144000" cy="71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0" y="404350"/>
            <a:ext cx="9144000" cy="71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>
            <a:off x="4109700" y="118050"/>
            <a:ext cx="924600" cy="4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Road</a:t>
            </a:r>
            <a:endParaRPr b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/>
          <p:nvPr/>
        </p:nvSpPr>
        <p:spPr>
          <a:xfrm>
            <a:off x="4446025" y="-100"/>
            <a:ext cx="709500" cy="51435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4080275" y="2527050"/>
            <a:ext cx="776700" cy="12849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4539875" y="2969325"/>
            <a:ext cx="615600" cy="2421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6249400" y="3048225"/>
            <a:ext cx="233700" cy="1871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6237480" y="3811956"/>
            <a:ext cx="257700" cy="26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6793950" y="3048225"/>
            <a:ext cx="233700" cy="1871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" name="Google Shape;153;p17"/>
          <p:cNvCxnSpPr/>
          <p:nvPr/>
        </p:nvCxnSpPr>
        <p:spPr>
          <a:xfrm rot="10800000">
            <a:off x="4638625" y="3811950"/>
            <a:ext cx="11700" cy="112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54" name="Google Shape;154;p17"/>
          <p:cNvSpPr txBox="1"/>
          <p:nvPr/>
        </p:nvSpPr>
        <p:spPr>
          <a:xfrm>
            <a:off x="5033625" y="3820650"/>
            <a:ext cx="102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Camera placed a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t knee height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5" name="Google Shape;155;p17"/>
          <p:cNvCxnSpPr/>
          <p:nvPr/>
        </p:nvCxnSpPr>
        <p:spPr>
          <a:xfrm rot="10800000">
            <a:off x="1314875" y="3696625"/>
            <a:ext cx="2765400" cy="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6" name="Google Shape;156;p17"/>
          <p:cNvSpPr txBox="1"/>
          <p:nvPr/>
        </p:nvSpPr>
        <p:spPr>
          <a:xfrm>
            <a:off x="1534575" y="3142150"/>
            <a:ext cx="2269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Camera parallel to ground &amp; facing right side up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7" name="Google Shape;157;p17"/>
          <p:cNvCxnSpPr>
            <a:endCxn id="149" idx="3"/>
          </p:cNvCxnSpPr>
          <p:nvPr/>
        </p:nvCxnSpPr>
        <p:spPr>
          <a:xfrm rot="10800000">
            <a:off x="5155475" y="3090375"/>
            <a:ext cx="346200" cy="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17"/>
          <p:cNvCxnSpPr/>
          <p:nvPr/>
        </p:nvCxnSpPr>
        <p:spPr>
          <a:xfrm>
            <a:off x="5501525" y="2792525"/>
            <a:ext cx="300" cy="298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17"/>
          <p:cNvSpPr txBox="1"/>
          <p:nvPr/>
        </p:nvSpPr>
        <p:spPr>
          <a:xfrm rot="-5400000">
            <a:off x="4265888" y="1587350"/>
            <a:ext cx="245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Camera strap/lock tightened and tucked in and behind len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3897625" y="2655450"/>
            <a:ext cx="548400" cy="534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4080275" y="3211425"/>
            <a:ext cx="77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Camera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2" name="Google Shape;162;p17"/>
          <p:cNvCxnSpPr/>
          <p:nvPr/>
        </p:nvCxnSpPr>
        <p:spPr>
          <a:xfrm>
            <a:off x="4638619" y="3949131"/>
            <a:ext cx="1448100" cy="3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3" name="Google Shape;163;p17"/>
          <p:cNvSpPr/>
          <p:nvPr/>
        </p:nvSpPr>
        <p:spPr>
          <a:xfrm>
            <a:off x="6516455" y="1388422"/>
            <a:ext cx="233700" cy="3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6118756" y="476888"/>
            <a:ext cx="1029300" cy="10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6186775" y="1660000"/>
            <a:ext cx="893100" cy="1641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"/>
          <p:cNvSpPr/>
          <p:nvPr/>
        </p:nvSpPr>
        <p:spPr>
          <a:xfrm rot="9789492">
            <a:off x="7106178" y="1654534"/>
            <a:ext cx="150140" cy="918161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7" name="Google Shape;167;p17"/>
          <p:cNvSpPr/>
          <p:nvPr/>
        </p:nvSpPr>
        <p:spPr>
          <a:xfrm rot="-9981166">
            <a:off x="6018140" y="1654274"/>
            <a:ext cx="150036" cy="918753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6782023" y="3811956"/>
            <a:ext cx="257700" cy="26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5866677" y="2441682"/>
            <a:ext cx="257700" cy="26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"/>
          <p:cNvSpPr/>
          <p:nvPr/>
        </p:nvSpPr>
        <p:spPr>
          <a:xfrm>
            <a:off x="7177915" y="2441763"/>
            <a:ext cx="257700" cy="26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"/>
          <p:cNvSpPr/>
          <p:nvPr/>
        </p:nvSpPr>
        <p:spPr>
          <a:xfrm>
            <a:off x="6047514" y="4690121"/>
            <a:ext cx="435587" cy="268941"/>
          </a:xfrm>
          <a:prstGeom prst="flowChartManualInpu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7"/>
          <p:cNvSpPr/>
          <p:nvPr/>
        </p:nvSpPr>
        <p:spPr>
          <a:xfrm flipH="1">
            <a:off x="6793950" y="4690121"/>
            <a:ext cx="435587" cy="268941"/>
          </a:xfrm>
          <a:prstGeom prst="flowChartManualInpu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3" name="Google Shape;173;p17"/>
          <p:cNvCxnSpPr/>
          <p:nvPr/>
        </p:nvCxnSpPr>
        <p:spPr>
          <a:xfrm flipH="1" rot="10800000">
            <a:off x="2072125" y="1906850"/>
            <a:ext cx="2387400" cy="7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4" name="Google Shape;174;p17"/>
          <p:cNvSpPr/>
          <p:nvPr/>
        </p:nvSpPr>
        <p:spPr>
          <a:xfrm>
            <a:off x="2447925" y="-662625"/>
            <a:ext cx="3053592" cy="1641924"/>
          </a:xfrm>
          <a:prstGeom prst="cloud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7"/>
          <p:cNvSpPr/>
          <p:nvPr/>
        </p:nvSpPr>
        <p:spPr>
          <a:xfrm rot="-10198359">
            <a:off x="3665838" y="-915938"/>
            <a:ext cx="3053580" cy="1641946"/>
          </a:xfrm>
          <a:prstGeom prst="cloud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2248075" y="1360300"/>
            <a:ext cx="192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Tree is 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straight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&amp; 6 inches in diameter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7" name="Google Shape;177;p17"/>
          <p:cNvCxnSpPr/>
          <p:nvPr/>
        </p:nvCxnSpPr>
        <p:spPr>
          <a:xfrm>
            <a:off x="4480850" y="1640875"/>
            <a:ext cx="662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78" name="Google Shape;178;p17"/>
          <p:cNvSpPr txBox="1"/>
          <p:nvPr/>
        </p:nvSpPr>
        <p:spPr>
          <a:xfrm>
            <a:off x="4362925" y="1675850"/>
            <a:ext cx="875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inches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0" y="4924000"/>
            <a:ext cx="9144000" cy="242100"/>
          </a:xfrm>
          <a:prstGeom prst="rect">
            <a:avLst/>
          </a:prstGeom>
          <a:solidFill>
            <a:srgbClr val="5B0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Ground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/>
          <p:nvPr/>
        </p:nvSpPr>
        <p:spPr>
          <a:xfrm>
            <a:off x="0" y="0"/>
            <a:ext cx="9144000" cy="70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6519463" y="2050588"/>
            <a:ext cx="993276" cy="998244"/>
          </a:xfrm>
          <a:prstGeom prst="cloud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>
            <a:off x="155925" y="3713800"/>
            <a:ext cx="685260" cy="621000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/>
          <p:nvPr/>
        </p:nvSpPr>
        <p:spPr>
          <a:xfrm>
            <a:off x="770225" y="4085375"/>
            <a:ext cx="685260" cy="621000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"/>
          <p:cNvSpPr/>
          <p:nvPr/>
        </p:nvSpPr>
        <p:spPr>
          <a:xfrm>
            <a:off x="8271738" y="3453613"/>
            <a:ext cx="685260" cy="621000"/>
          </a:xfrm>
          <a:prstGeom prst="clou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8"/>
          <p:cNvSpPr/>
          <p:nvPr/>
        </p:nvSpPr>
        <p:spPr>
          <a:xfrm>
            <a:off x="7512738" y="1313900"/>
            <a:ext cx="685260" cy="621000"/>
          </a:xfrm>
          <a:prstGeom prst="cloud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7420850" y="518176"/>
            <a:ext cx="993276" cy="998244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7713438" y="3731113"/>
            <a:ext cx="993276" cy="998244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7782650" y="3395063"/>
            <a:ext cx="685260" cy="621000"/>
          </a:xfrm>
          <a:prstGeom prst="clou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"/>
          <p:cNvSpPr/>
          <p:nvPr/>
        </p:nvSpPr>
        <p:spPr>
          <a:xfrm>
            <a:off x="7402213" y="4181675"/>
            <a:ext cx="685260" cy="621000"/>
          </a:xfrm>
          <a:prstGeom prst="cloud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2077200" y="4274000"/>
            <a:ext cx="685260" cy="621000"/>
          </a:xfrm>
          <a:prstGeom prst="clou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"/>
          <p:cNvSpPr/>
          <p:nvPr/>
        </p:nvSpPr>
        <p:spPr>
          <a:xfrm>
            <a:off x="7270975" y="2448438"/>
            <a:ext cx="685260" cy="621000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6162063" y="2763038"/>
            <a:ext cx="685260" cy="621000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"/>
          <p:cNvSpPr/>
          <p:nvPr/>
        </p:nvSpPr>
        <p:spPr>
          <a:xfrm>
            <a:off x="4666375" y="1190000"/>
            <a:ext cx="685260" cy="621000"/>
          </a:xfrm>
          <a:prstGeom prst="cloud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"/>
          <p:cNvSpPr/>
          <p:nvPr/>
        </p:nvSpPr>
        <p:spPr>
          <a:xfrm>
            <a:off x="5180000" y="1050350"/>
            <a:ext cx="685260" cy="621000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"/>
          <p:cNvSpPr/>
          <p:nvPr/>
        </p:nvSpPr>
        <p:spPr>
          <a:xfrm>
            <a:off x="5003413" y="1494800"/>
            <a:ext cx="685260" cy="621000"/>
          </a:xfrm>
          <a:prstGeom prst="clou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8"/>
          <p:cNvSpPr/>
          <p:nvPr/>
        </p:nvSpPr>
        <p:spPr>
          <a:xfrm flipH="1">
            <a:off x="1610057" y="1899188"/>
            <a:ext cx="221700" cy="2892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"/>
          <p:cNvSpPr/>
          <p:nvPr/>
        </p:nvSpPr>
        <p:spPr>
          <a:xfrm flipH="1">
            <a:off x="1728659" y="1997513"/>
            <a:ext cx="221700" cy="237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2" name="Google Shape;202;p18"/>
          <p:cNvCxnSpPr>
            <a:stCxn id="201" idx="3"/>
          </p:cNvCxnSpPr>
          <p:nvPr/>
        </p:nvCxnSpPr>
        <p:spPr>
          <a:xfrm>
            <a:off x="1917892" y="2199805"/>
            <a:ext cx="294900" cy="1896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03" name="Google Shape;203;p18"/>
          <p:cNvSpPr/>
          <p:nvPr/>
        </p:nvSpPr>
        <p:spPr>
          <a:xfrm>
            <a:off x="5865255" y="4251275"/>
            <a:ext cx="221700" cy="2892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5811015" y="4185663"/>
            <a:ext cx="221700" cy="237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5" name="Google Shape;205;p18"/>
          <p:cNvCxnSpPr>
            <a:endCxn id="204" idx="1"/>
          </p:cNvCxnSpPr>
          <p:nvPr/>
        </p:nvCxnSpPr>
        <p:spPr>
          <a:xfrm>
            <a:off x="5590582" y="4025070"/>
            <a:ext cx="252900" cy="1953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06" name="Google Shape;206;p18"/>
          <p:cNvSpPr/>
          <p:nvPr/>
        </p:nvSpPr>
        <p:spPr>
          <a:xfrm>
            <a:off x="53550" y="4085376"/>
            <a:ext cx="993276" cy="998244"/>
          </a:xfrm>
          <a:prstGeom prst="cloud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8034700" y="831076"/>
            <a:ext cx="993276" cy="998244"/>
          </a:xfrm>
          <a:prstGeom prst="clou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670288" y="831076"/>
            <a:ext cx="993276" cy="998244"/>
          </a:xfrm>
          <a:prstGeom prst="clou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"/>
          <p:cNvSpPr/>
          <p:nvPr/>
        </p:nvSpPr>
        <p:spPr>
          <a:xfrm>
            <a:off x="253738" y="1313900"/>
            <a:ext cx="685260" cy="621000"/>
          </a:xfrm>
          <a:prstGeom prst="cloud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8"/>
          <p:cNvSpPr/>
          <p:nvPr/>
        </p:nvSpPr>
        <p:spPr>
          <a:xfrm>
            <a:off x="508950" y="2513850"/>
            <a:ext cx="685260" cy="621000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2391300" y="706800"/>
            <a:ext cx="685260" cy="621000"/>
          </a:xfrm>
          <a:prstGeom prst="clou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8"/>
          <p:cNvSpPr/>
          <p:nvPr/>
        </p:nvSpPr>
        <p:spPr>
          <a:xfrm>
            <a:off x="2756113" y="706801"/>
            <a:ext cx="993276" cy="998244"/>
          </a:xfrm>
          <a:prstGeom prst="cloud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"/>
          <p:cNvSpPr/>
          <p:nvPr/>
        </p:nvSpPr>
        <p:spPr>
          <a:xfrm>
            <a:off x="6374850" y="4274000"/>
            <a:ext cx="685260" cy="621000"/>
          </a:xfrm>
          <a:prstGeom prst="cloud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0" y="231338"/>
            <a:ext cx="9144000" cy="71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0" y="404350"/>
            <a:ext cx="9144000" cy="71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4109700" y="118050"/>
            <a:ext cx="924600" cy="4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Road</a:t>
            </a:r>
            <a:endParaRPr b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1722925" y="659125"/>
            <a:ext cx="4651800" cy="44244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8" name="Google Shape;218;p18"/>
          <p:cNvCxnSpPr>
            <a:endCxn id="217" idx="5"/>
          </p:cNvCxnSpPr>
          <p:nvPr/>
        </p:nvCxnSpPr>
        <p:spPr>
          <a:xfrm>
            <a:off x="2000785" y="1812687"/>
            <a:ext cx="3692700" cy="2622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stealth"/>
            <a:tailEnd len="med" w="med" type="triangle"/>
          </a:ln>
        </p:spPr>
      </p:cxnSp>
      <p:sp>
        <p:nvSpPr>
          <p:cNvPr id="219" name="Google Shape;219;p18"/>
          <p:cNvSpPr txBox="1"/>
          <p:nvPr/>
        </p:nvSpPr>
        <p:spPr>
          <a:xfrm rot="2125016">
            <a:off x="2639847" y="2548139"/>
            <a:ext cx="2714133" cy="646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Cameras should be placed 200 meters away from one another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512" y="258138"/>
            <a:ext cx="7036974" cy="39583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9"/>
          <p:cNvSpPr/>
          <p:nvPr/>
        </p:nvSpPr>
        <p:spPr>
          <a:xfrm>
            <a:off x="4252413" y="4051538"/>
            <a:ext cx="888900" cy="165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6" name="Google Shape;226;p19"/>
          <p:cNvCxnSpPr>
            <a:stCxn id="227" idx="0"/>
            <a:endCxn id="225" idx="2"/>
          </p:cNvCxnSpPr>
          <p:nvPr/>
        </p:nvCxnSpPr>
        <p:spPr>
          <a:xfrm flipH="1" rot="10800000">
            <a:off x="2283900" y="4216538"/>
            <a:ext cx="2412900" cy="159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7" name="Google Shape;227;p19"/>
          <p:cNvSpPr txBox="1"/>
          <p:nvPr/>
        </p:nvSpPr>
        <p:spPr>
          <a:xfrm>
            <a:off x="1639800" y="4375538"/>
            <a:ext cx="128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Temperature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(use Celsius)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19"/>
          <p:cNvSpPr/>
          <p:nvPr/>
        </p:nvSpPr>
        <p:spPr>
          <a:xfrm>
            <a:off x="5455213" y="4051538"/>
            <a:ext cx="372900" cy="165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9" name="Google Shape;229;p19"/>
          <p:cNvCxnSpPr>
            <a:stCxn id="230" idx="0"/>
            <a:endCxn id="228" idx="2"/>
          </p:cNvCxnSpPr>
          <p:nvPr/>
        </p:nvCxnSpPr>
        <p:spPr>
          <a:xfrm flipH="1" rot="10800000">
            <a:off x="3841988" y="4216538"/>
            <a:ext cx="1799700" cy="274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0" name="Google Shape;230;p19"/>
          <p:cNvSpPr txBox="1"/>
          <p:nvPr/>
        </p:nvSpPr>
        <p:spPr>
          <a:xfrm>
            <a:off x="3238238" y="4491038"/>
            <a:ext cx="1207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Lunar Phase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19"/>
          <p:cNvSpPr/>
          <p:nvPr/>
        </p:nvSpPr>
        <p:spPr>
          <a:xfrm>
            <a:off x="6124113" y="4051538"/>
            <a:ext cx="888900" cy="165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2" name="Google Shape;232;p19"/>
          <p:cNvCxnSpPr>
            <a:stCxn id="233" idx="0"/>
            <a:endCxn id="231" idx="2"/>
          </p:cNvCxnSpPr>
          <p:nvPr/>
        </p:nvCxnSpPr>
        <p:spPr>
          <a:xfrm flipH="1" rot="10800000">
            <a:off x="5569750" y="4216538"/>
            <a:ext cx="998700" cy="159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3" name="Google Shape;233;p19"/>
          <p:cNvSpPr txBox="1"/>
          <p:nvPr/>
        </p:nvSpPr>
        <p:spPr>
          <a:xfrm>
            <a:off x="4756000" y="4375538"/>
            <a:ext cx="162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(Month-Day-Year)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19"/>
          <p:cNvSpPr/>
          <p:nvPr/>
        </p:nvSpPr>
        <p:spPr>
          <a:xfrm>
            <a:off x="7071413" y="4051538"/>
            <a:ext cx="691500" cy="165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5" name="Google Shape;235;p19"/>
          <p:cNvCxnSpPr>
            <a:stCxn id="236" idx="0"/>
            <a:endCxn id="234" idx="2"/>
          </p:cNvCxnSpPr>
          <p:nvPr/>
        </p:nvCxnSpPr>
        <p:spPr>
          <a:xfrm flipH="1" rot="10800000">
            <a:off x="7323100" y="4216538"/>
            <a:ext cx="94200" cy="159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6" name="Google Shape;236;p19"/>
          <p:cNvSpPr txBox="1"/>
          <p:nvPr/>
        </p:nvSpPr>
        <p:spPr>
          <a:xfrm>
            <a:off x="6340000" y="4375538"/>
            <a:ext cx="196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(Hour:Minute:Second)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