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4c483f6a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4c483f6a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4c483f6a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4c483f6a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4c483f6a7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4c483f6a7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4c483f6a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4c483f6a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54c483f6a7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54c483f6a7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4c483f6a7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4c483f6a7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4c483f6a7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4c483f6a7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4c483f6a7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4c483f6a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4c483f6a7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4c483f6a7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79b1a741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579b1a741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4fa14014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54fa14014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79b1a741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579b1a741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4fa14014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4fa14014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4c483f6a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54c483f6a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4c483f6a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54c483f6a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4c483f6a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4c483f6a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54c483f6a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54c483f6a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54c483f6a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54c483f6a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4c483f6a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54c483f6a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63" y="391763"/>
            <a:ext cx="8015473" cy="43599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277425" y="4566650"/>
            <a:ext cx="1625700" cy="135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8235875" y="457075"/>
            <a:ext cx="273600" cy="2478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/>
          <p:nvPr/>
        </p:nvSpPr>
        <p:spPr>
          <a:xfrm>
            <a:off x="1039988" y="345000"/>
            <a:ext cx="308100" cy="17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2"/>
          <p:cNvSpPr/>
          <p:nvPr/>
        </p:nvSpPr>
        <p:spPr>
          <a:xfrm>
            <a:off x="4411213" y="521400"/>
            <a:ext cx="197400" cy="11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/>
          <p:nvPr/>
        </p:nvSpPr>
        <p:spPr>
          <a:xfrm>
            <a:off x="4411213" y="812150"/>
            <a:ext cx="597300" cy="555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/>
          <p:nvPr/>
        </p:nvSpPr>
        <p:spPr>
          <a:xfrm>
            <a:off x="755963" y="517625"/>
            <a:ext cx="287100" cy="245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3"/>
          <p:cNvSpPr/>
          <p:nvPr/>
        </p:nvSpPr>
        <p:spPr>
          <a:xfrm>
            <a:off x="755963" y="880400"/>
            <a:ext cx="1033800" cy="139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1789763" y="927625"/>
            <a:ext cx="1215600" cy="18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1789763" y="1114825"/>
            <a:ext cx="1215600" cy="18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/>
          <p:nvPr/>
        </p:nvSpPr>
        <p:spPr>
          <a:xfrm>
            <a:off x="4061738" y="2373125"/>
            <a:ext cx="1118100" cy="13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 rot="5400000">
            <a:off x="3563788" y="2818450"/>
            <a:ext cx="376200" cy="112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4542138" y="3344500"/>
            <a:ext cx="303300" cy="13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/>
          <p:nvPr/>
        </p:nvSpPr>
        <p:spPr>
          <a:xfrm>
            <a:off x="6880663" y="1304175"/>
            <a:ext cx="725700" cy="18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/>
          <p:nvPr/>
        </p:nvSpPr>
        <p:spPr>
          <a:xfrm>
            <a:off x="1019088" y="4722650"/>
            <a:ext cx="376500" cy="147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6"/>
          <p:cNvSpPr/>
          <p:nvPr/>
        </p:nvSpPr>
        <p:spPr>
          <a:xfrm>
            <a:off x="1437263" y="3854775"/>
            <a:ext cx="931200" cy="147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/>
          <p:nvPr/>
        </p:nvSpPr>
        <p:spPr>
          <a:xfrm>
            <a:off x="1621463" y="3681350"/>
            <a:ext cx="978300" cy="94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7"/>
          <p:cNvSpPr/>
          <p:nvPr/>
        </p:nvSpPr>
        <p:spPr>
          <a:xfrm>
            <a:off x="1573163" y="4433300"/>
            <a:ext cx="648300" cy="18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7"/>
          <p:cNvSpPr/>
          <p:nvPr/>
        </p:nvSpPr>
        <p:spPr>
          <a:xfrm>
            <a:off x="2268213" y="4620500"/>
            <a:ext cx="384000" cy="18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/>
          <p:nvPr/>
        </p:nvSpPr>
        <p:spPr>
          <a:xfrm>
            <a:off x="1463663" y="4701625"/>
            <a:ext cx="473400" cy="168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/>
          <p:nvPr/>
        </p:nvSpPr>
        <p:spPr>
          <a:xfrm>
            <a:off x="6859613" y="1535600"/>
            <a:ext cx="789000" cy="147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9"/>
          <p:cNvSpPr/>
          <p:nvPr/>
        </p:nvSpPr>
        <p:spPr>
          <a:xfrm>
            <a:off x="6859613" y="2003550"/>
            <a:ext cx="915300" cy="18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/>
          <p:nvPr/>
        </p:nvSpPr>
        <p:spPr>
          <a:xfrm>
            <a:off x="6859588" y="1603825"/>
            <a:ext cx="483900" cy="110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0"/>
          <p:cNvSpPr/>
          <p:nvPr/>
        </p:nvSpPr>
        <p:spPr>
          <a:xfrm>
            <a:off x="6859588" y="1714525"/>
            <a:ext cx="946800" cy="110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0"/>
          <p:cNvSpPr/>
          <p:nvPr/>
        </p:nvSpPr>
        <p:spPr>
          <a:xfrm>
            <a:off x="6875338" y="3644425"/>
            <a:ext cx="710100" cy="110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0"/>
          <p:cNvSpPr/>
          <p:nvPr/>
        </p:nvSpPr>
        <p:spPr>
          <a:xfrm>
            <a:off x="7679888" y="3644425"/>
            <a:ext cx="710100" cy="110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0"/>
          <p:cNvSpPr/>
          <p:nvPr/>
        </p:nvSpPr>
        <p:spPr>
          <a:xfrm>
            <a:off x="811363" y="2019225"/>
            <a:ext cx="1420200" cy="463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/>
          <p:nvPr/>
        </p:nvSpPr>
        <p:spPr>
          <a:xfrm>
            <a:off x="1031150" y="366025"/>
            <a:ext cx="308100" cy="17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1"/>
          <p:cNvSpPr/>
          <p:nvPr/>
        </p:nvSpPr>
        <p:spPr>
          <a:xfrm>
            <a:off x="4417938" y="739325"/>
            <a:ext cx="211800" cy="133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1"/>
          <p:cNvSpPr/>
          <p:nvPr/>
        </p:nvSpPr>
        <p:spPr>
          <a:xfrm>
            <a:off x="4461488" y="1041325"/>
            <a:ext cx="515400" cy="515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63" y="391763"/>
            <a:ext cx="8015473" cy="435997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>
            <a:off x="805850" y="1295050"/>
            <a:ext cx="7619400" cy="167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8235900" y="446550"/>
            <a:ext cx="273600" cy="2478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/>
          <p:nvPr/>
        </p:nvSpPr>
        <p:spPr>
          <a:xfrm>
            <a:off x="1726713" y="536450"/>
            <a:ext cx="4470300" cy="336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2"/>
          <p:cNvSpPr/>
          <p:nvPr/>
        </p:nvSpPr>
        <p:spPr>
          <a:xfrm>
            <a:off x="4056413" y="357650"/>
            <a:ext cx="573300" cy="126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0638"/>
            <a:ext cx="8839204" cy="418222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8625075" y="543388"/>
            <a:ext cx="273600" cy="2478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0" l="0" r="0" t="13591"/>
          <a:stretch/>
        </p:blipFill>
        <p:spPr>
          <a:xfrm>
            <a:off x="701038" y="481163"/>
            <a:ext cx="7741926" cy="418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989013" y="619900"/>
            <a:ext cx="211800" cy="189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989013" y="1929575"/>
            <a:ext cx="1684200" cy="189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/>
          <p:nvPr/>
        </p:nvSpPr>
        <p:spPr>
          <a:xfrm>
            <a:off x="2733263" y="1929575"/>
            <a:ext cx="1381200" cy="189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8109675" y="499150"/>
            <a:ext cx="273600" cy="247800"/>
          </a:xfrm>
          <a:prstGeom prst="rect">
            <a:avLst/>
          </a:prstGeom>
          <a:solidFill>
            <a:srgbClr val="F9FB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/>
          <p:nvPr/>
        </p:nvSpPr>
        <p:spPr>
          <a:xfrm>
            <a:off x="3484663" y="1288775"/>
            <a:ext cx="937200" cy="119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/>
          <p:nvPr/>
        </p:nvSpPr>
        <p:spPr>
          <a:xfrm>
            <a:off x="3484663" y="2168525"/>
            <a:ext cx="666000" cy="119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1045950" y="350770"/>
            <a:ext cx="304800" cy="177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709800" y="507150"/>
            <a:ext cx="376500" cy="315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25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/>
          <p:nvPr/>
        </p:nvSpPr>
        <p:spPr>
          <a:xfrm>
            <a:off x="743100" y="1304250"/>
            <a:ext cx="1139700" cy="1267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6815925" y="1072875"/>
            <a:ext cx="1577700" cy="3790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38" y="191900"/>
            <a:ext cx="7615524" cy="475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/>
          <p:nvPr/>
        </p:nvSpPr>
        <p:spPr>
          <a:xfrm>
            <a:off x="6834588" y="1494075"/>
            <a:ext cx="1500900" cy="113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/>
          <p:nvPr/>
        </p:nvSpPr>
        <p:spPr>
          <a:xfrm>
            <a:off x="6773513" y="3436925"/>
            <a:ext cx="797400" cy="1212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7582363" y="3436925"/>
            <a:ext cx="797400" cy="1212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6834588" y="1962025"/>
            <a:ext cx="1500900" cy="113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925" y="354825"/>
            <a:ext cx="7094149" cy="44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3825525" y="1853175"/>
            <a:ext cx="587400" cy="153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/>
          <p:nvPr/>
        </p:nvSpPr>
        <p:spPr>
          <a:xfrm>
            <a:off x="3706250" y="2138025"/>
            <a:ext cx="1347000" cy="99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4831350" y="2949550"/>
            <a:ext cx="357900" cy="153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7961275" y="3519000"/>
            <a:ext cx="109500" cy="166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38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/>
          <p:nvPr/>
        </p:nvSpPr>
        <p:spPr>
          <a:xfrm>
            <a:off x="1155888" y="2810900"/>
            <a:ext cx="1380600" cy="10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1"/>
          <p:cNvSpPr/>
          <p:nvPr/>
        </p:nvSpPr>
        <p:spPr>
          <a:xfrm>
            <a:off x="2588775" y="3762625"/>
            <a:ext cx="1427100" cy="10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