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27432000" cy="4114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7315200" rtl="0" fontAlgn="auto" latinLnBrk="0" hangingPunct="0">
      <a:lnSpc>
        <a:spcPct val="90000"/>
      </a:lnSpc>
      <a:spcBef>
        <a:spcPts val="0"/>
      </a:spcBef>
      <a:spcAft>
        <a:spcPts val="0"/>
      </a:spcAft>
      <a:buClrTx/>
      <a:buSzTx/>
      <a:buFontTx/>
      <a:buNone/>
      <a:tabLst/>
      <a:defRPr b="0" baseline="0" cap="none" i="0" spc="0" strike="noStrike" sz="7200" u="none" kumimoji="0" normalizeH="0">
        <a:ln>
          <a:noFill/>
        </a:ln>
        <a:solidFill>
          <a:srgbClr val="000000"/>
        </a:solidFill>
        <a:effectLst/>
        <a:uFillTx/>
        <a:latin typeface="Canela Text Regular"/>
        <a:ea typeface="Canela Text Regular"/>
        <a:cs typeface="Canela Text Regular"/>
        <a:sym typeface="Canela Text Regular"/>
      </a:defRPr>
    </a:lvl1pPr>
    <a:lvl2pPr marL="0" marR="0" indent="457200" algn="ctr" defTabSz="7315200" rtl="0" fontAlgn="auto" latinLnBrk="0" hangingPunct="0">
      <a:lnSpc>
        <a:spcPct val="90000"/>
      </a:lnSpc>
      <a:spcBef>
        <a:spcPts val="0"/>
      </a:spcBef>
      <a:spcAft>
        <a:spcPts val="0"/>
      </a:spcAft>
      <a:buClrTx/>
      <a:buSzTx/>
      <a:buFontTx/>
      <a:buNone/>
      <a:tabLst/>
      <a:defRPr b="0" baseline="0" cap="none" i="0" spc="0" strike="noStrike" sz="7200" u="none" kumimoji="0" normalizeH="0">
        <a:ln>
          <a:noFill/>
        </a:ln>
        <a:solidFill>
          <a:srgbClr val="000000"/>
        </a:solidFill>
        <a:effectLst/>
        <a:uFillTx/>
        <a:latin typeface="Canela Text Regular"/>
        <a:ea typeface="Canela Text Regular"/>
        <a:cs typeface="Canela Text Regular"/>
        <a:sym typeface="Canela Text Regular"/>
      </a:defRPr>
    </a:lvl2pPr>
    <a:lvl3pPr marL="0" marR="0" indent="914400" algn="ctr" defTabSz="7315200" rtl="0" fontAlgn="auto" latinLnBrk="0" hangingPunct="0">
      <a:lnSpc>
        <a:spcPct val="90000"/>
      </a:lnSpc>
      <a:spcBef>
        <a:spcPts val="0"/>
      </a:spcBef>
      <a:spcAft>
        <a:spcPts val="0"/>
      </a:spcAft>
      <a:buClrTx/>
      <a:buSzTx/>
      <a:buFontTx/>
      <a:buNone/>
      <a:tabLst/>
      <a:defRPr b="0" baseline="0" cap="none" i="0" spc="0" strike="noStrike" sz="7200" u="none" kumimoji="0" normalizeH="0">
        <a:ln>
          <a:noFill/>
        </a:ln>
        <a:solidFill>
          <a:srgbClr val="000000"/>
        </a:solidFill>
        <a:effectLst/>
        <a:uFillTx/>
        <a:latin typeface="Canela Text Regular"/>
        <a:ea typeface="Canela Text Regular"/>
        <a:cs typeface="Canela Text Regular"/>
        <a:sym typeface="Canela Text Regular"/>
      </a:defRPr>
    </a:lvl3pPr>
    <a:lvl4pPr marL="0" marR="0" indent="1371600" algn="ctr" defTabSz="7315200" rtl="0" fontAlgn="auto" latinLnBrk="0" hangingPunct="0">
      <a:lnSpc>
        <a:spcPct val="90000"/>
      </a:lnSpc>
      <a:spcBef>
        <a:spcPts val="0"/>
      </a:spcBef>
      <a:spcAft>
        <a:spcPts val="0"/>
      </a:spcAft>
      <a:buClrTx/>
      <a:buSzTx/>
      <a:buFontTx/>
      <a:buNone/>
      <a:tabLst/>
      <a:defRPr b="0" baseline="0" cap="none" i="0" spc="0" strike="noStrike" sz="7200" u="none" kumimoji="0" normalizeH="0">
        <a:ln>
          <a:noFill/>
        </a:ln>
        <a:solidFill>
          <a:srgbClr val="000000"/>
        </a:solidFill>
        <a:effectLst/>
        <a:uFillTx/>
        <a:latin typeface="Canela Text Regular"/>
        <a:ea typeface="Canela Text Regular"/>
        <a:cs typeface="Canela Text Regular"/>
        <a:sym typeface="Canela Text Regular"/>
      </a:defRPr>
    </a:lvl4pPr>
    <a:lvl5pPr marL="0" marR="0" indent="1828800" algn="ctr" defTabSz="7315200" rtl="0" fontAlgn="auto" latinLnBrk="0" hangingPunct="0">
      <a:lnSpc>
        <a:spcPct val="90000"/>
      </a:lnSpc>
      <a:spcBef>
        <a:spcPts val="0"/>
      </a:spcBef>
      <a:spcAft>
        <a:spcPts val="0"/>
      </a:spcAft>
      <a:buClrTx/>
      <a:buSzTx/>
      <a:buFontTx/>
      <a:buNone/>
      <a:tabLst/>
      <a:defRPr b="0" baseline="0" cap="none" i="0" spc="0" strike="noStrike" sz="7200" u="none" kumimoji="0" normalizeH="0">
        <a:ln>
          <a:noFill/>
        </a:ln>
        <a:solidFill>
          <a:srgbClr val="000000"/>
        </a:solidFill>
        <a:effectLst/>
        <a:uFillTx/>
        <a:latin typeface="Canela Text Regular"/>
        <a:ea typeface="Canela Text Regular"/>
        <a:cs typeface="Canela Text Regular"/>
        <a:sym typeface="Canela Text Regular"/>
      </a:defRPr>
    </a:lvl5pPr>
    <a:lvl6pPr marL="0" marR="0" indent="2286000" algn="ctr" defTabSz="7315200" rtl="0" fontAlgn="auto" latinLnBrk="0" hangingPunct="0">
      <a:lnSpc>
        <a:spcPct val="90000"/>
      </a:lnSpc>
      <a:spcBef>
        <a:spcPts val="0"/>
      </a:spcBef>
      <a:spcAft>
        <a:spcPts val="0"/>
      </a:spcAft>
      <a:buClrTx/>
      <a:buSzTx/>
      <a:buFontTx/>
      <a:buNone/>
      <a:tabLst/>
      <a:defRPr b="0" baseline="0" cap="none" i="0" spc="0" strike="noStrike" sz="7200" u="none" kumimoji="0" normalizeH="0">
        <a:ln>
          <a:noFill/>
        </a:ln>
        <a:solidFill>
          <a:srgbClr val="000000"/>
        </a:solidFill>
        <a:effectLst/>
        <a:uFillTx/>
        <a:latin typeface="Canela Text Regular"/>
        <a:ea typeface="Canela Text Regular"/>
        <a:cs typeface="Canela Text Regular"/>
        <a:sym typeface="Canela Text Regular"/>
      </a:defRPr>
    </a:lvl6pPr>
    <a:lvl7pPr marL="0" marR="0" indent="2743200" algn="ctr" defTabSz="7315200" rtl="0" fontAlgn="auto" latinLnBrk="0" hangingPunct="0">
      <a:lnSpc>
        <a:spcPct val="90000"/>
      </a:lnSpc>
      <a:spcBef>
        <a:spcPts val="0"/>
      </a:spcBef>
      <a:spcAft>
        <a:spcPts val="0"/>
      </a:spcAft>
      <a:buClrTx/>
      <a:buSzTx/>
      <a:buFontTx/>
      <a:buNone/>
      <a:tabLst/>
      <a:defRPr b="0" baseline="0" cap="none" i="0" spc="0" strike="noStrike" sz="7200" u="none" kumimoji="0" normalizeH="0">
        <a:ln>
          <a:noFill/>
        </a:ln>
        <a:solidFill>
          <a:srgbClr val="000000"/>
        </a:solidFill>
        <a:effectLst/>
        <a:uFillTx/>
        <a:latin typeface="Canela Text Regular"/>
        <a:ea typeface="Canela Text Regular"/>
        <a:cs typeface="Canela Text Regular"/>
        <a:sym typeface="Canela Text Regular"/>
      </a:defRPr>
    </a:lvl7pPr>
    <a:lvl8pPr marL="0" marR="0" indent="3200400" algn="ctr" defTabSz="7315200" rtl="0" fontAlgn="auto" latinLnBrk="0" hangingPunct="0">
      <a:lnSpc>
        <a:spcPct val="90000"/>
      </a:lnSpc>
      <a:spcBef>
        <a:spcPts val="0"/>
      </a:spcBef>
      <a:spcAft>
        <a:spcPts val="0"/>
      </a:spcAft>
      <a:buClrTx/>
      <a:buSzTx/>
      <a:buFontTx/>
      <a:buNone/>
      <a:tabLst/>
      <a:defRPr b="0" baseline="0" cap="none" i="0" spc="0" strike="noStrike" sz="7200" u="none" kumimoji="0" normalizeH="0">
        <a:ln>
          <a:noFill/>
        </a:ln>
        <a:solidFill>
          <a:srgbClr val="000000"/>
        </a:solidFill>
        <a:effectLst/>
        <a:uFillTx/>
        <a:latin typeface="Canela Text Regular"/>
        <a:ea typeface="Canela Text Regular"/>
        <a:cs typeface="Canela Text Regular"/>
        <a:sym typeface="Canela Text Regular"/>
      </a:defRPr>
    </a:lvl8pPr>
    <a:lvl9pPr marL="0" marR="0" indent="3657600" algn="ctr" defTabSz="7315200" rtl="0" fontAlgn="auto" latinLnBrk="0" hangingPunct="0">
      <a:lnSpc>
        <a:spcPct val="90000"/>
      </a:lnSpc>
      <a:spcBef>
        <a:spcPts val="0"/>
      </a:spcBef>
      <a:spcAft>
        <a:spcPts val="0"/>
      </a:spcAft>
      <a:buClrTx/>
      <a:buSzTx/>
      <a:buFontTx/>
      <a:buNone/>
      <a:tabLst/>
      <a:defRPr b="0" baseline="0" cap="none" i="0" spc="0" strike="noStrike" sz="7200" u="none" kumimoji="0" normalizeH="0">
        <a:ln>
          <a:noFill/>
        </a:ln>
        <a:solidFill>
          <a:srgbClr val="000000"/>
        </a:solidFill>
        <a:effectLst/>
        <a:uFillTx/>
        <a:latin typeface="Canela Text Regular"/>
        <a:ea typeface="Canela Text Regular"/>
        <a:cs typeface="Canela Text Regular"/>
        <a:sym typeface="Canela T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371600" y="26343182"/>
            <a:ext cx="24688799" cy="681515"/>
          </a:xfrm>
          <a:prstGeom prst="rect">
            <a:avLst/>
          </a:prstGeom>
        </p:spPr>
        <p:txBody>
          <a:bodyPr/>
          <a:lstStyle>
            <a:lvl1pPr defTabSz="990600">
              <a:defRPr spc="-36" sz="3600">
                <a:latin typeface="Graphik Medium"/>
                <a:ea typeface="Graphik Medium"/>
                <a:cs typeface="Graphik Medium"/>
                <a:sym typeface="Graphik Medium"/>
              </a:defRPr>
            </a:lvl1pPr>
          </a:lstStyle>
          <a:p>
            <a:pPr/>
            <a:r>
              <a:t>Author and Date</a:t>
            </a:r>
          </a:p>
        </p:txBody>
      </p:sp>
      <p:sp>
        <p:nvSpPr>
          <p:cNvPr id="12" name="Presentation Title"/>
          <p:cNvSpPr txBox="1"/>
          <p:nvPr>
            <p:ph type="title" hasCustomPrompt="1"/>
          </p:nvPr>
        </p:nvSpPr>
        <p:spPr>
          <a:prstGeom prst="rect">
            <a:avLst/>
          </a:prstGeom>
        </p:spPr>
        <p:txBody>
          <a:bodyPr/>
          <a:lstStyle/>
          <a:p>
            <a:pPr/>
            <a:r>
              <a:t>Presentation Title</a:t>
            </a:r>
          </a:p>
        </p:txBody>
      </p:sp>
      <p:sp>
        <p:nvSpPr>
          <p:cNvPr id="13" name="Body Level One…"/>
          <p:cNvSpPr txBox="1"/>
          <p:nvPr>
            <p:ph type="body" sz="quarter" idx="1" hasCustomPrompt="1"/>
          </p:nvPr>
        </p:nvSpPr>
        <p:spPr>
          <a:prstGeom prst="rect">
            <a:avLst/>
          </a:prstGeom>
        </p:spPr>
        <p:txBody>
          <a:body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quarter" idx="1" hasCustomPrompt="1"/>
          </p:nvPr>
        </p:nvSpPr>
        <p:spPr>
          <a:xfrm>
            <a:off x="1371600" y="16516350"/>
            <a:ext cx="24688800" cy="7429500"/>
          </a:xfrm>
          <a:prstGeom prst="rect">
            <a:avLst/>
          </a:prstGeom>
        </p:spPr>
        <p:txBody>
          <a:bodyPr anchor="ctr"/>
          <a:lstStyle>
            <a:lvl1pPr defTabSz="7315200">
              <a:lnSpc>
                <a:spcPct val="80000"/>
              </a:lnSpc>
              <a:defRPr spc="0" sz="38400">
                <a:latin typeface="Canela Regular"/>
                <a:ea typeface="Canela Regular"/>
                <a:cs typeface="Canela Regular"/>
                <a:sym typeface="Canela Regular"/>
              </a:defRPr>
            </a:lvl1pPr>
            <a:lvl2pPr defTabSz="7315200">
              <a:lnSpc>
                <a:spcPct val="80000"/>
              </a:lnSpc>
              <a:defRPr spc="0" sz="38400">
                <a:latin typeface="Canela Regular"/>
                <a:ea typeface="Canela Regular"/>
                <a:cs typeface="Canela Regular"/>
                <a:sym typeface="Canela Regular"/>
              </a:defRPr>
            </a:lvl2pPr>
            <a:lvl3pPr defTabSz="7315200">
              <a:lnSpc>
                <a:spcPct val="80000"/>
              </a:lnSpc>
              <a:defRPr spc="0" sz="38400">
                <a:latin typeface="Canela Regular"/>
                <a:ea typeface="Canela Regular"/>
                <a:cs typeface="Canela Regular"/>
                <a:sym typeface="Canela Regular"/>
              </a:defRPr>
            </a:lvl3pPr>
            <a:lvl4pPr defTabSz="7315200">
              <a:lnSpc>
                <a:spcPct val="80000"/>
              </a:lnSpc>
              <a:defRPr spc="0" sz="38400">
                <a:latin typeface="Canela Regular"/>
                <a:ea typeface="Canela Regular"/>
                <a:cs typeface="Canela Regular"/>
                <a:sym typeface="Canela Regular"/>
              </a:defRPr>
            </a:lvl4pPr>
            <a:lvl5pPr defTabSz="7315200">
              <a:lnSpc>
                <a:spcPct val="80000"/>
              </a:lnSpc>
              <a:defRPr spc="0" sz="38400">
                <a:latin typeface="Canela Regular"/>
                <a:ea typeface="Canela Regular"/>
                <a:cs typeface="Canela Regular"/>
                <a:sym typeface="Canela Regular"/>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xfrm>
            <a:off x="13241020" y="26506489"/>
            <a:ext cx="949961" cy="112268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371600" y="22378768"/>
            <a:ext cx="24688802" cy="936690"/>
          </a:xfrm>
          <a:prstGeom prst="rect">
            <a:avLst/>
          </a:prstGeom>
        </p:spPr>
        <p:txBody>
          <a:bodyPr/>
          <a:lstStyle>
            <a:lvl1pPr defTabSz="990600">
              <a:defRPr spc="-52" sz="5280"/>
            </a:lvl1pPr>
          </a:lstStyle>
          <a:p>
            <a:pPr/>
            <a:r>
              <a:t>Fact information</a:t>
            </a:r>
          </a:p>
        </p:txBody>
      </p:sp>
      <p:sp>
        <p:nvSpPr>
          <p:cNvPr id="107" name="Body Level One…"/>
          <p:cNvSpPr txBox="1"/>
          <p:nvPr>
            <p:ph type="body" sz="quarter" idx="1" hasCustomPrompt="1"/>
          </p:nvPr>
        </p:nvSpPr>
        <p:spPr>
          <a:xfrm>
            <a:off x="1371600" y="17600045"/>
            <a:ext cx="24688800" cy="4803420"/>
          </a:xfrm>
          <a:prstGeom prst="rect">
            <a:avLst/>
          </a:prstGeom>
        </p:spPr>
        <p:txBody>
          <a:bodyPr anchor="b"/>
          <a:lstStyle>
            <a:lvl1pPr defTabSz="7315200">
              <a:lnSpc>
                <a:spcPct val="80000"/>
              </a:lnSpc>
              <a:defRPr spc="0" sz="67200">
                <a:latin typeface="+mn-lt"/>
                <a:ea typeface="+mn-ea"/>
                <a:cs typeface="+mn-cs"/>
                <a:sym typeface="Canela Bold"/>
              </a:defRPr>
            </a:lvl1pPr>
            <a:lvl2pPr defTabSz="7315200">
              <a:lnSpc>
                <a:spcPct val="80000"/>
              </a:lnSpc>
              <a:defRPr spc="0" sz="67200">
                <a:latin typeface="+mn-lt"/>
                <a:ea typeface="+mn-ea"/>
                <a:cs typeface="+mn-cs"/>
                <a:sym typeface="Canela Bold"/>
              </a:defRPr>
            </a:lvl2pPr>
            <a:lvl3pPr defTabSz="7315200">
              <a:lnSpc>
                <a:spcPct val="80000"/>
              </a:lnSpc>
              <a:defRPr spc="0" sz="67200">
                <a:latin typeface="+mn-lt"/>
                <a:ea typeface="+mn-ea"/>
                <a:cs typeface="+mn-cs"/>
                <a:sym typeface="Canela Bold"/>
              </a:defRPr>
            </a:lvl3pPr>
            <a:lvl4pPr defTabSz="7315200">
              <a:lnSpc>
                <a:spcPct val="80000"/>
              </a:lnSpc>
              <a:defRPr spc="0" sz="67200">
                <a:latin typeface="+mn-lt"/>
                <a:ea typeface="+mn-ea"/>
                <a:cs typeface="+mn-cs"/>
                <a:sym typeface="Canela Bold"/>
              </a:defRPr>
            </a:lvl4pPr>
            <a:lvl5pPr defTabSz="7315200">
              <a:lnSpc>
                <a:spcPct val="80000"/>
              </a:lnSpc>
              <a:defRPr spc="0" sz="67200">
                <a:latin typeface="+mn-lt"/>
                <a:ea typeface="+mn-ea"/>
                <a:cs typeface="+mn-cs"/>
                <a:sym typeface="Canela Bold"/>
              </a:defRPr>
            </a:lvl5pPr>
          </a:lstStyle>
          <a:p>
            <a:pPr/>
            <a:r>
              <a:t>100%</a:t>
            </a:r>
          </a:p>
          <a:p>
            <a:pPr lvl="1"/>
            <a:r>
              <a:t/>
            </a:r>
          </a:p>
          <a:p>
            <a:pPr lvl="2"/>
            <a:r>
              <a:t/>
            </a:r>
          </a:p>
          <a:p>
            <a:pPr lvl="3"/>
            <a:r>
              <a:t/>
            </a:r>
          </a:p>
          <a:p>
            <a:pPr lvl="4"/>
            <a:r>
              <a:t/>
            </a:r>
          </a:p>
        </p:txBody>
      </p:sp>
      <p:sp>
        <p:nvSpPr>
          <p:cNvPr id="108" name="Slide Number"/>
          <p:cNvSpPr txBox="1"/>
          <p:nvPr>
            <p:ph type="sldNum" sz="quarter" idx="2"/>
          </p:nvPr>
        </p:nvSpPr>
        <p:spPr>
          <a:xfrm>
            <a:off x="13241020" y="26506489"/>
            <a:ext cx="949961" cy="112268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371600" y="25346310"/>
            <a:ext cx="24688802" cy="936689"/>
          </a:xfrm>
          <a:prstGeom prst="rect">
            <a:avLst/>
          </a:prstGeom>
        </p:spPr>
        <p:txBody>
          <a:bodyPr anchor="ctr"/>
          <a:lstStyle>
            <a:lvl1pPr defTabSz="990600">
              <a:defRPr spc="-52" sz="5280"/>
            </a:lvl1pPr>
          </a:lstStyle>
          <a:p>
            <a:pPr/>
            <a:r>
              <a:t>Attribution</a:t>
            </a:r>
          </a:p>
        </p:txBody>
      </p:sp>
      <p:sp>
        <p:nvSpPr>
          <p:cNvPr id="116" name="Body Level One…"/>
          <p:cNvSpPr txBox="1"/>
          <p:nvPr>
            <p:ph type="body" sz="quarter" idx="1" hasCustomPrompt="1"/>
          </p:nvPr>
        </p:nvSpPr>
        <p:spPr>
          <a:xfrm>
            <a:off x="1371600" y="17559337"/>
            <a:ext cx="24688800" cy="4968479"/>
          </a:xfrm>
          <a:prstGeom prst="rect">
            <a:avLst/>
          </a:prstGeom>
        </p:spPr>
        <p:txBody>
          <a:bodyPr anchor="ctr"/>
          <a:lstStyle>
            <a:lvl1pPr defTabSz="7315200">
              <a:lnSpc>
                <a:spcPct val="80000"/>
              </a:lnSpc>
              <a:defRPr spc="0" sz="25200">
                <a:latin typeface="+mn-lt"/>
                <a:ea typeface="+mn-ea"/>
                <a:cs typeface="+mn-cs"/>
                <a:sym typeface="Canela Bold"/>
              </a:defRPr>
            </a:lvl1pPr>
            <a:lvl2pPr defTabSz="7315200">
              <a:lnSpc>
                <a:spcPct val="80000"/>
              </a:lnSpc>
              <a:defRPr spc="0" sz="25200">
                <a:latin typeface="+mn-lt"/>
                <a:ea typeface="+mn-ea"/>
                <a:cs typeface="+mn-cs"/>
                <a:sym typeface="Canela Bold"/>
              </a:defRPr>
            </a:lvl2pPr>
            <a:lvl3pPr defTabSz="7315200">
              <a:lnSpc>
                <a:spcPct val="80000"/>
              </a:lnSpc>
              <a:defRPr spc="0" sz="25200">
                <a:latin typeface="+mn-lt"/>
                <a:ea typeface="+mn-ea"/>
                <a:cs typeface="+mn-cs"/>
                <a:sym typeface="Canela Bold"/>
              </a:defRPr>
            </a:lvl3pPr>
            <a:lvl4pPr defTabSz="7315200">
              <a:lnSpc>
                <a:spcPct val="80000"/>
              </a:lnSpc>
              <a:defRPr spc="0" sz="25200">
                <a:latin typeface="+mn-lt"/>
                <a:ea typeface="+mn-ea"/>
                <a:cs typeface="+mn-cs"/>
                <a:sym typeface="Canela Bold"/>
              </a:defRPr>
            </a:lvl4pPr>
            <a:lvl5pPr defTabSz="7315200">
              <a:lnSpc>
                <a:spcPct val="80000"/>
              </a:lnSpc>
              <a:defRPr spc="0" sz="25200">
                <a:latin typeface="+mn-lt"/>
                <a:ea typeface="+mn-ea"/>
                <a:cs typeface="+mn-cs"/>
                <a:sym typeface="Canela 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Sea against sky at sunset 2"/>
          <p:cNvSpPr/>
          <p:nvPr>
            <p:ph type="pic" sz="quarter" idx="21"/>
          </p:nvPr>
        </p:nvSpPr>
        <p:spPr>
          <a:xfrm>
            <a:off x="17712928" y="19138220"/>
            <a:ext cx="8286083" cy="9315451"/>
          </a:xfrm>
          <a:prstGeom prst="rect">
            <a:avLst/>
          </a:prstGeom>
        </p:spPr>
        <p:txBody>
          <a:bodyPr lIns="91439" tIns="45719" rIns="91439" bIns="45719">
            <a:noAutofit/>
          </a:bodyPr>
          <a:lstStyle/>
          <a:p>
            <a:pPr/>
          </a:p>
        </p:txBody>
      </p:sp>
      <p:sp>
        <p:nvSpPr>
          <p:cNvPr id="125" name="Sea against sky at sunset 1"/>
          <p:cNvSpPr/>
          <p:nvPr>
            <p:ph type="pic" sz="quarter" idx="22"/>
          </p:nvPr>
        </p:nvSpPr>
        <p:spPr>
          <a:xfrm>
            <a:off x="17284303" y="14287500"/>
            <a:ext cx="9129713" cy="6085131"/>
          </a:xfrm>
          <a:prstGeom prst="rect">
            <a:avLst/>
          </a:prstGeom>
        </p:spPr>
        <p:txBody>
          <a:bodyPr lIns="91439" tIns="45719" rIns="91439" bIns="45719">
            <a:noAutofit/>
          </a:bodyPr>
          <a:lstStyle/>
          <a:p>
            <a:pPr/>
          </a:p>
        </p:txBody>
      </p:sp>
      <p:sp>
        <p:nvSpPr>
          <p:cNvPr id="126" name="Beach and sea at sunset"/>
          <p:cNvSpPr/>
          <p:nvPr>
            <p:ph type="pic" sz="half" idx="23"/>
          </p:nvPr>
        </p:nvSpPr>
        <p:spPr>
          <a:xfrm>
            <a:off x="-71438" y="14287500"/>
            <a:ext cx="18859501" cy="125730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each and sea at sunset"/>
          <p:cNvSpPr/>
          <p:nvPr>
            <p:ph type="pic" sz="half" idx="21"/>
          </p:nvPr>
        </p:nvSpPr>
        <p:spPr>
          <a:xfrm>
            <a:off x="1428750" y="12382500"/>
            <a:ext cx="24574500" cy="16383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Beach and sea at sunset"/>
          <p:cNvSpPr/>
          <p:nvPr>
            <p:ph type="pic" idx="21"/>
          </p:nvPr>
        </p:nvSpPr>
        <p:spPr>
          <a:xfrm>
            <a:off x="0" y="11430000"/>
            <a:ext cx="27432000" cy="18288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prstGeom prst="rect">
            <a:avLst/>
          </a:prstGeom>
        </p:spPr>
        <p:txBody>
          <a:bodyPr/>
          <a:lstStyle>
            <a:lvl1pPr>
              <a:defRPr>
                <a:solidFill>
                  <a:srgbClr val="FFFFFF"/>
                </a:solidFill>
              </a:defRPr>
            </a:lvl1pPr>
          </a:lstStyle>
          <a:p>
            <a:pPr/>
            <a:r>
              <a:t>Presentation Title</a:t>
            </a:r>
          </a:p>
        </p:txBody>
      </p:sp>
      <p:sp>
        <p:nvSpPr>
          <p:cNvPr id="23" name="Body Level One…"/>
          <p:cNvSpPr txBox="1"/>
          <p:nvPr>
            <p:ph type="body" sz="quarter" idx="1" hasCustomPrompt="1"/>
          </p:nvPr>
        </p:nvSpPr>
        <p:spPr>
          <a:xfrm>
            <a:off x="1371600" y="21374100"/>
            <a:ext cx="24688800" cy="2533626"/>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1371600" y="26346150"/>
            <a:ext cx="24688802" cy="681514"/>
          </a:xfrm>
          <a:prstGeom prst="rect">
            <a:avLst/>
          </a:prstGeom>
        </p:spPr>
        <p:txBody>
          <a:bodyPr/>
          <a:lstStyle>
            <a:lvl1pPr defTabSz="990600">
              <a:defRPr spc="-36" sz="3600">
                <a:solidFill>
                  <a:srgbClr val="FFFFFF"/>
                </a:solidFill>
                <a:latin typeface="Graphik Medium"/>
                <a:ea typeface="Graphik Medium"/>
                <a:cs typeface="Graphik Medium"/>
                <a:sym typeface="Graphik Medium"/>
              </a:defRPr>
            </a:lvl1pPr>
          </a:lstStyle>
          <a:p>
            <a:pPr/>
            <a:r>
              <a:t>Author and Date</a:t>
            </a:r>
          </a:p>
        </p:txBody>
      </p:sp>
      <p:sp>
        <p:nvSpPr>
          <p:cNvPr id="25" name="Slide Number"/>
          <p:cNvSpPr txBox="1"/>
          <p:nvPr>
            <p:ph type="sldNum" sz="quarter" idx="2"/>
          </p:nvPr>
        </p:nvSpPr>
        <p:spPr>
          <a:xfrm>
            <a:off x="13241020" y="26506489"/>
            <a:ext cx="949961" cy="112268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367433" y="18016990"/>
            <a:ext cx="10977005" cy="2857501"/>
          </a:xfrm>
          <a:prstGeom prst="rect">
            <a:avLst/>
          </a:prstGeom>
        </p:spPr>
        <p:txBody>
          <a:bodyPr/>
          <a:lstStyle>
            <a:lvl1pPr>
              <a:defRPr spc="-252" sz="25200"/>
            </a:lvl1pPr>
          </a:lstStyle>
          <a:p>
            <a:pPr/>
            <a:r>
              <a:t>Slide Title</a:t>
            </a:r>
          </a:p>
        </p:txBody>
      </p:sp>
      <p:sp>
        <p:nvSpPr>
          <p:cNvPr id="33" name="Sea against sky at sunset"/>
          <p:cNvSpPr/>
          <p:nvPr>
            <p:ph type="pic" sz="half" idx="21"/>
          </p:nvPr>
        </p:nvSpPr>
        <p:spPr>
          <a:xfrm>
            <a:off x="10444162" y="14287500"/>
            <a:ext cx="18845213" cy="12573000"/>
          </a:xfrm>
          <a:prstGeom prst="rect">
            <a:avLst/>
          </a:prstGeom>
        </p:spPr>
        <p:txBody>
          <a:bodyPr lIns="91439" tIns="45719" rIns="91439" bIns="45719">
            <a:noAutofit/>
          </a:bodyPr>
          <a:lstStyle/>
          <a:p>
            <a:pPr/>
          </a:p>
        </p:txBody>
      </p:sp>
      <p:sp>
        <p:nvSpPr>
          <p:cNvPr id="34" name="Body Level One…"/>
          <p:cNvSpPr txBox="1"/>
          <p:nvPr>
            <p:ph type="body" sz="quarter" idx="1" hasCustomPrompt="1"/>
          </p:nvPr>
        </p:nvSpPr>
        <p:spPr>
          <a:xfrm>
            <a:off x="1371600" y="20752593"/>
            <a:ext cx="10972800" cy="6093620"/>
          </a:xfrm>
          <a:prstGeom prst="rect">
            <a:avLst/>
          </a:prstGeom>
        </p:spPr>
        <p:txBody>
          <a:bodyPr/>
          <a:lstStyle>
            <a:lvl1pPr>
              <a:defRPr spc="-132" sz="13200"/>
            </a:lvl1pPr>
            <a:lvl2pPr>
              <a:defRPr spc="-132" sz="13200"/>
            </a:lvl2pPr>
            <a:lvl3pPr>
              <a:defRPr spc="-132" sz="13200"/>
            </a:lvl3pPr>
            <a:lvl4pPr>
              <a:defRPr spc="-132" sz="13200"/>
            </a:lvl4pPr>
            <a:lvl5pPr>
              <a:defRPr spc="-132" sz="132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3241020" y="26506489"/>
            <a:ext cx="949961" cy="112268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xfrm>
            <a:off x="1371600" y="13730287"/>
            <a:ext cx="24688800" cy="1943101"/>
          </a:xfrm>
          <a:prstGeom prst="rect">
            <a:avLst/>
          </a:prstGeom>
        </p:spPr>
        <p:txBody>
          <a:bodyPr anchor="t"/>
          <a:lstStyle>
            <a:lvl1pPr>
              <a:defRPr spc="-252" sz="25200"/>
            </a:lvl1pPr>
          </a:lstStyle>
          <a:p>
            <a:pPr/>
            <a:r>
              <a:t>Slide Title</a:t>
            </a:r>
          </a:p>
        </p:txBody>
      </p:sp>
      <p:sp>
        <p:nvSpPr>
          <p:cNvPr id="43" name="Body Level One…"/>
          <p:cNvSpPr txBox="1"/>
          <p:nvPr>
            <p:ph type="body" sz="half" idx="1" hasCustomPrompt="1"/>
          </p:nvPr>
        </p:nvSpPr>
        <p:spPr>
          <a:xfrm>
            <a:off x="1371600" y="17373600"/>
            <a:ext cx="24692149" cy="9544050"/>
          </a:xfrm>
          <a:prstGeom prst="rect">
            <a:avLst/>
          </a:prstGeom>
        </p:spPr>
        <p:txBody>
          <a:bodyPr/>
          <a:lstStyle>
            <a:lvl1pPr marL="16383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1pPr>
            <a:lvl2pPr marL="21844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2pPr>
            <a:lvl3pPr marL="27305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3pPr>
            <a:lvl4pPr marL="32766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4pPr>
            <a:lvl5pPr marL="38227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5pPr>
          </a:lstStyle>
          <a:p>
            <a:pPr/>
            <a:r>
              <a:t>Slide bullet text</a:t>
            </a:r>
          </a:p>
          <a:p>
            <a:pPr lvl="1"/>
            <a:r>
              <a:t/>
            </a:r>
          </a:p>
          <a:p>
            <a:pPr lvl="2"/>
            <a:r>
              <a:t/>
            </a:r>
          </a:p>
          <a:p>
            <a:pPr lvl="3"/>
            <a:r>
              <a:t/>
            </a:r>
          </a:p>
          <a:p>
            <a:pPr lvl="4"/>
            <a:r>
              <a:t/>
            </a:r>
          </a:p>
        </p:txBody>
      </p:sp>
      <p:sp>
        <p:nvSpPr>
          <p:cNvPr id="44" name="Slide Subtitle"/>
          <p:cNvSpPr txBox="1"/>
          <p:nvPr>
            <p:ph type="body" sz="quarter" idx="21" hasCustomPrompt="1"/>
          </p:nvPr>
        </p:nvSpPr>
        <p:spPr>
          <a:xfrm>
            <a:off x="1371600" y="15541479"/>
            <a:ext cx="24688802" cy="936689"/>
          </a:xfrm>
          <a:prstGeom prst="rect">
            <a:avLst/>
          </a:prstGeom>
        </p:spPr>
        <p:txBody>
          <a:bodyPr/>
          <a:lstStyle>
            <a:lvl1pPr defTabSz="990600">
              <a:defRPr spc="-52" sz="5280"/>
            </a:lvl1pPr>
          </a:lstStyle>
          <a:p>
            <a:pPr/>
            <a:r>
              <a:t>Slide Subtitle</a:t>
            </a:r>
          </a:p>
        </p:txBody>
      </p:sp>
      <p:sp>
        <p:nvSpPr>
          <p:cNvPr id="45" name="Slide Number"/>
          <p:cNvSpPr txBox="1"/>
          <p:nvPr>
            <p:ph type="sldNum" sz="quarter" idx="2"/>
          </p:nvPr>
        </p:nvSpPr>
        <p:spPr>
          <a:xfrm>
            <a:off x="13241020" y="26506489"/>
            <a:ext cx="949961" cy="112268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sz="half" idx="1" hasCustomPrompt="1"/>
          </p:nvPr>
        </p:nvSpPr>
        <p:spPr>
          <a:xfrm>
            <a:off x="1371600" y="17373600"/>
            <a:ext cx="24688800" cy="9548041"/>
          </a:xfrm>
          <a:prstGeom prst="rect">
            <a:avLst/>
          </a:prstGeom>
        </p:spPr>
        <p:txBody>
          <a:bodyPr numCol="2" spcCol="2878182"/>
          <a:lstStyle>
            <a:lvl1pPr marL="16383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1pPr>
            <a:lvl2pPr marL="21844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2pPr>
            <a:lvl3pPr marL="27305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3pPr>
            <a:lvl4pPr marL="32766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4pPr>
            <a:lvl5pPr marL="38227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5p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371600" y="13730287"/>
            <a:ext cx="10972800" cy="1800226"/>
          </a:xfrm>
          <a:prstGeom prst="rect">
            <a:avLst/>
          </a:prstGeom>
        </p:spPr>
        <p:txBody>
          <a:bodyPr anchor="t"/>
          <a:lstStyle>
            <a:lvl1pPr>
              <a:defRPr spc="-252" sz="25200"/>
            </a:lvl1pPr>
          </a:lstStyle>
          <a:p>
            <a:pPr/>
            <a:r>
              <a:t>Slide Title</a:t>
            </a:r>
          </a:p>
        </p:txBody>
      </p:sp>
      <p:sp>
        <p:nvSpPr>
          <p:cNvPr id="61" name="Sea against sky at sunset"/>
          <p:cNvSpPr/>
          <p:nvPr>
            <p:ph type="pic" sz="quarter" idx="21"/>
          </p:nvPr>
        </p:nvSpPr>
        <p:spPr>
          <a:xfrm>
            <a:off x="13716725" y="13667162"/>
            <a:ext cx="12344401" cy="13870826"/>
          </a:xfrm>
          <a:prstGeom prst="rect">
            <a:avLst/>
          </a:prstGeom>
        </p:spPr>
        <p:txBody>
          <a:bodyPr lIns="91439" tIns="45719" rIns="91439" bIns="45719">
            <a:noAutofit/>
          </a:bodyPr>
          <a:lstStyle/>
          <a:p>
            <a:pPr/>
          </a:p>
        </p:txBody>
      </p:sp>
      <p:sp>
        <p:nvSpPr>
          <p:cNvPr id="62" name="Slide Subtitle"/>
          <p:cNvSpPr txBox="1"/>
          <p:nvPr>
            <p:ph type="body" sz="quarter" idx="22" hasCustomPrompt="1"/>
          </p:nvPr>
        </p:nvSpPr>
        <p:spPr>
          <a:xfrm>
            <a:off x="1371600" y="15544800"/>
            <a:ext cx="10977265" cy="936689"/>
          </a:xfrm>
          <a:prstGeom prst="rect">
            <a:avLst/>
          </a:prstGeom>
        </p:spPr>
        <p:txBody>
          <a:bodyPr/>
          <a:lstStyle>
            <a:lvl1pPr defTabSz="990600">
              <a:defRPr spc="-52" sz="5280"/>
            </a:lvl1pPr>
          </a:lstStyle>
          <a:p>
            <a:pPr/>
            <a:r>
              <a:t>Slide Subtitle</a:t>
            </a:r>
          </a:p>
        </p:txBody>
      </p:sp>
      <p:sp>
        <p:nvSpPr>
          <p:cNvPr id="63" name="Body Level One…"/>
          <p:cNvSpPr txBox="1"/>
          <p:nvPr>
            <p:ph type="body" sz="quarter" idx="1" hasCustomPrompt="1"/>
          </p:nvPr>
        </p:nvSpPr>
        <p:spPr>
          <a:xfrm>
            <a:off x="1371600" y="17384873"/>
            <a:ext cx="10977265" cy="9432765"/>
          </a:xfrm>
          <a:prstGeom prst="rect">
            <a:avLst/>
          </a:prstGeom>
        </p:spPr>
        <p:txBody>
          <a:bodyPr/>
          <a:lstStyle>
            <a:lvl1pPr marL="16383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1pPr>
            <a:lvl2pPr marL="21844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2pPr>
            <a:lvl3pPr marL="27305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3pPr>
            <a:lvl4pPr marL="32766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4pPr>
            <a:lvl5pPr marL="3822700" indent="-1638300" algn="l" defTabSz="7315017">
              <a:lnSpc>
                <a:spcPct val="90000"/>
              </a:lnSpc>
              <a:spcBef>
                <a:spcPts val="7200"/>
              </a:spcBef>
              <a:buSzPct val="150000"/>
              <a:buChar char="•"/>
              <a:defRPr spc="0" sz="13200">
                <a:latin typeface="Canela Text Regular"/>
                <a:ea typeface="Canela Text Regular"/>
                <a:cs typeface="Canela Text Regular"/>
                <a:sym typeface="Canela Text Regular"/>
              </a:defRPr>
            </a:lvl5pPr>
          </a:lstStyle>
          <a:p>
            <a:pPr/>
            <a:r>
              <a:t>Slide bullet text</a:t>
            </a:r>
          </a:p>
          <a:p>
            <a:pPr lvl="1"/>
            <a:r>
              <a:t/>
            </a:r>
          </a:p>
          <a:p>
            <a:pPr lvl="2"/>
            <a:r>
              <a:t/>
            </a:r>
          </a:p>
          <a:p>
            <a:pPr lvl="3"/>
            <a:r>
              <a:t/>
            </a:r>
          </a:p>
          <a:p>
            <a:pPr lvl="4"/>
            <a:r>
              <a:t/>
            </a:r>
          </a:p>
        </p:txBody>
      </p:sp>
      <p:sp>
        <p:nvSpPr>
          <p:cNvPr id="64" name="Slide Number"/>
          <p:cNvSpPr txBox="1"/>
          <p:nvPr>
            <p:ph type="sldNum" sz="quarter" idx="2"/>
          </p:nvPr>
        </p:nvSpPr>
        <p:spPr>
          <a:xfrm>
            <a:off x="13248163" y="26506489"/>
            <a:ext cx="949961" cy="112268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371600" y="16506304"/>
            <a:ext cx="24688800" cy="7429501"/>
          </a:xfrm>
          <a:prstGeom prst="rect">
            <a:avLst/>
          </a:prstGeom>
        </p:spPr>
        <p:txBody>
          <a:bodyPr anchor="ctr"/>
          <a:lstStyle>
            <a:lvl1pPr>
              <a:defRPr spc="0"/>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371600" y="13730287"/>
            <a:ext cx="24688800" cy="1943101"/>
          </a:xfrm>
          <a:prstGeom prst="rect">
            <a:avLst/>
          </a:prstGeom>
        </p:spPr>
        <p:txBody>
          <a:bodyPr anchor="t"/>
          <a:lstStyle>
            <a:lvl1pPr>
              <a:defRPr spc="-252" sz="25200"/>
            </a:lvl1pPr>
          </a:lstStyle>
          <a:p>
            <a:pPr/>
            <a:r>
              <a:t>Slide Title</a:t>
            </a:r>
          </a:p>
        </p:txBody>
      </p:sp>
      <p:sp>
        <p:nvSpPr>
          <p:cNvPr id="80" name="Slide Subtitle"/>
          <p:cNvSpPr txBox="1"/>
          <p:nvPr>
            <p:ph type="body" sz="quarter" idx="21" hasCustomPrompt="1"/>
          </p:nvPr>
        </p:nvSpPr>
        <p:spPr>
          <a:xfrm>
            <a:off x="1371600" y="15541479"/>
            <a:ext cx="24688802" cy="936689"/>
          </a:xfrm>
          <a:prstGeom prst="rect">
            <a:avLst/>
          </a:prstGeom>
        </p:spPr>
        <p:txBody>
          <a:bodyPr/>
          <a:lstStyle>
            <a:lvl1pPr defTabSz="990600">
              <a:defRPr spc="-52" sz="528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371600" y="13730287"/>
            <a:ext cx="24688800" cy="1943101"/>
          </a:xfrm>
          <a:prstGeom prst="rect">
            <a:avLst/>
          </a:prstGeom>
        </p:spPr>
        <p:txBody>
          <a:bodyPr anchor="t"/>
          <a:lstStyle>
            <a:lvl1pPr>
              <a:defRPr spc="-252" sz="25200"/>
            </a:lvl1pPr>
          </a:lstStyle>
          <a:p>
            <a:pPr/>
            <a:r>
              <a:t>Agenda Title</a:t>
            </a:r>
          </a:p>
        </p:txBody>
      </p:sp>
      <p:sp>
        <p:nvSpPr>
          <p:cNvPr id="89" name="Body Level One…"/>
          <p:cNvSpPr txBox="1"/>
          <p:nvPr>
            <p:ph type="body" sz="half" idx="1" hasCustomPrompt="1"/>
          </p:nvPr>
        </p:nvSpPr>
        <p:spPr>
          <a:xfrm>
            <a:off x="1371600" y="17373600"/>
            <a:ext cx="24688800" cy="9433741"/>
          </a:xfrm>
          <a:prstGeom prst="rect">
            <a:avLst/>
          </a:prstGeom>
        </p:spPr>
        <p:txBody>
          <a:bodyPr/>
          <a:lstStyle>
            <a:lvl1pPr algn="l">
              <a:spcBef>
                <a:spcPts val="7200"/>
              </a:spcBef>
              <a:defRPr spc="-408" sz="20400">
                <a:latin typeface="Canela Deck Regular"/>
                <a:ea typeface="Canela Deck Regular"/>
                <a:cs typeface="Canela Deck Regular"/>
                <a:sym typeface="Canela Deck Regular"/>
              </a:defRPr>
            </a:lvl1pPr>
            <a:lvl2pPr algn="l">
              <a:spcBef>
                <a:spcPts val="7200"/>
              </a:spcBef>
              <a:defRPr spc="-408" sz="20400">
                <a:latin typeface="Canela Deck Regular"/>
                <a:ea typeface="Canela Deck Regular"/>
                <a:cs typeface="Canela Deck Regular"/>
                <a:sym typeface="Canela Deck Regular"/>
              </a:defRPr>
            </a:lvl2pPr>
            <a:lvl3pPr algn="l">
              <a:spcBef>
                <a:spcPts val="7200"/>
              </a:spcBef>
              <a:defRPr spc="-408" sz="20400">
                <a:latin typeface="Canela Deck Regular"/>
                <a:ea typeface="Canela Deck Regular"/>
                <a:cs typeface="Canela Deck Regular"/>
                <a:sym typeface="Canela Deck Regular"/>
              </a:defRPr>
            </a:lvl3pPr>
            <a:lvl4pPr algn="l">
              <a:spcBef>
                <a:spcPts val="7200"/>
              </a:spcBef>
              <a:defRPr spc="-408" sz="20400">
                <a:latin typeface="Canela Deck Regular"/>
                <a:ea typeface="Canela Deck Regular"/>
                <a:cs typeface="Canela Deck Regular"/>
                <a:sym typeface="Canela Deck Regular"/>
              </a:defRPr>
            </a:lvl4pPr>
            <a:lvl5pPr algn="l">
              <a:spcBef>
                <a:spcPts val="7200"/>
              </a:spcBef>
              <a:defRPr spc="-408" sz="20400">
                <a:latin typeface="Canela Deck Regular"/>
                <a:ea typeface="Canela Deck Regular"/>
                <a:cs typeface="Canela Deck Regular"/>
                <a:sym typeface="Canela Deck Regular"/>
              </a:defRPr>
            </a:lvl5pPr>
          </a:lstStyle>
          <a:p>
            <a:pPr/>
            <a:r>
              <a:t>Agenda Topics</a:t>
            </a:r>
          </a:p>
          <a:p>
            <a:pPr lvl="1"/>
            <a:r>
              <a:t/>
            </a:r>
          </a:p>
          <a:p>
            <a:pPr lvl="2"/>
            <a:r>
              <a:t/>
            </a:r>
          </a:p>
          <a:p>
            <a:pPr lvl="3"/>
            <a:r>
              <a:t/>
            </a:r>
          </a:p>
          <a:p>
            <a:pPr lvl="4"/>
            <a:r>
              <a:t/>
            </a:r>
          </a:p>
        </p:txBody>
      </p:sp>
      <p:sp>
        <p:nvSpPr>
          <p:cNvPr id="90" name="Agenda Subtitle"/>
          <p:cNvSpPr txBox="1"/>
          <p:nvPr>
            <p:ph type="body" sz="quarter" idx="21" hasCustomPrompt="1"/>
          </p:nvPr>
        </p:nvSpPr>
        <p:spPr>
          <a:xfrm>
            <a:off x="1371600" y="15544255"/>
            <a:ext cx="24688802" cy="936690"/>
          </a:xfrm>
          <a:prstGeom prst="rect">
            <a:avLst/>
          </a:prstGeom>
        </p:spPr>
        <p:txBody>
          <a:bodyPr/>
          <a:lstStyle>
            <a:lvl1pPr defTabSz="990600">
              <a:defRPr spc="-52" sz="5280"/>
            </a:lvl1pPr>
          </a:lstStyle>
          <a:p>
            <a:pPr/>
            <a:r>
              <a:t>Agenda Subtitle</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Presentation Title"/>
          <p:cNvSpPr txBox="1"/>
          <p:nvPr>
            <p:ph type="title" hasCustomPrompt="1"/>
          </p:nvPr>
        </p:nvSpPr>
        <p:spPr>
          <a:xfrm>
            <a:off x="1371600" y="16844962"/>
            <a:ext cx="24688800" cy="4800601"/>
          </a:xfrm>
          <a:prstGeom prst="rect">
            <a:avLst/>
          </a:prstGeom>
          <a:ln w="12700">
            <a:miter lim="400000"/>
          </a:ln>
          <a:extLst>
            <a:ext uri="{C572A759-6A51-4108-AA02-DFA0A04FC94B}">
              <ma14:wrappingTextBoxFlag xmlns:ma14="http://schemas.microsoft.com/office/mac/drawingml/2011/main" val="1"/>
            </a:ext>
          </a:extLst>
        </p:spPr>
        <p:txBody>
          <a:bodyPr lIns="57150" tIns="57150" rIns="57150" bIns="57150" anchor="b">
            <a:normAutofit fontScale="100000" lnSpcReduction="0"/>
          </a:bodyPr>
          <a:lstStyle/>
          <a:p>
            <a:pPr/>
            <a:r>
              <a:t>Presentation Title</a:t>
            </a:r>
          </a:p>
        </p:txBody>
      </p:sp>
      <p:sp>
        <p:nvSpPr>
          <p:cNvPr id="3" name="Body Level One…"/>
          <p:cNvSpPr txBox="1"/>
          <p:nvPr>
            <p:ph type="body" idx="1" hasCustomPrompt="1"/>
          </p:nvPr>
        </p:nvSpPr>
        <p:spPr>
          <a:xfrm>
            <a:off x="1371600" y="21372276"/>
            <a:ext cx="24688800" cy="2531918"/>
          </a:xfrm>
          <a:prstGeom prst="rect">
            <a:avLst/>
          </a:prstGeom>
          <a:ln w="12700">
            <a:miter lim="400000"/>
          </a:ln>
          <a:extLst>
            <a:ext uri="{C572A759-6A51-4108-AA02-DFA0A04FC94B}">
              <ma14:wrappingTextBoxFlag xmlns:ma14="http://schemas.microsoft.com/office/mac/drawingml/2011/main" val="1"/>
            </a:ext>
          </a:extLst>
        </p:spPr>
        <p:txBody>
          <a:bodyPr lIns="57150" tIns="57150" rIns="57150" bIns="57150">
            <a:normAutofit fontScale="100000" lnSpcReduction="0"/>
          </a:bodyPr>
          <a:lstStyle/>
          <a:p>
            <a:pPr/>
            <a:r>
              <a:t>Presentation Subtitle</a:t>
            </a:r>
          </a:p>
          <a:p>
            <a:pPr lvl="1"/>
            <a:r>
              <a:t/>
            </a:r>
          </a:p>
          <a:p>
            <a:pPr lvl="2"/>
            <a:r>
              <a:t/>
            </a:r>
          </a:p>
          <a:p>
            <a:pPr lvl="3"/>
            <a:r>
              <a:t/>
            </a:r>
          </a:p>
          <a:p>
            <a:pPr lvl="4"/>
            <a:r>
              <a:t/>
            </a:r>
          </a:p>
        </p:txBody>
      </p:sp>
      <p:sp>
        <p:nvSpPr>
          <p:cNvPr id="4" name="Slide Number"/>
          <p:cNvSpPr txBox="1"/>
          <p:nvPr>
            <p:ph type="sldNum" sz="quarter" idx="2"/>
          </p:nvPr>
        </p:nvSpPr>
        <p:spPr>
          <a:xfrm>
            <a:off x="13245306" y="26506489"/>
            <a:ext cx="949961" cy="1122681"/>
          </a:xfrm>
          <a:prstGeom prst="rect">
            <a:avLst/>
          </a:prstGeom>
          <a:ln w="12700">
            <a:miter lim="400000"/>
          </a:ln>
        </p:spPr>
        <p:txBody>
          <a:bodyPr wrap="none" lIns="57150" tIns="57150" rIns="57150" bIns="57150" anchor="b">
            <a:spAutoFit/>
          </a:bodyPr>
          <a:lstStyle>
            <a:lvl1pPr defTabSz="1752600">
              <a:lnSpc>
                <a:spcPct val="100000"/>
              </a:lnSpc>
              <a:defRPr sz="6000">
                <a:solidFill>
                  <a:srgbClr val="5E5E5E"/>
                </a:solidFill>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7315200" rtl="0" latinLnBrk="0">
        <a:lnSpc>
          <a:spcPct val="80000"/>
        </a:lnSpc>
        <a:spcBef>
          <a:spcPts val="0"/>
        </a:spcBef>
        <a:spcAft>
          <a:spcPts val="0"/>
        </a:spcAft>
        <a:buClrTx/>
        <a:buSzTx/>
        <a:buFontTx/>
        <a:buNone/>
        <a:tabLst/>
        <a:defRPr b="0" baseline="0" cap="none" i="0" spc="-384" strike="noStrike" sz="38400" u="none">
          <a:solidFill>
            <a:srgbClr val="000000"/>
          </a:solidFill>
          <a:uFillTx/>
          <a:latin typeface="+mn-lt"/>
          <a:ea typeface="+mn-ea"/>
          <a:cs typeface="+mn-cs"/>
          <a:sym typeface="Canela Bold"/>
        </a:defRPr>
      </a:lvl1pPr>
      <a:lvl2pPr marL="0" marR="0" indent="457200" algn="ctr" defTabSz="7315200" rtl="0" latinLnBrk="0">
        <a:lnSpc>
          <a:spcPct val="80000"/>
        </a:lnSpc>
        <a:spcBef>
          <a:spcPts val="0"/>
        </a:spcBef>
        <a:spcAft>
          <a:spcPts val="0"/>
        </a:spcAft>
        <a:buClrTx/>
        <a:buSzTx/>
        <a:buFontTx/>
        <a:buNone/>
        <a:tabLst/>
        <a:defRPr b="0" baseline="0" cap="none" i="0" spc="-384" strike="noStrike" sz="38400" u="none">
          <a:solidFill>
            <a:srgbClr val="000000"/>
          </a:solidFill>
          <a:uFillTx/>
          <a:latin typeface="+mn-lt"/>
          <a:ea typeface="+mn-ea"/>
          <a:cs typeface="+mn-cs"/>
          <a:sym typeface="Canela Bold"/>
        </a:defRPr>
      </a:lvl2pPr>
      <a:lvl3pPr marL="0" marR="0" indent="914400" algn="ctr" defTabSz="7315200" rtl="0" latinLnBrk="0">
        <a:lnSpc>
          <a:spcPct val="80000"/>
        </a:lnSpc>
        <a:spcBef>
          <a:spcPts val="0"/>
        </a:spcBef>
        <a:spcAft>
          <a:spcPts val="0"/>
        </a:spcAft>
        <a:buClrTx/>
        <a:buSzTx/>
        <a:buFontTx/>
        <a:buNone/>
        <a:tabLst/>
        <a:defRPr b="0" baseline="0" cap="none" i="0" spc="-384" strike="noStrike" sz="38400" u="none">
          <a:solidFill>
            <a:srgbClr val="000000"/>
          </a:solidFill>
          <a:uFillTx/>
          <a:latin typeface="+mn-lt"/>
          <a:ea typeface="+mn-ea"/>
          <a:cs typeface="+mn-cs"/>
          <a:sym typeface="Canela Bold"/>
        </a:defRPr>
      </a:lvl3pPr>
      <a:lvl4pPr marL="0" marR="0" indent="1371600" algn="ctr" defTabSz="7315200" rtl="0" latinLnBrk="0">
        <a:lnSpc>
          <a:spcPct val="80000"/>
        </a:lnSpc>
        <a:spcBef>
          <a:spcPts val="0"/>
        </a:spcBef>
        <a:spcAft>
          <a:spcPts val="0"/>
        </a:spcAft>
        <a:buClrTx/>
        <a:buSzTx/>
        <a:buFontTx/>
        <a:buNone/>
        <a:tabLst/>
        <a:defRPr b="0" baseline="0" cap="none" i="0" spc="-384" strike="noStrike" sz="38400" u="none">
          <a:solidFill>
            <a:srgbClr val="000000"/>
          </a:solidFill>
          <a:uFillTx/>
          <a:latin typeface="+mn-lt"/>
          <a:ea typeface="+mn-ea"/>
          <a:cs typeface="+mn-cs"/>
          <a:sym typeface="Canela Bold"/>
        </a:defRPr>
      </a:lvl4pPr>
      <a:lvl5pPr marL="0" marR="0" indent="1828800" algn="ctr" defTabSz="7315200" rtl="0" latinLnBrk="0">
        <a:lnSpc>
          <a:spcPct val="80000"/>
        </a:lnSpc>
        <a:spcBef>
          <a:spcPts val="0"/>
        </a:spcBef>
        <a:spcAft>
          <a:spcPts val="0"/>
        </a:spcAft>
        <a:buClrTx/>
        <a:buSzTx/>
        <a:buFontTx/>
        <a:buNone/>
        <a:tabLst/>
        <a:defRPr b="0" baseline="0" cap="none" i="0" spc="-384" strike="noStrike" sz="38400" u="none">
          <a:solidFill>
            <a:srgbClr val="000000"/>
          </a:solidFill>
          <a:uFillTx/>
          <a:latin typeface="+mn-lt"/>
          <a:ea typeface="+mn-ea"/>
          <a:cs typeface="+mn-cs"/>
          <a:sym typeface="Canela Bold"/>
        </a:defRPr>
      </a:lvl5pPr>
      <a:lvl6pPr marL="0" marR="0" indent="2286000" algn="ctr" defTabSz="7315200" rtl="0" latinLnBrk="0">
        <a:lnSpc>
          <a:spcPct val="80000"/>
        </a:lnSpc>
        <a:spcBef>
          <a:spcPts val="0"/>
        </a:spcBef>
        <a:spcAft>
          <a:spcPts val="0"/>
        </a:spcAft>
        <a:buClrTx/>
        <a:buSzTx/>
        <a:buFontTx/>
        <a:buNone/>
        <a:tabLst/>
        <a:defRPr b="0" baseline="0" cap="none" i="0" spc="-384" strike="noStrike" sz="38400" u="none">
          <a:solidFill>
            <a:srgbClr val="000000"/>
          </a:solidFill>
          <a:uFillTx/>
          <a:latin typeface="+mn-lt"/>
          <a:ea typeface="+mn-ea"/>
          <a:cs typeface="+mn-cs"/>
          <a:sym typeface="Canela Bold"/>
        </a:defRPr>
      </a:lvl6pPr>
      <a:lvl7pPr marL="0" marR="0" indent="2743200" algn="ctr" defTabSz="7315200" rtl="0" latinLnBrk="0">
        <a:lnSpc>
          <a:spcPct val="80000"/>
        </a:lnSpc>
        <a:spcBef>
          <a:spcPts val="0"/>
        </a:spcBef>
        <a:spcAft>
          <a:spcPts val="0"/>
        </a:spcAft>
        <a:buClrTx/>
        <a:buSzTx/>
        <a:buFontTx/>
        <a:buNone/>
        <a:tabLst/>
        <a:defRPr b="0" baseline="0" cap="none" i="0" spc="-384" strike="noStrike" sz="38400" u="none">
          <a:solidFill>
            <a:srgbClr val="000000"/>
          </a:solidFill>
          <a:uFillTx/>
          <a:latin typeface="+mn-lt"/>
          <a:ea typeface="+mn-ea"/>
          <a:cs typeface="+mn-cs"/>
          <a:sym typeface="Canela Bold"/>
        </a:defRPr>
      </a:lvl7pPr>
      <a:lvl8pPr marL="0" marR="0" indent="3200400" algn="ctr" defTabSz="7315200" rtl="0" latinLnBrk="0">
        <a:lnSpc>
          <a:spcPct val="80000"/>
        </a:lnSpc>
        <a:spcBef>
          <a:spcPts val="0"/>
        </a:spcBef>
        <a:spcAft>
          <a:spcPts val="0"/>
        </a:spcAft>
        <a:buClrTx/>
        <a:buSzTx/>
        <a:buFontTx/>
        <a:buNone/>
        <a:tabLst/>
        <a:defRPr b="0" baseline="0" cap="none" i="0" spc="-384" strike="noStrike" sz="38400" u="none">
          <a:solidFill>
            <a:srgbClr val="000000"/>
          </a:solidFill>
          <a:uFillTx/>
          <a:latin typeface="+mn-lt"/>
          <a:ea typeface="+mn-ea"/>
          <a:cs typeface="+mn-cs"/>
          <a:sym typeface="Canela Bold"/>
        </a:defRPr>
      </a:lvl8pPr>
      <a:lvl9pPr marL="0" marR="0" indent="3657600" algn="ctr" defTabSz="7315200" rtl="0" latinLnBrk="0">
        <a:lnSpc>
          <a:spcPct val="80000"/>
        </a:lnSpc>
        <a:spcBef>
          <a:spcPts val="0"/>
        </a:spcBef>
        <a:spcAft>
          <a:spcPts val="0"/>
        </a:spcAft>
        <a:buClrTx/>
        <a:buSzTx/>
        <a:buFontTx/>
        <a:buNone/>
        <a:tabLst/>
        <a:defRPr b="0" baseline="0" cap="none" i="0" spc="-384" strike="noStrike" sz="38400" u="none">
          <a:solidFill>
            <a:srgbClr val="000000"/>
          </a:solidFill>
          <a:uFillTx/>
          <a:latin typeface="+mn-lt"/>
          <a:ea typeface="+mn-ea"/>
          <a:cs typeface="+mn-cs"/>
          <a:sym typeface="Canela Bold"/>
        </a:defRPr>
      </a:lvl9pPr>
    </p:titleStyle>
    <p:bodyStyle>
      <a:lvl1pPr marL="0" marR="0" indent="0" algn="ctr" defTabSz="2476500" rtl="0" latinLnBrk="0">
        <a:lnSpc>
          <a:spcPct val="100000"/>
        </a:lnSpc>
        <a:spcBef>
          <a:spcPts val="0"/>
        </a:spcBef>
        <a:spcAft>
          <a:spcPts val="0"/>
        </a:spcAft>
        <a:buClrTx/>
        <a:buSzTx/>
        <a:buFontTx/>
        <a:buNone/>
        <a:tabLst/>
        <a:defRPr b="0" baseline="0" cap="none" i="0" spc="-180" strike="noStrike" sz="18000" u="none">
          <a:solidFill>
            <a:srgbClr val="000000"/>
          </a:solidFill>
          <a:uFillTx/>
          <a:latin typeface="Graphik Semibold"/>
          <a:ea typeface="Graphik Semibold"/>
          <a:cs typeface="Graphik Semibold"/>
          <a:sym typeface="Graphik Semibold"/>
        </a:defRPr>
      </a:lvl1pPr>
      <a:lvl2pPr marL="0" marR="0" indent="457200" algn="ctr" defTabSz="2476500" rtl="0" latinLnBrk="0">
        <a:lnSpc>
          <a:spcPct val="100000"/>
        </a:lnSpc>
        <a:spcBef>
          <a:spcPts val="0"/>
        </a:spcBef>
        <a:spcAft>
          <a:spcPts val="0"/>
        </a:spcAft>
        <a:buClrTx/>
        <a:buSzTx/>
        <a:buFontTx/>
        <a:buNone/>
        <a:tabLst/>
        <a:defRPr b="0" baseline="0" cap="none" i="0" spc="-180" strike="noStrike" sz="18000" u="none">
          <a:solidFill>
            <a:srgbClr val="000000"/>
          </a:solidFill>
          <a:uFillTx/>
          <a:latin typeface="Graphik Semibold"/>
          <a:ea typeface="Graphik Semibold"/>
          <a:cs typeface="Graphik Semibold"/>
          <a:sym typeface="Graphik Semibold"/>
        </a:defRPr>
      </a:lvl2pPr>
      <a:lvl3pPr marL="0" marR="0" indent="914400" algn="ctr" defTabSz="2476500" rtl="0" latinLnBrk="0">
        <a:lnSpc>
          <a:spcPct val="100000"/>
        </a:lnSpc>
        <a:spcBef>
          <a:spcPts val="0"/>
        </a:spcBef>
        <a:spcAft>
          <a:spcPts val="0"/>
        </a:spcAft>
        <a:buClrTx/>
        <a:buSzTx/>
        <a:buFontTx/>
        <a:buNone/>
        <a:tabLst/>
        <a:defRPr b="0" baseline="0" cap="none" i="0" spc="-180" strike="noStrike" sz="18000" u="none">
          <a:solidFill>
            <a:srgbClr val="000000"/>
          </a:solidFill>
          <a:uFillTx/>
          <a:latin typeface="Graphik Semibold"/>
          <a:ea typeface="Graphik Semibold"/>
          <a:cs typeface="Graphik Semibold"/>
          <a:sym typeface="Graphik Semibold"/>
        </a:defRPr>
      </a:lvl3pPr>
      <a:lvl4pPr marL="0" marR="0" indent="1371600" algn="ctr" defTabSz="2476500" rtl="0" latinLnBrk="0">
        <a:lnSpc>
          <a:spcPct val="100000"/>
        </a:lnSpc>
        <a:spcBef>
          <a:spcPts val="0"/>
        </a:spcBef>
        <a:spcAft>
          <a:spcPts val="0"/>
        </a:spcAft>
        <a:buClrTx/>
        <a:buSzTx/>
        <a:buFontTx/>
        <a:buNone/>
        <a:tabLst/>
        <a:defRPr b="0" baseline="0" cap="none" i="0" spc="-180" strike="noStrike" sz="18000" u="none">
          <a:solidFill>
            <a:srgbClr val="000000"/>
          </a:solidFill>
          <a:uFillTx/>
          <a:latin typeface="Graphik Semibold"/>
          <a:ea typeface="Graphik Semibold"/>
          <a:cs typeface="Graphik Semibold"/>
          <a:sym typeface="Graphik Semibold"/>
        </a:defRPr>
      </a:lvl4pPr>
      <a:lvl5pPr marL="0" marR="0" indent="1828800" algn="ctr" defTabSz="2476500" rtl="0" latinLnBrk="0">
        <a:lnSpc>
          <a:spcPct val="100000"/>
        </a:lnSpc>
        <a:spcBef>
          <a:spcPts val="0"/>
        </a:spcBef>
        <a:spcAft>
          <a:spcPts val="0"/>
        </a:spcAft>
        <a:buClrTx/>
        <a:buSzTx/>
        <a:buFontTx/>
        <a:buNone/>
        <a:tabLst/>
        <a:defRPr b="0" baseline="0" cap="none" i="0" spc="-180" strike="noStrike" sz="18000" u="none">
          <a:solidFill>
            <a:srgbClr val="000000"/>
          </a:solidFill>
          <a:uFillTx/>
          <a:latin typeface="Graphik Semibold"/>
          <a:ea typeface="Graphik Semibold"/>
          <a:cs typeface="Graphik Semibold"/>
          <a:sym typeface="Graphik Semibold"/>
        </a:defRPr>
      </a:lvl5pPr>
      <a:lvl6pPr marL="0" marR="0" indent="2286000" algn="ctr" defTabSz="2476500" rtl="0" latinLnBrk="0">
        <a:lnSpc>
          <a:spcPct val="100000"/>
        </a:lnSpc>
        <a:spcBef>
          <a:spcPts val="0"/>
        </a:spcBef>
        <a:spcAft>
          <a:spcPts val="0"/>
        </a:spcAft>
        <a:buClrTx/>
        <a:buSzTx/>
        <a:buFontTx/>
        <a:buNone/>
        <a:tabLst/>
        <a:defRPr b="0" baseline="0" cap="none" i="0" spc="-180" strike="noStrike" sz="18000" u="none">
          <a:solidFill>
            <a:srgbClr val="000000"/>
          </a:solidFill>
          <a:uFillTx/>
          <a:latin typeface="Graphik Semibold"/>
          <a:ea typeface="Graphik Semibold"/>
          <a:cs typeface="Graphik Semibold"/>
          <a:sym typeface="Graphik Semibold"/>
        </a:defRPr>
      </a:lvl6pPr>
      <a:lvl7pPr marL="0" marR="0" indent="2743200" algn="ctr" defTabSz="2476500" rtl="0" latinLnBrk="0">
        <a:lnSpc>
          <a:spcPct val="100000"/>
        </a:lnSpc>
        <a:spcBef>
          <a:spcPts val="0"/>
        </a:spcBef>
        <a:spcAft>
          <a:spcPts val="0"/>
        </a:spcAft>
        <a:buClrTx/>
        <a:buSzTx/>
        <a:buFontTx/>
        <a:buNone/>
        <a:tabLst/>
        <a:defRPr b="0" baseline="0" cap="none" i="0" spc="-180" strike="noStrike" sz="18000" u="none">
          <a:solidFill>
            <a:srgbClr val="000000"/>
          </a:solidFill>
          <a:uFillTx/>
          <a:latin typeface="Graphik Semibold"/>
          <a:ea typeface="Graphik Semibold"/>
          <a:cs typeface="Graphik Semibold"/>
          <a:sym typeface="Graphik Semibold"/>
        </a:defRPr>
      </a:lvl7pPr>
      <a:lvl8pPr marL="0" marR="0" indent="3200400" algn="ctr" defTabSz="2476500" rtl="0" latinLnBrk="0">
        <a:lnSpc>
          <a:spcPct val="100000"/>
        </a:lnSpc>
        <a:spcBef>
          <a:spcPts val="0"/>
        </a:spcBef>
        <a:spcAft>
          <a:spcPts val="0"/>
        </a:spcAft>
        <a:buClrTx/>
        <a:buSzTx/>
        <a:buFontTx/>
        <a:buNone/>
        <a:tabLst/>
        <a:defRPr b="0" baseline="0" cap="none" i="0" spc="-180" strike="noStrike" sz="18000" u="none">
          <a:solidFill>
            <a:srgbClr val="000000"/>
          </a:solidFill>
          <a:uFillTx/>
          <a:latin typeface="Graphik Semibold"/>
          <a:ea typeface="Graphik Semibold"/>
          <a:cs typeface="Graphik Semibold"/>
          <a:sym typeface="Graphik Semibold"/>
        </a:defRPr>
      </a:lvl8pPr>
      <a:lvl9pPr marL="0" marR="0" indent="3657600" algn="ctr" defTabSz="2476500" rtl="0" latinLnBrk="0">
        <a:lnSpc>
          <a:spcPct val="100000"/>
        </a:lnSpc>
        <a:spcBef>
          <a:spcPts val="0"/>
        </a:spcBef>
        <a:spcAft>
          <a:spcPts val="0"/>
        </a:spcAft>
        <a:buClrTx/>
        <a:buSzTx/>
        <a:buFontTx/>
        <a:buNone/>
        <a:tabLst/>
        <a:defRPr b="0" baseline="0" cap="none" i="0" spc="-180" strike="noStrike" sz="18000" u="none">
          <a:solidFill>
            <a:srgbClr val="000000"/>
          </a:solidFill>
          <a:uFillTx/>
          <a:latin typeface="Graphik Semibold"/>
          <a:ea typeface="Graphik Semibold"/>
          <a:cs typeface="Graphik Semibold"/>
          <a:sym typeface="Graphik Semibold"/>
        </a:defRPr>
      </a:lvl9pPr>
    </p:bodyStyle>
    <p:otherStyle>
      <a:lvl1pPr marL="0" marR="0" indent="0" algn="ctr" defTabSz="1752600" rtl="0" latinLnBrk="0">
        <a:lnSpc>
          <a:spcPct val="100000"/>
        </a:lnSpc>
        <a:spcBef>
          <a:spcPts val="0"/>
        </a:spcBef>
        <a:spcAft>
          <a:spcPts val="0"/>
        </a:spcAft>
        <a:buClrTx/>
        <a:buSzTx/>
        <a:buFontTx/>
        <a:buNone/>
        <a:tabLst/>
        <a:defRPr b="0" baseline="0" cap="none" i="0" spc="0" strike="noStrike" sz="6000" u="none">
          <a:solidFill>
            <a:schemeClr val="tx1"/>
          </a:solidFill>
          <a:uFillTx/>
          <a:latin typeface="+mn-lt"/>
          <a:ea typeface="+mn-ea"/>
          <a:cs typeface="+mn-cs"/>
          <a:sym typeface="Graphik"/>
        </a:defRPr>
      </a:lvl1pPr>
      <a:lvl2pPr marL="0" marR="0" indent="457200" algn="ctr" defTabSz="1752600" rtl="0" latinLnBrk="0">
        <a:lnSpc>
          <a:spcPct val="100000"/>
        </a:lnSpc>
        <a:spcBef>
          <a:spcPts val="0"/>
        </a:spcBef>
        <a:spcAft>
          <a:spcPts val="0"/>
        </a:spcAft>
        <a:buClrTx/>
        <a:buSzTx/>
        <a:buFontTx/>
        <a:buNone/>
        <a:tabLst/>
        <a:defRPr b="0" baseline="0" cap="none" i="0" spc="0" strike="noStrike" sz="6000" u="none">
          <a:solidFill>
            <a:schemeClr val="tx1"/>
          </a:solidFill>
          <a:uFillTx/>
          <a:latin typeface="+mn-lt"/>
          <a:ea typeface="+mn-ea"/>
          <a:cs typeface="+mn-cs"/>
          <a:sym typeface="Graphik"/>
        </a:defRPr>
      </a:lvl2pPr>
      <a:lvl3pPr marL="0" marR="0" indent="914400" algn="ctr" defTabSz="1752600" rtl="0" latinLnBrk="0">
        <a:lnSpc>
          <a:spcPct val="100000"/>
        </a:lnSpc>
        <a:spcBef>
          <a:spcPts val="0"/>
        </a:spcBef>
        <a:spcAft>
          <a:spcPts val="0"/>
        </a:spcAft>
        <a:buClrTx/>
        <a:buSzTx/>
        <a:buFontTx/>
        <a:buNone/>
        <a:tabLst/>
        <a:defRPr b="0" baseline="0" cap="none" i="0" spc="0" strike="noStrike" sz="6000" u="none">
          <a:solidFill>
            <a:schemeClr val="tx1"/>
          </a:solidFill>
          <a:uFillTx/>
          <a:latin typeface="+mn-lt"/>
          <a:ea typeface="+mn-ea"/>
          <a:cs typeface="+mn-cs"/>
          <a:sym typeface="Graphik"/>
        </a:defRPr>
      </a:lvl3pPr>
      <a:lvl4pPr marL="0" marR="0" indent="1371600" algn="ctr" defTabSz="1752600" rtl="0" latinLnBrk="0">
        <a:lnSpc>
          <a:spcPct val="100000"/>
        </a:lnSpc>
        <a:spcBef>
          <a:spcPts val="0"/>
        </a:spcBef>
        <a:spcAft>
          <a:spcPts val="0"/>
        </a:spcAft>
        <a:buClrTx/>
        <a:buSzTx/>
        <a:buFontTx/>
        <a:buNone/>
        <a:tabLst/>
        <a:defRPr b="0" baseline="0" cap="none" i="0" spc="0" strike="noStrike" sz="6000" u="none">
          <a:solidFill>
            <a:schemeClr val="tx1"/>
          </a:solidFill>
          <a:uFillTx/>
          <a:latin typeface="+mn-lt"/>
          <a:ea typeface="+mn-ea"/>
          <a:cs typeface="+mn-cs"/>
          <a:sym typeface="Graphik"/>
        </a:defRPr>
      </a:lvl4pPr>
      <a:lvl5pPr marL="0" marR="0" indent="1828800" algn="ctr" defTabSz="1752600" rtl="0" latinLnBrk="0">
        <a:lnSpc>
          <a:spcPct val="100000"/>
        </a:lnSpc>
        <a:spcBef>
          <a:spcPts val="0"/>
        </a:spcBef>
        <a:spcAft>
          <a:spcPts val="0"/>
        </a:spcAft>
        <a:buClrTx/>
        <a:buSzTx/>
        <a:buFontTx/>
        <a:buNone/>
        <a:tabLst/>
        <a:defRPr b="0" baseline="0" cap="none" i="0" spc="0" strike="noStrike" sz="6000" u="none">
          <a:solidFill>
            <a:schemeClr val="tx1"/>
          </a:solidFill>
          <a:uFillTx/>
          <a:latin typeface="+mn-lt"/>
          <a:ea typeface="+mn-ea"/>
          <a:cs typeface="+mn-cs"/>
          <a:sym typeface="Graphik"/>
        </a:defRPr>
      </a:lvl5pPr>
      <a:lvl6pPr marL="0" marR="0" indent="2286000" algn="ctr" defTabSz="1752600" rtl="0" latinLnBrk="0">
        <a:lnSpc>
          <a:spcPct val="100000"/>
        </a:lnSpc>
        <a:spcBef>
          <a:spcPts val="0"/>
        </a:spcBef>
        <a:spcAft>
          <a:spcPts val="0"/>
        </a:spcAft>
        <a:buClrTx/>
        <a:buSzTx/>
        <a:buFontTx/>
        <a:buNone/>
        <a:tabLst/>
        <a:defRPr b="0" baseline="0" cap="none" i="0" spc="0" strike="noStrike" sz="6000" u="none">
          <a:solidFill>
            <a:schemeClr val="tx1"/>
          </a:solidFill>
          <a:uFillTx/>
          <a:latin typeface="+mn-lt"/>
          <a:ea typeface="+mn-ea"/>
          <a:cs typeface="+mn-cs"/>
          <a:sym typeface="Graphik"/>
        </a:defRPr>
      </a:lvl6pPr>
      <a:lvl7pPr marL="0" marR="0" indent="2743200" algn="ctr" defTabSz="1752600" rtl="0" latinLnBrk="0">
        <a:lnSpc>
          <a:spcPct val="100000"/>
        </a:lnSpc>
        <a:spcBef>
          <a:spcPts val="0"/>
        </a:spcBef>
        <a:spcAft>
          <a:spcPts val="0"/>
        </a:spcAft>
        <a:buClrTx/>
        <a:buSzTx/>
        <a:buFontTx/>
        <a:buNone/>
        <a:tabLst/>
        <a:defRPr b="0" baseline="0" cap="none" i="0" spc="0" strike="noStrike" sz="6000" u="none">
          <a:solidFill>
            <a:schemeClr val="tx1"/>
          </a:solidFill>
          <a:uFillTx/>
          <a:latin typeface="+mn-lt"/>
          <a:ea typeface="+mn-ea"/>
          <a:cs typeface="+mn-cs"/>
          <a:sym typeface="Graphik"/>
        </a:defRPr>
      </a:lvl7pPr>
      <a:lvl8pPr marL="0" marR="0" indent="3200400" algn="ctr" defTabSz="1752600" rtl="0" latinLnBrk="0">
        <a:lnSpc>
          <a:spcPct val="100000"/>
        </a:lnSpc>
        <a:spcBef>
          <a:spcPts val="0"/>
        </a:spcBef>
        <a:spcAft>
          <a:spcPts val="0"/>
        </a:spcAft>
        <a:buClrTx/>
        <a:buSzTx/>
        <a:buFontTx/>
        <a:buNone/>
        <a:tabLst/>
        <a:defRPr b="0" baseline="0" cap="none" i="0" spc="0" strike="noStrike" sz="6000" u="none">
          <a:solidFill>
            <a:schemeClr val="tx1"/>
          </a:solidFill>
          <a:uFillTx/>
          <a:latin typeface="+mn-lt"/>
          <a:ea typeface="+mn-ea"/>
          <a:cs typeface="+mn-cs"/>
          <a:sym typeface="Graphik"/>
        </a:defRPr>
      </a:lvl8pPr>
      <a:lvl9pPr marL="0" marR="0" indent="3657600" algn="ctr" defTabSz="1752600" rtl="0" latinLnBrk="0">
        <a:lnSpc>
          <a:spcPct val="100000"/>
        </a:lnSpc>
        <a:spcBef>
          <a:spcPts val="0"/>
        </a:spcBef>
        <a:spcAft>
          <a:spcPts val="0"/>
        </a:spcAft>
        <a:buClrTx/>
        <a:buSzTx/>
        <a:buFontTx/>
        <a:buNone/>
        <a:tabLst/>
        <a:defRPr b="0" baseline="0" cap="none" i="0" spc="0" strike="noStrike" sz="6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jpe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 Id="rId29" Type="http://schemas.openxmlformats.org/officeDocument/2006/relationships/image" Target="../media/image27.png"/><Relationship Id="rId30" Type="http://schemas.openxmlformats.org/officeDocument/2006/relationships/image" Target="../media/image2.jpeg"/><Relationship Id="rId31" Type="http://schemas.openxmlformats.org/officeDocument/2006/relationships/image" Target="../media/image28.png"/><Relationship Id="rId32" Type="http://schemas.openxmlformats.org/officeDocument/2006/relationships/image" Target="../media/image29.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37" Type="http://schemas.openxmlformats.org/officeDocument/2006/relationships/image" Target="../media/image34.png"/><Relationship Id="rId38" Type="http://schemas.openxmlformats.org/officeDocument/2006/relationships/image" Target="../media/image35.png"/><Relationship Id="rId39" Type="http://schemas.openxmlformats.org/officeDocument/2006/relationships/image" Target="../media/image36.png"/><Relationship Id="rId40" Type="http://schemas.openxmlformats.org/officeDocument/2006/relationships/image" Target="../media/image37.png"/><Relationship Id="rId41" Type="http://schemas.openxmlformats.org/officeDocument/2006/relationships/image" Target="../media/image38.png"/><Relationship Id="rId42" Type="http://schemas.openxmlformats.org/officeDocument/2006/relationships/image" Target="../media/image39.png"/><Relationship Id="rId43" Type="http://schemas.openxmlformats.org/officeDocument/2006/relationships/image" Target="../media/image40.png"/><Relationship Id="rId4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Rounded Rectangle"/>
          <p:cNvSpPr/>
          <p:nvPr/>
        </p:nvSpPr>
        <p:spPr>
          <a:xfrm>
            <a:off x="450313" y="431800"/>
            <a:ext cx="26531374" cy="8418877"/>
          </a:xfrm>
          <a:prstGeom prst="roundRect">
            <a:avLst>
              <a:gd name="adj" fmla="val 6331"/>
            </a:avLst>
          </a:prstGeom>
          <a:solidFill>
            <a:srgbClr val="363940"/>
          </a:solidFill>
          <a:ln w="12700">
            <a:miter lim="400000"/>
          </a:ln>
        </p:spPr>
        <p:txBody>
          <a:bodyPr lIns="57150" tIns="57150" rIns="57150" bIns="57150" anchor="ctr"/>
          <a:lstStyle/>
          <a:p>
            <a:pPr defTabSz="3390900">
              <a:lnSpc>
                <a:spcPct val="100000"/>
              </a:lnSpc>
              <a:defRPr sz="9600">
                <a:solidFill>
                  <a:srgbClr val="FFFFFF"/>
                </a:solidFill>
                <a:latin typeface="Graphik"/>
                <a:ea typeface="Graphik"/>
                <a:cs typeface="Graphik"/>
                <a:sym typeface="Graphik"/>
              </a:defRPr>
            </a:pPr>
          </a:p>
        </p:txBody>
      </p:sp>
      <p:sp>
        <p:nvSpPr>
          <p:cNvPr id="152" name="Rounded Rectangle"/>
          <p:cNvSpPr/>
          <p:nvPr/>
        </p:nvSpPr>
        <p:spPr>
          <a:xfrm>
            <a:off x="450313" y="32258000"/>
            <a:ext cx="26531374" cy="8552929"/>
          </a:xfrm>
          <a:prstGeom prst="roundRect">
            <a:avLst>
              <a:gd name="adj" fmla="val 6232"/>
            </a:avLst>
          </a:prstGeom>
          <a:solidFill>
            <a:srgbClr val="363940"/>
          </a:solidFill>
          <a:ln w="12700">
            <a:miter lim="400000"/>
          </a:ln>
        </p:spPr>
        <p:txBody>
          <a:bodyPr lIns="57150" tIns="57150" rIns="57150" bIns="57150" anchor="ctr"/>
          <a:lstStyle/>
          <a:p>
            <a:pPr defTabSz="3390900">
              <a:lnSpc>
                <a:spcPct val="100000"/>
              </a:lnSpc>
              <a:defRPr sz="9600">
                <a:solidFill>
                  <a:srgbClr val="FFFFFF"/>
                </a:solidFill>
                <a:latin typeface="Graphik"/>
                <a:ea typeface="Graphik"/>
                <a:cs typeface="Graphik"/>
                <a:sym typeface="Graphik"/>
              </a:defRPr>
            </a:pPr>
          </a:p>
        </p:txBody>
      </p:sp>
      <p:sp>
        <p:nvSpPr>
          <p:cNvPr id="153" name="Objectives"/>
          <p:cNvSpPr txBox="1"/>
          <p:nvPr/>
        </p:nvSpPr>
        <p:spPr>
          <a:xfrm>
            <a:off x="1004753" y="32367289"/>
            <a:ext cx="3999360" cy="123190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7150" tIns="57150" rIns="57150" bIns="57150" anchor="ctr">
            <a:spAutoFit/>
          </a:bodyPr>
          <a:lstStyle>
            <a:lvl1pPr>
              <a:defRPr>
                <a:solidFill>
                  <a:srgbClr val="FFFFFF"/>
                </a:solidFill>
                <a:latin typeface="Calibri"/>
                <a:ea typeface="Calibri"/>
                <a:cs typeface="Calibri"/>
                <a:sym typeface="Calibri"/>
              </a:defRPr>
            </a:lvl1pPr>
          </a:lstStyle>
          <a:p>
            <a:pPr/>
            <a:r>
              <a:t>Objectives</a:t>
            </a:r>
          </a:p>
        </p:txBody>
      </p:sp>
      <p:sp>
        <p:nvSpPr>
          <p:cNvPr id="154" name="Support FAIR principles across STEM education and research, particularly in support of computational and data-centric curricula.…"/>
          <p:cNvSpPr txBox="1"/>
          <p:nvPr/>
        </p:nvSpPr>
        <p:spPr>
          <a:xfrm>
            <a:off x="1161478" y="33537016"/>
            <a:ext cx="7695446" cy="647065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7150" tIns="57150" rIns="57150" bIns="57150" anchor="ctr">
            <a:spAutoFit/>
          </a:bodyPr>
          <a:lstStyle/>
          <a:p>
            <a:pPr marL="698500" indent="-698500" algn="just">
              <a:buSzPct val="150000"/>
              <a:buChar char="•"/>
              <a:defRPr sz="2600">
                <a:solidFill>
                  <a:srgbClr val="FFFFFF"/>
                </a:solidFill>
                <a:latin typeface="Calibri"/>
                <a:ea typeface="Calibri"/>
                <a:cs typeface="Calibri"/>
                <a:sym typeface="Calibri"/>
              </a:defRPr>
            </a:pPr>
            <a:r>
              <a:t>Support </a:t>
            </a:r>
            <a:r>
              <a:rPr b="1" sz="3000"/>
              <a:t>FAIR principles across STEM education and research</a:t>
            </a:r>
            <a:r>
              <a:t>, particularly in support of computational and data-centric curricula.</a:t>
            </a:r>
          </a:p>
          <a:p>
            <a:pPr marL="698500" indent="-698500" algn="just">
              <a:buSzPct val="150000"/>
              <a:buChar char="•"/>
              <a:defRPr sz="2600">
                <a:solidFill>
                  <a:srgbClr val="FFFFFF"/>
                </a:solidFill>
                <a:latin typeface="Calibri"/>
                <a:ea typeface="Calibri"/>
                <a:cs typeface="Calibri"/>
                <a:sym typeface="Calibri"/>
              </a:defRPr>
            </a:pPr>
            <a:r>
              <a:t>Host protocols and access points for faculty and students to computational resources that </a:t>
            </a:r>
            <a:r>
              <a:rPr b="1" sz="3000"/>
              <a:t>scale to large numbers of learners</a:t>
            </a:r>
            <a:r>
              <a:t> and facilitate interoperability with data and lessons.</a:t>
            </a:r>
          </a:p>
          <a:p>
            <a:pPr marL="698500" indent="-698500" algn="just">
              <a:buSzPct val="150000"/>
              <a:buChar char="•"/>
              <a:defRPr sz="2600">
                <a:solidFill>
                  <a:srgbClr val="FFFFFF"/>
                </a:solidFill>
                <a:latin typeface="Calibri"/>
                <a:ea typeface="Calibri"/>
                <a:cs typeface="Calibri"/>
                <a:sym typeface="Calibri"/>
              </a:defRPr>
            </a:pPr>
            <a:r>
              <a:t>Provide a diverse array of </a:t>
            </a:r>
            <a:r>
              <a:rPr b="1" sz="3000"/>
              <a:t>Faculty Professional Learning opportunities</a:t>
            </a:r>
            <a:r>
              <a:t> that cover both pedagogical best practices for incorporating computations and data into the curriculum and on-ramps to existing cyber-training and data skill development programs.</a:t>
            </a:r>
          </a:p>
          <a:p>
            <a:pPr marL="698500" indent="-698500" algn="just">
              <a:buSzPct val="150000"/>
              <a:buChar char="•"/>
              <a:defRPr sz="2600">
                <a:solidFill>
                  <a:srgbClr val="FFFFFF"/>
                </a:solidFill>
                <a:latin typeface="Calibri"/>
                <a:ea typeface="Calibri"/>
                <a:cs typeface="Calibri"/>
                <a:sym typeface="Calibri"/>
              </a:defRPr>
            </a:pPr>
            <a:r>
              <a:t>Ensure that the educational benefits associated with this work will </a:t>
            </a:r>
            <a:r>
              <a:rPr b="1" sz="3000"/>
              <a:t>empower traditionally marginalized learner communities</a:t>
            </a:r>
            <a:r>
              <a:t>.</a:t>
            </a:r>
          </a:p>
        </p:txBody>
      </p:sp>
      <p:sp>
        <p:nvSpPr>
          <p:cNvPr id="155" name="Goals"/>
          <p:cNvSpPr txBox="1"/>
          <p:nvPr/>
        </p:nvSpPr>
        <p:spPr>
          <a:xfrm>
            <a:off x="10168435" y="32370021"/>
            <a:ext cx="2191545" cy="123190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7150" tIns="57150" rIns="57150" bIns="57150" anchor="ctr">
            <a:spAutoFit/>
          </a:bodyPr>
          <a:lstStyle>
            <a:lvl1pPr>
              <a:defRPr>
                <a:solidFill>
                  <a:srgbClr val="FFFFFF"/>
                </a:solidFill>
                <a:latin typeface="Calibri"/>
                <a:ea typeface="Calibri"/>
                <a:cs typeface="Calibri"/>
                <a:sym typeface="Calibri"/>
              </a:defRPr>
            </a:lvl1pPr>
          </a:lstStyle>
          <a:p>
            <a:pPr/>
            <a:r>
              <a:t>Goals</a:t>
            </a:r>
          </a:p>
        </p:txBody>
      </p:sp>
      <p:sp>
        <p:nvSpPr>
          <p:cNvPr id="156" name="Develop metadata schemas linking OER with cyber-training, data, tools, and service providers.…"/>
          <p:cNvSpPr txBox="1"/>
          <p:nvPr/>
        </p:nvSpPr>
        <p:spPr>
          <a:xfrm>
            <a:off x="10278705" y="33433544"/>
            <a:ext cx="7695446" cy="720217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7150" tIns="57150" rIns="57150" bIns="57150" anchor="ctr">
            <a:spAutoFit/>
          </a:bodyPr>
          <a:lstStyle/>
          <a:p>
            <a:pPr marL="698500" indent="-698500" algn="just">
              <a:buSzPct val="150000"/>
              <a:buChar char="•"/>
              <a:defRPr sz="2600">
                <a:solidFill>
                  <a:srgbClr val="FFFFFF"/>
                </a:solidFill>
                <a:latin typeface="Calibri"/>
                <a:ea typeface="Calibri"/>
                <a:cs typeface="Calibri"/>
                <a:sym typeface="Calibri"/>
              </a:defRPr>
            </a:pPr>
            <a:r>
              <a:t>Develop </a:t>
            </a:r>
            <a:r>
              <a:rPr b="1" sz="3000"/>
              <a:t>metadata schemas</a:t>
            </a:r>
            <a:r>
              <a:t> linking OER with cyber-training, data, tools, and service providers.</a:t>
            </a:r>
          </a:p>
          <a:p>
            <a:pPr marL="698500" indent="-698500" algn="just">
              <a:buSzPct val="150000"/>
              <a:buChar char="•"/>
              <a:defRPr sz="2600">
                <a:solidFill>
                  <a:srgbClr val="FFFFFF"/>
                </a:solidFill>
                <a:latin typeface="Calibri"/>
                <a:ea typeface="Calibri"/>
                <a:cs typeface="Calibri"/>
                <a:sym typeface="Calibri"/>
              </a:defRPr>
            </a:pPr>
            <a:r>
              <a:t>Annotate a </a:t>
            </a:r>
            <a:r>
              <a:rPr b="1" sz="3000"/>
              <a:t>diverse and integrated repository</a:t>
            </a:r>
            <a:r>
              <a:t> spanning scientific and educational resources including OER, service providers, computational techniques, organizations and communities, data, and training/professional learning resources.</a:t>
            </a:r>
          </a:p>
          <a:p>
            <a:pPr marL="698500" indent="-698500" algn="just">
              <a:buSzPct val="150000"/>
              <a:buChar char="•"/>
              <a:defRPr sz="2600">
                <a:solidFill>
                  <a:srgbClr val="FFFFFF"/>
                </a:solidFill>
                <a:latin typeface="Calibri"/>
                <a:ea typeface="Calibri"/>
                <a:cs typeface="Calibri"/>
                <a:sym typeface="Calibri"/>
              </a:defRPr>
            </a:pPr>
            <a:r>
              <a:t>Provide a diverse array of Faculty Professional Learning opportunities, including </a:t>
            </a:r>
            <a:r>
              <a:rPr b="1" sz="3000"/>
              <a:t>Faculty Mentoring Networks</a:t>
            </a:r>
            <a:r>
              <a:t>, and link to existing cyber-training and faculty development events occurring through partner organizations.</a:t>
            </a:r>
          </a:p>
          <a:p>
            <a:pPr marL="698500" indent="-698500" algn="just">
              <a:buSzPct val="150000"/>
              <a:buChar char="•"/>
              <a:defRPr sz="2600">
                <a:solidFill>
                  <a:srgbClr val="FFFFFF"/>
                </a:solidFill>
                <a:latin typeface="Calibri"/>
                <a:ea typeface="Calibri"/>
                <a:cs typeface="Calibri"/>
                <a:sym typeface="Calibri"/>
              </a:defRPr>
            </a:pPr>
            <a:r>
              <a:t>Assess and disseminate results and activities of the network through a multifaceted approach, including performing </a:t>
            </a:r>
            <a:r>
              <a:rPr b="1" sz="3000"/>
              <a:t>landscape analyses, white papers, collaborative knowledge base articles, blogs, newsletters, and case studies</a:t>
            </a:r>
            <a:r>
              <a:t>.</a:t>
            </a:r>
          </a:p>
        </p:txBody>
      </p:sp>
      <p:sp>
        <p:nvSpPr>
          <p:cNvPr id="157" name="Get Involved!"/>
          <p:cNvSpPr txBox="1"/>
          <p:nvPr/>
        </p:nvSpPr>
        <p:spPr>
          <a:xfrm>
            <a:off x="19134459" y="32367289"/>
            <a:ext cx="5096372" cy="123190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wrap="none" lIns="57150" tIns="57150" rIns="57150" bIns="57150" anchor="ctr">
            <a:spAutoFit/>
          </a:bodyPr>
          <a:lstStyle>
            <a:lvl1pPr>
              <a:defRPr>
                <a:solidFill>
                  <a:srgbClr val="FFFFFF"/>
                </a:solidFill>
                <a:latin typeface="Calibri"/>
                <a:ea typeface="Calibri"/>
                <a:cs typeface="Calibri"/>
                <a:sym typeface="Calibri"/>
              </a:defRPr>
            </a:lvl1pPr>
          </a:lstStyle>
          <a:p>
            <a:pPr/>
            <a:r>
              <a:t>Get Involved!</a:t>
            </a:r>
          </a:p>
        </p:txBody>
      </p:sp>
      <p:sp>
        <p:nvSpPr>
          <p:cNvPr id="158" name="Rounded Rectangle"/>
          <p:cNvSpPr/>
          <p:nvPr/>
        </p:nvSpPr>
        <p:spPr>
          <a:xfrm>
            <a:off x="450313" y="9259871"/>
            <a:ext cx="26531374" cy="10975868"/>
          </a:xfrm>
          <a:prstGeom prst="roundRect">
            <a:avLst>
              <a:gd name="adj" fmla="val 4856"/>
            </a:avLst>
          </a:prstGeom>
          <a:solidFill>
            <a:srgbClr val="EBEBEB"/>
          </a:solidFill>
          <a:ln w="63500">
            <a:solidFill>
              <a:srgbClr val="000000"/>
            </a:solidFill>
            <a:miter lim="400000"/>
          </a:ln>
        </p:spPr>
        <p:txBody>
          <a:bodyPr lIns="57150" tIns="57150" rIns="57150" bIns="57150" anchor="ctr"/>
          <a:lstStyle/>
          <a:p>
            <a:pPr defTabSz="3390900">
              <a:lnSpc>
                <a:spcPct val="100000"/>
              </a:lnSpc>
              <a:defRPr sz="9600">
                <a:solidFill>
                  <a:srgbClr val="FFFFFF"/>
                </a:solidFill>
                <a:latin typeface="Graphik"/>
                <a:ea typeface="Graphik"/>
                <a:cs typeface="Graphik"/>
                <a:sym typeface="Graphik"/>
              </a:defRPr>
            </a:pPr>
          </a:p>
        </p:txBody>
      </p:sp>
      <p:sp>
        <p:nvSpPr>
          <p:cNvPr id="159" name="Group"/>
          <p:cNvSpPr/>
          <p:nvPr/>
        </p:nvSpPr>
        <p:spPr>
          <a:xfrm>
            <a:off x="810327" y="11003834"/>
            <a:ext cx="1276053" cy="1276053"/>
          </a:xfrm>
          <a:prstGeom prst="ellipse">
            <a:avLst/>
          </a:prstGeom>
          <a:solidFill>
            <a:srgbClr val="FFFFFF"/>
          </a:solidFill>
          <a:ln w="127000">
            <a:solidFill>
              <a:srgbClr val="000000"/>
            </a:solidFill>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p>
        </p:txBody>
      </p:sp>
      <p:sp>
        <p:nvSpPr>
          <p:cNvPr id="160" name="Cross-cutting Themes (Implementation Challenges)"/>
          <p:cNvSpPr txBox="1"/>
          <p:nvPr/>
        </p:nvSpPr>
        <p:spPr>
          <a:xfrm>
            <a:off x="5790120" y="9474584"/>
            <a:ext cx="15851760"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2438400">
              <a:defRPr sz="6000">
                <a:latin typeface="Calibri"/>
                <a:ea typeface="Calibri"/>
                <a:cs typeface="Calibri"/>
                <a:sym typeface="Calibri"/>
              </a:defRPr>
            </a:lvl1pPr>
          </a:lstStyle>
          <a:p>
            <a:pPr/>
            <a:r>
              <a:t>Cross-cutting Themes (Implementation Challenges)</a:t>
            </a:r>
          </a:p>
        </p:txBody>
      </p:sp>
      <p:sp>
        <p:nvSpPr>
          <p:cNvPr id="161" name="Group"/>
          <p:cNvSpPr/>
          <p:nvPr/>
        </p:nvSpPr>
        <p:spPr>
          <a:xfrm>
            <a:off x="5683129" y="10689360"/>
            <a:ext cx="20777322" cy="1905001"/>
          </a:xfrm>
          <a:prstGeom prst="rect">
            <a:avLst/>
          </a:prstGeom>
          <a:solidFill>
            <a:schemeClr val="accent5"/>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p>
        </p:txBody>
      </p:sp>
      <p:sp>
        <p:nvSpPr>
          <p:cNvPr id="162" name="Group"/>
          <p:cNvSpPr/>
          <p:nvPr/>
        </p:nvSpPr>
        <p:spPr>
          <a:xfrm>
            <a:off x="5683128" y="13083107"/>
            <a:ext cx="20777322" cy="1905001"/>
          </a:xfrm>
          <a:prstGeom prst="rect">
            <a:avLst/>
          </a:prstGeom>
          <a:solidFill>
            <a:srgbClr val="DCAC40"/>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163" name="Group"/>
          <p:cNvSpPr/>
          <p:nvPr/>
        </p:nvSpPr>
        <p:spPr>
          <a:xfrm>
            <a:off x="5683129" y="15483167"/>
            <a:ext cx="20777322" cy="1905001"/>
          </a:xfrm>
          <a:prstGeom prst="rect">
            <a:avLst/>
          </a:prstGeom>
          <a:solidFill>
            <a:srgbClr val="45B43B"/>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164" name="Group"/>
          <p:cNvSpPr/>
          <p:nvPr/>
        </p:nvSpPr>
        <p:spPr>
          <a:xfrm>
            <a:off x="5686201" y="17883225"/>
            <a:ext cx="20777322" cy="1905001"/>
          </a:xfrm>
          <a:prstGeom prst="rect">
            <a:avLst/>
          </a:prstGeom>
          <a:solidFill>
            <a:schemeClr val="accent2">
              <a:hueOff val="240640"/>
              <a:satOff val="2542"/>
              <a:lumOff val="-13198"/>
            </a:schemeClr>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p>
        </p:txBody>
      </p:sp>
      <p:sp>
        <p:nvSpPr>
          <p:cNvPr id="165" name="Findability &amp; Accessibility"/>
          <p:cNvSpPr txBox="1"/>
          <p:nvPr/>
        </p:nvSpPr>
        <p:spPr>
          <a:xfrm>
            <a:off x="1814039" y="11059935"/>
            <a:ext cx="3640851" cy="11633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400">
              <a:defRPr sz="3600">
                <a:latin typeface="Calibri"/>
                <a:ea typeface="Calibri"/>
                <a:cs typeface="Calibri"/>
                <a:sym typeface="Calibri"/>
              </a:defRPr>
            </a:lvl1pPr>
          </a:lstStyle>
          <a:p>
            <a:pPr/>
            <a:r>
              <a:t>Findability &amp; Accessibility</a:t>
            </a:r>
          </a:p>
        </p:txBody>
      </p:sp>
      <p:sp>
        <p:nvSpPr>
          <p:cNvPr id="166" name="Interoperability…"/>
          <p:cNvSpPr txBox="1"/>
          <p:nvPr/>
        </p:nvSpPr>
        <p:spPr>
          <a:xfrm>
            <a:off x="2047913" y="13471226"/>
            <a:ext cx="3640852" cy="11633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400">
              <a:defRPr sz="3600">
                <a:latin typeface="Calibri"/>
                <a:ea typeface="Calibri"/>
                <a:cs typeface="Calibri"/>
                <a:sym typeface="Calibri"/>
              </a:defRPr>
            </a:pPr>
            <a:r>
              <a:t>Interoperability </a:t>
            </a:r>
          </a:p>
          <a:p>
            <a:pPr defTabSz="2438400">
              <a:defRPr sz="3600">
                <a:latin typeface="Calibri"/>
                <a:ea typeface="Calibri"/>
                <a:cs typeface="Calibri"/>
                <a:sym typeface="Calibri"/>
              </a:defRPr>
            </a:pPr>
            <a:r>
              <a:t>&amp; Reusability</a:t>
            </a:r>
          </a:p>
        </p:txBody>
      </p:sp>
      <p:sp>
        <p:nvSpPr>
          <p:cNvPr id="167" name="Faculty Professional Learning"/>
          <p:cNvSpPr txBox="1"/>
          <p:nvPr/>
        </p:nvSpPr>
        <p:spPr>
          <a:xfrm>
            <a:off x="1814039" y="15602546"/>
            <a:ext cx="3640851" cy="16662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400">
              <a:defRPr sz="3600">
                <a:latin typeface="Calibri"/>
                <a:ea typeface="Calibri"/>
                <a:cs typeface="Calibri"/>
                <a:sym typeface="Calibri"/>
              </a:defRPr>
            </a:lvl1pPr>
          </a:lstStyle>
          <a:p>
            <a:pPr/>
            <a:r>
              <a:t>Faculty Professional Learning</a:t>
            </a:r>
          </a:p>
        </p:txBody>
      </p:sp>
      <p:sp>
        <p:nvSpPr>
          <p:cNvPr id="168" name="Pedagogy supporting Student Development"/>
          <p:cNvSpPr txBox="1"/>
          <p:nvPr/>
        </p:nvSpPr>
        <p:spPr>
          <a:xfrm>
            <a:off x="1814039" y="17751144"/>
            <a:ext cx="3640851" cy="21691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400">
              <a:defRPr sz="3600">
                <a:latin typeface="Calibri"/>
                <a:ea typeface="Calibri"/>
                <a:cs typeface="Calibri"/>
                <a:sym typeface="Calibri"/>
              </a:defRPr>
            </a:lvl1pPr>
          </a:lstStyle>
          <a:p>
            <a:pPr/>
            <a:r>
              <a:t>Pedagogy supporting Student Development</a:t>
            </a:r>
          </a:p>
        </p:txBody>
      </p:sp>
      <p:sp>
        <p:nvSpPr>
          <p:cNvPr id="169" name="Group"/>
          <p:cNvSpPr/>
          <p:nvPr/>
        </p:nvSpPr>
        <p:spPr>
          <a:xfrm>
            <a:off x="810327" y="13330513"/>
            <a:ext cx="1276053" cy="1276053"/>
          </a:xfrm>
          <a:prstGeom prst="ellipse">
            <a:avLst/>
          </a:prstGeom>
          <a:solidFill>
            <a:srgbClr val="FFFFFF"/>
          </a:solidFill>
          <a:ln w="127000">
            <a:solidFill>
              <a:srgbClr val="000000"/>
            </a:solidFill>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p>
        </p:txBody>
      </p:sp>
      <p:sp>
        <p:nvSpPr>
          <p:cNvPr id="170" name="Group"/>
          <p:cNvSpPr/>
          <p:nvPr/>
        </p:nvSpPr>
        <p:spPr>
          <a:xfrm>
            <a:off x="810327" y="15825954"/>
            <a:ext cx="1276053" cy="1276054"/>
          </a:xfrm>
          <a:prstGeom prst="ellipse">
            <a:avLst/>
          </a:prstGeom>
          <a:solidFill>
            <a:srgbClr val="FFFFFF"/>
          </a:solidFill>
          <a:ln w="127000">
            <a:solidFill>
              <a:srgbClr val="000000"/>
            </a:solidFill>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p>
        </p:txBody>
      </p:sp>
      <p:sp>
        <p:nvSpPr>
          <p:cNvPr id="171" name="Group"/>
          <p:cNvSpPr/>
          <p:nvPr/>
        </p:nvSpPr>
        <p:spPr>
          <a:xfrm>
            <a:off x="810327" y="18197698"/>
            <a:ext cx="1276053" cy="1276053"/>
          </a:xfrm>
          <a:prstGeom prst="ellipse">
            <a:avLst/>
          </a:prstGeom>
          <a:solidFill>
            <a:srgbClr val="FFFFFF"/>
          </a:solidFill>
          <a:ln w="127000">
            <a:solidFill>
              <a:srgbClr val="000000"/>
            </a:solidFill>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p>
        </p:txBody>
      </p:sp>
      <p:pic>
        <p:nvPicPr>
          <p:cNvPr id="172" name="findable.png" descr="findable.png"/>
          <p:cNvPicPr>
            <a:picLocks noChangeAspect="1"/>
          </p:cNvPicPr>
          <p:nvPr/>
        </p:nvPicPr>
        <p:blipFill>
          <a:blip r:embed="rId2">
            <a:extLst/>
          </a:blip>
          <a:stretch>
            <a:fillRect/>
          </a:stretch>
        </p:blipFill>
        <p:spPr>
          <a:xfrm>
            <a:off x="1020384" y="11221312"/>
            <a:ext cx="855939" cy="841096"/>
          </a:xfrm>
          <a:prstGeom prst="rect">
            <a:avLst/>
          </a:prstGeom>
          <a:ln w="12700">
            <a:miter lim="400000"/>
          </a:ln>
        </p:spPr>
      </p:pic>
      <p:pic>
        <p:nvPicPr>
          <p:cNvPr id="173" name="reuse.png" descr="reuse.png"/>
          <p:cNvPicPr>
            <a:picLocks noChangeAspect="1"/>
          </p:cNvPicPr>
          <p:nvPr/>
        </p:nvPicPr>
        <p:blipFill>
          <a:blip r:embed="rId3">
            <a:extLst/>
          </a:blip>
          <a:stretch>
            <a:fillRect/>
          </a:stretch>
        </p:blipFill>
        <p:spPr>
          <a:xfrm>
            <a:off x="1009706" y="13524651"/>
            <a:ext cx="850901" cy="845837"/>
          </a:xfrm>
          <a:prstGeom prst="rect">
            <a:avLst/>
          </a:prstGeom>
          <a:ln w="12700">
            <a:miter lim="400000"/>
          </a:ln>
        </p:spPr>
      </p:pic>
      <p:pic>
        <p:nvPicPr>
          <p:cNvPr id="174" name="faculty.png" descr="faculty.png"/>
          <p:cNvPicPr>
            <a:picLocks noChangeAspect="1"/>
          </p:cNvPicPr>
          <p:nvPr/>
        </p:nvPicPr>
        <p:blipFill>
          <a:blip r:embed="rId4">
            <a:extLst/>
          </a:blip>
          <a:stretch>
            <a:fillRect/>
          </a:stretch>
        </p:blipFill>
        <p:spPr>
          <a:xfrm>
            <a:off x="1004207" y="16112225"/>
            <a:ext cx="850901" cy="687113"/>
          </a:xfrm>
          <a:prstGeom prst="rect">
            <a:avLst/>
          </a:prstGeom>
          <a:ln w="12700">
            <a:miter lim="400000"/>
          </a:ln>
        </p:spPr>
      </p:pic>
      <p:pic>
        <p:nvPicPr>
          <p:cNvPr id="175" name="pedagogy.png" descr="pedagogy.png"/>
          <p:cNvPicPr>
            <a:picLocks noChangeAspect="1"/>
          </p:cNvPicPr>
          <p:nvPr/>
        </p:nvPicPr>
        <p:blipFill>
          <a:blip r:embed="rId5">
            <a:extLst/>
          </a:blip>
          <a:stretch>
            <a:fillRect/>
          </a:stretch>
        </p:blipFill>
        <p:spPr>
          <a:xfrm>
            <a:off x="999621" y="18480512"/>
            <a:ext cx="850901" cy="667997"/>
          </a:xfrm>
          <a:prstGeom prst="rect">
            <a:avLst/>
          </a:prstGeom>
          <a:ln w="12700">
            <a:miter lim="400000"/>
          </a:ln>
        </p:spPr>
      </p:pic>
      <p:sp>
        <p:nvSpPr>
          <p:cNvPr id="176" name="Multidimensional nature of scientific data, computational tools, and open educational resources (OER)…"/>
          <p:cNvSpPr txBox="1"/>
          <p:nvPr/>
        </p:nvSpPr>
        <p:spPr>
          <a:xfrm>
            <a:off x="5895367" y="10808740"/>
            <a:ext cx="20001360" cy="16662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marL="446809" indent="-446809" algn="l" defTabSz="2438400">
              <a:buSzPct val="150000"/>
              <a:buChar char="•"/>
              <a:defRPr sz="3600">
                <a:solidFill>
                  <a:srgbClr val="FFFFFF"/>
                </a:solidFill>
                <a:latin typeface="Calibri"/>
                <a:ea typeface="Calibri"/>
                <a:cs typeface="Calibri"/>
                <a:sym typeface="Calibri"/>
              </a:defRPr>
            </a:pPr>
            <a:r>
              <a:t>Multidimensional nature of scientific data, computational tools, and open educational resources (OER)</a:t>
            </a:r>
          </a:p>
          <a:p>
            <a:pPr marL="446809" indent="-446809" algn="l" defTabSz="2438400">
              <a:buSzPct val="150000"/>
              <a:buChar char="•"/>
              <a:defRPr sz="3600">
                <a:solidFill>
                  <a:srgbClr val="FFFFFF"/>
                </a:solidFill>
                <a:latin typeface="Calibri"/>
                <a:ea typeface="Calibri"/>
                <a:cs typeface="Calibri"/>
                <a:sym typeface="Calibri"/>
              </a:defRPr>
            </a:pPr>
            <a:r>
              <a:t>Integration of computational and data-centric tools in OER are often not accessible</a:t>
            </a:r>
          </a:p>
          <a:p>
            <a:pPr marL="446809" indent="-446809" algn="l" defTabSz="2438400">
              <a:buSzPct val="150000"/>
              <a:buChar char="•"/>
              <a:defRPr sz="3600">
                <a:solidFill>
                  <a:srgbClr val="FFFFFF"/>
                </a:solidFill>
                <a:latin typeface="Calibri"/>
                <a:ea typeface="Calibri"/>
                <a:cs typeface="Calibri"/>
                <a:sym typeface="Calibri"/>
              </a:defRPr>
            </a:pPr>
            <a:r>
              <a:t>Many computational tools are not scalable from research to educational contexts</a:t>
            </a:r>
          </a:p>
        </p:txBody>
      </p:sp>
      <p:sp>
        <p:nvSpPr>
          <p:cNvPr id="177" name="Drew LaMar, BioQUEST/William &amp; Mary, Williamsburg, VA; Deborah Rook, BioQUEST, Vienna, VA; Sarah Prescott, BioQUEST, Raymond, NH; Sam Donovan, BioQUEST, Pittsburgh, PA"/>
          <p:cNvSpPr txBox="1"/>
          <p:nvPr/>
        </p:nvSpPr>
        <p:spPr>
          <a:xfrm>
            <a:off x="1042714" y="6410147"/>
            <a:ext cx="14120197" cy="1927860"/>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7150" tIns="57150" rIns="57150" bIns="57150" anchor="ctr">
            <a:spAutoFit/>
          </a:bodyPr>
          <a:lstStyle>
            <a:lvl1pPr>
              <a:defRPr i="1" sz="4200">
                <a:solidFill>
                  <a:srgbClr val="FFFFFF"/>
                </a:solidFill>
                <a:latin typeface="Calibri"/>
                <a:ea typeface="Calibri"/>
                <a:cs typeface="Calibri"/>
                <a:sym typeface="Calibri"/>
              </a:defRPr>
            </a:lvl1pPr>
          </a:lstStyle>
          <a:p>
            <a:pPr/>
            <a:r>
              <a:t>Drew LaMar, BioQUEST/William &amp; Mary, Williamsburg, VA; Deborah Rook, BioQUEST, Vienna, VA; Sarah Prescott, BioQUEST, Raymond, NH; Sam Donovan, BioQUEST, Pittsburgh, PA</a:t>
            </a:r>
          </a:p>
        </p:txBody>
      </p:sp>
      <p:pic>
        <p:nvPicPr>
          <p:cNvPr id="178" name="NSF_Official_logo_Med_Res_600ppi.png" descr="NSF_Official_logo_Med_Res_600ppi.png"/>
          <p:cNvPicPr>
            <a:picLocks noChangeAspect="1"/>
          </p:cNvPicPr>
          <p:nvPr/>
        </p:nvPicPr>
        <p:blipFill>
          <a:blip r:embed="rId6">
            <a:extLst/>
          </a:blip>
          <a:stretch>
            <a:fillRect/>
          </a:stretch>
        </p:blipFill>
        <p:spPr>
          <a:xfrm>
            <a:off x="19128899" y="38690996"/>
            <a:ext cx="1270001" cy="1270001"/>
          </a:xfrm>
          <a:prstGeom prst="rect">
            <a:avLst/>
          </a:prstGeom>
          <a:ln w="12700">
            <a:miter lim="400000"/>
          </a:ln>
        </p:spPr>
      </p:pic>
      <p:sp>
        <p:nvSpPr>
          <p:cNvPr id="179" name="This work is supported by the National Science Foundation Award #2418329. We also acknowledge SPEAR evaluation and the RIOS Institute for advising on inclusive education reform."/>
          <p:cNvSpPr txBox="1"/>
          <p:nvPr/>
        </p:nvSpPr>
        <p:spPr>
          <a:xfrm>
            <a:off x="20543583" y="38690994"/>
            <a:ext cx="5788676" cy="19837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7150" tIns="57150" rIns="57150" bIns="57150" anchor="ctr">
            <a:spAutoFit/>
          </a:bodyPr>
          <a:lstStyle>
            <a:lvl1pPr algn="just">
              <a:defRPr sz="2600">
                <a:solidFill>
                  <a:srgbClr val="FFFFFF"/>
                </a:solidFill>
                <a:latin typeface="Calibri"/>
                <a:ea typeface="Calibri"/>
                <a:cs typeface="Calibri"/>
                <a:sym typeface="Calibri"/>
              </a:defRPr>
            </a:lvl1pPr>
          </a:lstStyle>
          <a:p>
            <a:pPr/>
            <a:r>
              <a:t>This work is supported by the National Science Foundation Award #2418329. We also acknowledge SPEAR evaluation and the RIOS Institute for advising on inclusive education reform.</a:t>
            </a:r>
          </a:p>
        </p:txBody>
      </p:sp>
      <p:sp>
        <p:nvSpPr>
          <p:cNvPr id="180" name="Rounded Rectangle"/>
          <p:cNvSpPr/>
          <p:nvPr/>
        </p:nvSpPr>
        <p:spPr>
          <a:xfrm>
            <a:off x="450313" y="20872462"/>
            <a:ext cx="26531374" cy="10975868"/>
          </a:xfrm>
          <a:prstGeom prst="roundRect">
            <a:avLst>
              <a:gd name="adj" fmla="val 4856"/>
            </a:avLst>
          </a:prstGeom>
          <a:solidFill>
            <a:srgbClr val="C2D4F3"/>
          </a:solidFill>
          <a:ln w="12700">
            <a:miter lim="400000"/>
          </a:ln>
        </p:spPr>
        <p:txBody>
          <a:bodyPr lIns="57150" tIns="57150" rIns="57150" bIns="57150" anchor="ctr"/>
          <a:lstStyle/>
          <a:p>
            <a:pPr defTabSz="3390900">
              <a:lnSpc>
                <a:spcPct val="100000"/>
              </a:lnSpc>
              <a:defRPr sz="9600">
                <a:solidFill>
                  <a:srgbClr val="FFFFFF"/>
                </a:solidFill>
                <a:latin typeface="Graphik"/>
                <a:ea typeface="Graphik"/>
                <a:cs typeface="Graphik"/>
                <a:sym typeface="Graphik"/>
              </a:defRPr>
            </a:pPr>
          </a:p>
        </p:txBody>
      </p:sp>
      <p:sp>
        <p:nvSpPr>
          <p:cNvPr id="181" name="Rounded Rectangle"/>
          <p:cNvSpPr/>
          <p:nvPr/>
        </p:nvSpPr>
        <p:spPr>
          <a:xfrm>
            <a:off x="450313" y="20742602"/>
            <a:ext cx="26531374" cy="11117825"/>
          </a:xfrm>
          <a:prstGeom prst="roundRect">
            <a:avLst>
              <a:gd name="adj" fmla="val 4794"/>
            </a:avLst>
          </a:prstGeom>
          <a:solidFill>
            <a:srgbClr val="EBEBEB"/>
          </a:solidFill>
          <a:ln w="63500">
            <a:solidFill>
              <a:srgbClr val="000000"/>
            </a:solidFill>
            <a:miter lim="400000"/>
          </a:ln>
        </p:spPr>
        <p:txBody>
          <a:bodyPr lIns="57150" tIns="57150" rIns="57150" bIns="57150" anchor="ctr"/>
          <a:lstStyle/>
          <a:p>
            <a:pPr defTabSz="3390900">
              <a:lnSpc>
                <a:spcPct val="100000"/>
              </a:lnSpc>
              <a:defRPr sz="9600">
                <a:solidFill>
                  <a:srgbClr val="FFFFFF"/>
                </a:solidFill>
                <a:latin typeface="Graphik"/>
                <a:ea typeface="Graphik"/>
                <a:cs typeface="Graphik"/>
                <a:sym typeface="Graphik"/>
              </a:defRPr>
            </a:pPr>
          </a:p>
        </p:txBody>
      </p:sp>
      <p:sp>
        <p:nvSpPr>
          <p:cNvPr id="182" name="Computational &amp; Data-centric Open Education Ecosystems"/>
          <p:cNvSpPr txBox="1"/>
          <p:nvPr/>
        </p:nvSpPr>
        <p:spPr>
          <a:xfrm>
            <a:off x="1152612" y="20931429"/>
            <a:ext cx="18137387"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2438400">
              <a:defRPr sz="6000">
                <a:latin typeface="Calibri"/>
                <a:ea typeface="Calibri"/>
                <a:cs typeface="Calibri"/>
                <a:sym typeface="Calibri"/>
              </a:defRPr>
            </a:lvl1pPr>
          </a:lstStyle>
          <a:p>
            <a:pPr/>
            <a:r>
              <a:t>Computational &amp; Data-centric Open Education Ecosystems</a:t>
            </a:r>
          </a:p>
        </p:txBody>
      </p:sp>
      <p:sp>
        <p:nvSpPr>
          <p:cNvPr id="183" name="Rounded Rectangle"/>
          <p:cNvSpPr/>
          <p:nvPr/>
        </p:nvSpPr>
        <p:spPr>
          <a:xfrm>
            <a:off x="927100" y="22184311"/>
            <a:ext cx="5994400" cy="9204355"/>
          </a:xfrm>
          <a:prstGeom prst="roundRect">
            <a:avLst>
              <a:gd name="adj" fmla="val 11729"/>
            </a:avLst>
          </a:prstGeom>
          <a:solidFill>
            <a:srgbClr val="C2D4F3"/>
          </a:solidFill>
          <a:ln w="63500">
            <a:solidFill>
              <a:srgbClr val="000000"/>
            </a:solidFill>
            <a:miter lim="400000"/>
          </a:ln>
        </p:spPr>
        <p:txBody>
          <a:bodyPr lIns="57150" tIns="57150" rIns="57150" bIns="57150" anchor="ctr"/>
          <a:lstStyle/>
          <a:p>
            <a:pPr defTabSz="3390900">
              <a:lnSpc>
                <a:spcPct val="100000"/>
              </a:lnSpc>
              <a:defRPr sz="9600">
                <a:solidFill>
                  <a:srgbClr val="FFFFFF"/>
                </a:solidFill>
                <a:latin typeface="Graphik"/>
                <a:ea typeface="Graphik"/>
                <a:cs typeface="Graphik"/>
                <a:sym typeface="Graphik"/>
              </a:defRPr>
            </a:pPr>
          </a:p>
        </p:txBody>
      </p:sp>
      <p:sp>
        <p:nvSpPr>
          <p:cNvPr id="184" name="Rounded Rectangle"/>
          <p:cNvSpPr/>
          <p:nvPr/>
        </p:nvSpPr>
        <p:spPr>
          <a:xfrm>
            <a:off x="7454900" y="22184430"/>
            <a:ext cx="5994400" cy="9204116"/>
          </a:xfrm>
          <a:prstGeom prst="roundRect">
            <a:avLst>
              <a:gd name="adj" fmla="val 11729"/>
            </a:avLst>
          </a:prstGeom>
          <a:solidFill>
            <a:srgbClr val="C2D4F3"/>
          </a:solidFill>
          <a:ln w="63500">
            <a:solidFill>
              <a:srgbClr val="000000"/>
            </a:solidFill>
            <a:miter lim="400000"/>
          </a:ln>
        </p:spPr>
        <p:txBody>
          <a:bodyPr lIns="57150" tIns="57150" rIns="57150" bIns="57150" anchor="ctr"/>
          <a:lstStyle/>
          <a:p>
            <a:pPr defTabSz="3390900">
              <a:lnSpc>
                <a:spcPct val="100000"/>
              </a:lnSpc>
              <a:defRPr sz="9600">
                <a:solidFill>
                  <a:srgbClr val="FFFFFF"/>
                </a:solidFill>
                <a:latin typeface="Graphik"/>
                <a:ea typeface="Graphik"/>
                <a:cs typeface="Graphik"/>
                <a:sym typeface="Graphik"/>
              </a:defRPr>
            </a:pPr>
          </a:p>
        </p:txBody>
      </p:sp>
      <p:sp>
        <p:nvSpPr>
          <p:cNvPr id="185" name="Rounded Rectangle"/>
          <p:cNvSpPr/>
          <p:nvPr/>
        </p:nvSpPr>
        <p:spPr>
          <a:xfrm>
            <a:off x="13982700" y="22184311"/>
            <a:ext cx="5994400" cy="9204355"/>
          </a:xfrm>
          <a:prstGeom prst="roundRect">
            <a:avLst>
              <a:gd name="adj" fmla="val 11729"/>
            </a:avLst>
          </a:prstGeom>
          <a:solidFill>
            <a:srgbClr val="C2D4F3"/>
          </a:solidFill>
          <a:ln w="63500">
            <a:solidFill>
              <a:srgbClr val="000000"/>
            </a:solidFill>
            <a:miter lim="400000"/>
          </a:ln>
        </p:spPr>
        <p:txBody>
          <a:bodyPr lIns="57150" tIns="57150" rIns="57150" bIns="57150" anchor="ctr"/>
          <a:lstStyle/>
          <a:p>
            <a:pPr defTabSz="3390900">
              <a:lnSpc>
                <a:spcPct val="100000"/>
              </a:lnSpc>
              <a:defRPr sz="9600">
                <a:solidFill>
                  <a:srgbClr val="FFFFFF"/>
                </a:solidFill>
                <a:latin typeface="Graphik"/>
                <a:ea typeface="Graphik"/>
                <a:cs typeface="Graphik"/>
                <a:sym typeface="Graphik"/>
              </a:defRPr>
            </a:pPr>
          </a:p>
        </p:txBody>
      </p:sp>
      <p:sp>
        <p:nvSpPr>
          <p:cNvPr id="186" name="Rounded Rectangle"/>
          <p:cNvSpPr/>
          <p:nvPr/>
        </p:nvSpPr>
        <p:spPr>
          <a:xfrm>
            <a:off x="20510500" y="22184311"/>
            <a:ext cx="5994400" cy="9204355"/>
          </a:xfrm>
          <a:prstGeom prst="roundRect">
            <a:avLst>
              <a:gd name="adj" fmla="val 11729"/>
            </a:avLst>
          </a:prstGeom>
          <a:solidFill>
            <a:srgbClr val="C2D4F3"/>
          </a:solidFill>
          <a:ln w="63500">
            <a:solidFill>
              <a:srgbClr val="000000"/>
            </a:solidFill>
            <a:miter lim="400000"/>
          </a:ln>
        </p:spPr>
        <p:txBody>
          <a:bodyPr lIns="57150" tIns="57150" rIns="57150" bIns="57150" anchor="ctr"/>
          <a:lstStyle/>
          <a:p>
            <a:pPr defTabSz="3390900">
              <a:lnSpc>
                <a:spcPct val="100000"/>
              </a:lnSpc>
              <a:defRPr sz="9600">
                <a:solidFill>
                  <a:srgbClr val="FFFFFF"/>
                </a:solidFill>
                <a:latin typeface="Graphik"/>
                <a:ea typeface="Graphik"/>
                <a:cs typeface="Graphik"/>
                <a:sym typeface="Graphik"/>
              </a:defRPr>
            </a:pPr>
          </a:p>
        </p:txBody>
      </p:sp>
      <p:pic>
        <p:nvPicPr>
          <p:cNvPr id="187" name="galaxy_project_logo_blue.png" descr="galaxy_project_logo_blue.png"/>
          <p:cNvPicPr>
            <a:picLocks noChangeAspect="1"/>
          </p:cNvPicPr>
          <p:nvPr/>
        </p:nvPicPr>
        <p:blipFill>
          <a:blip r:embed="rId7">
            <a:extLst/>
          </a:blip>
          <a:stretch>
            <a:fillRect/>
          </a:stretch>
        </p:blipFill>
        <p:spPr>
          <a:xfrm>
            <a:off x="3741580" y="26625336"/>
            <a:ext cx="2505583" cy="886350"/>
          </a:xfrm>
          <a:prstGeom prst="rect">
            <a:avLst/>
          </a:prstGeom>
          <a:ln w="12700">
            <a:miter lim="400000"/>
          </a:ln>
        </p:spPr>
      </p:pic>
      <p:pic>
        <p:nvPicPr>
          <p:cNvPr id="188" name="TACC_logo-800x208.png" descr="TACC_logo-800x208.png"/>
          <p:cNvPicPr>
            <a:picLocks noChangeAspect="1"/>
          </p:cNvPicPr>
          <p:nvPr/>
        </p:nvPicPr>
        <p:blipFill>
          <a:blip r:embed="rId8">
            <a:extLst/>
          </a:blip>
          <a:stretch>
            <a:fillRect/>
          </a:stretch>
        </p:blipFill>
        <p:spPr>
          <a:xfrm>
            <a:off x="1125438" y="27095642"/>
            <a:ext cx="2270057" cy="590215"/>
          </a:xfrm>
          <a:prstGeom prst="rect">
            <a:avLst/>
          </a:prstGeom>
          <a:ln w="12700">
            <a:miter lim="400000"/>
          </a:ln>
        </p:spPr>
      </p:pic>
      <p:pic>
        <p:nvPicPr>
          <p:cNvPr id="189" name="cyverse_logo_2.png" descr="cyverse_logo_2.png"/>
          <p:cNvPicPr>
            <a:picLocks noChangeAspect="1"/>
          </p:cNvPicPr>
          <p:nvPr/>
        </p:nvPicPr>
        <p:blipFill>
          <a:blip r:embed="rId9">
            <a:extLst/>
          </a:blip>
          <a:stretch>
            <a:fillRect/>
          </a:stretch>
        </p:blipFill>
        <p:spPr>
          <a:xfrm>
            <a:off x="2627578" y="29620849"/>
            <a:ext cx="3766120" cy="765838"/>
          </a:xfrm>
          <a:prstGeom prst="rect">
            <a:avLst/>
          </a:prstGeom>
          <a:ln w="12700">
            <a:miter lim="400000"/>
          </a:ln>
        </p:spPr>
      </p:pic>
      <p:pic>
        <p:nvPicPr>
          <p:cNvPr id="190" name="access-logo.png" descr="access-logo.png"/>
          <p:cNvPicPr>
            <a:picLocks noChangeAspect="1"/>
          </p:cNvPicPr>
          <p:nvPr/>
        </p:nvPicPr>
        <p:blipFill>
          <a:blip r:embed="rId10">
            <a:extLst/>
          </a:blip>
          <a:stretch>
            <a:fillRect/>
          </a:stretch>
        </p:blipFill>
        <p:spPr>
          <a:xfrm>
            <a:off x="1780987" y="30606249"/>
            <a:ext cx="3429284" cy="525825"/>
          </a:xfrm>
          <a:prstGeom prst="rect">
            <a:avLst/>
          </a:prstGeom>
          <a:ln w="12700">
            <a:miter lim="400000"/>
          </a:ln>
        </p:spPr>
      </p:pic>
      <p:pic>
        <p:nvPicPr>
          <p:cNvPr id="191" name="HITS_logo.png" descr="HITS_logo.png"/>
          <p:cNvPicPr>
            <a:picLocks noChangeAspect="1"/>
          </p:cNvPicPr>
          <p:nvPr/>
        </p:nvPicPr>
        <p:blipFill>
          <a:blip r:embed="rId11">
            <a:extLst/>
          </a:blip>
          <a:stretch>
            <a:fillRect/>
          </a:stretch>
        </p:blipFill>
        <p:spPr>
          <a:xfrm>
            <a:off x="1205438" y="25718171"/>
            <a:ext cx="3093590" cy="797699"/>
          </a:xfrm>
          <a:prstGeom prst="rect">
            <a:avLst/>
          </a:prstGeom>
          <a:ln w="12700">
            <a:miter lim="400000"/>
          </a:ln>
        </p:spPr>
      </p:pic>
      <p:pic>
        <p:nvPicPr>
          <p:cNvPr id="192" name="GEP_logo.jpg" descr="GEP_logo.jpg"/>
          <p:cNvPicPr>
            <a:picLocks noChangeAspect="1"/>
          </p:cNvPicPr>
          <p:nvPr/>
        </p:nvPicPr>
        <p:blipFill>
          <a:blip r:embed="rId12">
            <a:extLst/>
          </a:blip>
          <a:stretch>
            <a:fillRect/>
          </a:stretch>
        </p:blipFill>
        <p:spPr>
          <a:xfrm>
            <a:off x="1338735" y="24595067"/>
            <a:ext cx="4591460" cy="820342"/>
          </a:xfrm>
          <a:prstGeom prst="rect">
            <a:avLst/>
          </a:prstGeom>
          <a:ln w="12700">
            <a:miter lim="400000"/>
          </a:ln>
        </p:spPr>
      </p:pic>
      <p:pic>
        <p:nvPicPr>
          <p:cNvPr id="193" name="bioquest_logo_transparent.png" descr="bioquest_logo_transparent.png"/>
          <p:cNvPicPr>
            <a:picLocks noChangeAspect="1"/>
          </p:cNvPicPr>
          <p:nvPr/>
        </p:nvPicPr>
        <p:blipFill>
          <a:blip r:embed="rId13">
            <a:extLst/>
          </a:blip>
          <a:stretch>
            <a:fillRect/>
          </a:stretch>
        </p:blipFill>
        <p:spPr>
          <a:xfrm>
            <a:off x="22382686" y="35224473"/>
            <a:ext cx="3429285" cy="936295"/>
          </a:xfrm>
          <a:prstGeom prst="rect">
            <a:avLst/>
          </a:prstGeom>
          <a:ln w="12700">
            <a:miter lim="400000"/>
          </a:ln>
        </p:spPr>
      </p:pic>
      <p:pic>
        <p:nvPicPr>
          <p:cNvPr id="194" name="qubes_logo.png" descr="qubes_logo.png"/>
          <p:cNvPicPr>
            <a:picLocks noChangeAspect="1"/>
          </p:cNvPicPr>
          <p:nvPr/>
        </p:nvPicPr>
        <p:blipFill>
          <a:blip r:embed="rId14">
            <a:extLst/>
          </a:blip>
          <a:stretch>
            <a:fillRect/>
          </a:stretch>
        </p:blipFill>
        <p:spPr>
          <a:xfrm>
            <a:off x="22382686" y="36513529"/>
            <a:ext cx="3429285" cy="980204"/>
          </a:xfrm>
          <a:prstGeom prst="rect">
            <a:avLst/>
          </a:prstGeom>
          <a:ln w="12700">
            <a:miter lim="400000"/>
          </a:ln>
        </p:spPr>
      </p:pic>
      <p:sp>
        <p:nvSpPr>
          <p:cNvPr id="195" name="Rounded Rectangle"/>
          <p:cNvSpPr/>
          <p:nvPr/>
        </p:nvSpPr>
        <p:spPr>
          <a:xfrm>
            <a:off x="7454900" y="22178897"/>
            <a:ext cx="5994400" cy="1979086"/>
          </a:xfrm>
          <a:prstGeom prst="roundRect">
            <a:avLst>
              <a:gd name="adj" fmla="val 36057"/>
            </a:avLst>
          </a:prstGeom>
          <a:solidFill>
            <a:srgbClr val="FDFFFF"/>
          </a:solidFill>
          <a:ln w="63500">
            <a:solidFill>
              <a:srgbClr val="000000"/>
            </a:solidFill>
            <a:miter lim="400000"/>
          </a:ln>
        </p:spPr>
        <p:txBody>
          <a:bodyPr lIns="57150" tIns="57150" rIns="57150" bIns="57150" anchor="ctr"/>
          <a:lstStyle/>
          <a:p>
            <a:pPr defTabSz="3390900">
              <a:lnSpc>
                <a:spcPct val="100000"/>
              </a:lnSpc>
              <a:defRPr sz="9600">
                <a:solidFill>
                  <a:srgbClr val="FFFFFF"/>
                </a:solidFill>
                <a:latin typeface="Graphik"/>
                <a:ea typeface="Graphik"/>
                <a:cs typeface="Graphik"/>
                <a:sym typeface="Graphik"/>
              </a:defRPr>
            </a:pPr>
          </a:p>
        </p:txBody>
      </p:sp>
      <p:sp>
        <p:nvSpPr>
          <p:cNvPr id="196" name="Rounded Rectangle"/>
          <p:cNvSpPr/>
          <p:nvPr/>
        </p:nvSpPr>
        <p:spPr>
          <a:xfrm>
            <a:off x="13982700" y="22178897"/>
            <a:ext cx="5994400" cy="1979086"/>
          </a:xfrm>
          <a:prstGeom prst="roundRect">
            <a:avLst>
              <a:gd name="adj" fmla="val 36057"/>
            </a:avLst>
          </a:prstGeom>
          <a:solidFill>
            <a:srgbClr val="FDFFFF"/>
          </a:solidFill>
          <a:ln w="63500">
            <a:solidFill>
              <a:srgbClr val="000000"/>
            </a:solidFill>
            <a:miter lim="400000"/>
          </a:ln>
        </p:spPr>
        <p:txBody>
          <a:bodyPr lIns="57150" tIns="57150" rIns="57150" bIns="57150" anchor="ctr"/>
          <a:lstStyle/>
          <a:p>
            <a:pPr defTabSz="3390900">
              <a:lnSpc>
                <a:spcPct val="100000"/>
              </a:lnSpc>
              <a:defRPr sz="9600">
                <a:solidFill>
                  <a:srgbClr val="FFFFFF"/>
                </a:solidFill>
                <a:latin typeface="Graphik"/>
                <a:ea typeface="Graphik"/>
                <a:cs typeface="Graphik"/>
                <a:sym typeface="Graphik"/>
              </a:defRPr>
            </a:pPr>
          </a:p>
        </p:txBody>
      </p:sp>
      <p:sp>
        <p:nvSpPr>
          <p:cNvPr id="197" name="Rounded Rectangle"/>
          <p:cNvSpPr/>
          <p:nvPr/>
        </p:nvSpPr>
        <p:spPr>
          <a:xfrm>
            <a:off x="20510500" y="22178897"/>
            <a:ext cx="5994400" cy="1979086"/>
          </a:xfrm>
          <a:prstGeom prst="roundRect">
            <a:avLst>
              <a:gd name="adj" fmla="val 36057"/>
            </a:avLst>
          </a:prstGeom>
          <a:solidFill>
            <a:srgbClr val="FDFFFF"/>
          </a:solidFill>
          <a:ln w="63500">
            <a:solidFill>
              <a:srgbClr val="000000"/>
            </a:solidFill>
            <a:miter lim="400000"/>
          </a:ln>
        </p:spPr>
        <p:txBody>
          <a:bodyPr lIns="57150" tIns="57150" rIns="57150" bIns="57150" anchor="ctr"/>
          <a:lstStyle/>
          <a:p>
            <a:pPr defTabSz="3390900">
              <a:lnSpc>
                <a:spcPct val="100000"/>
              </a:lnSpc>
              <a:defRPr sz="9600">
                <a:solidFill>
                  <a:srgbClr val="FFFFFF"/>
                </a:solidFill>
                <a:latin typeface="Graphik"/>
                <a:ea typeface="Graphik"/>
                <a:cs typeface="Graphik"/>
                <a:sym typeface="Graphik"/>
              </a:defRPr>
            </a:pPr>
          </a:p>
        </p:txBody>
      </p:sp>
      <p:sp>
        <p:nvSpPr>
          <p:cNvPr id="198" name="Rounded Rectangle"/>
          <p:cNvSpPr/>
          <p:nvPr/>
        </p:nvSpPr>
        <p:spPr>
          <a:xfrm>
            <a:off x="915037" y="22178897"/>
            <a:ext cx="5994401" cy="1979086"/>
          </a:xfrm>
          <a:prstGeom prst="roundRect">
            <a:avLst>
              <a:gd name="adj" fmla="val 36057"/>
            </a:avLst>
          </a:prstGeom>
          <a:solidFill>
            <a:srgbClr val="FDFFFF"/>
          </a:solidFill>
          <a:ln w="63500">
            <a:solidFill>
              <a:srgbClr val="000000"/>
            </a:solidFill>
            <a:miter lim="400000"/>
          </a:ln>
        </p:spPr>
        <p:txBody>
          <a:bodyPr lIns="57150" tIns="57150" rIns="57150" bIns="57150" anchor="ctr"/>
          <a:lstStyle/>
          <a:p>
            <a:pPr defTabSz="3390900">
              <a:lnSpc>
                <a:spcPct val="100000"/>
              </a:lnSpc>
              <a:defRPr sz="9600">
                <a:solidFill>
                  <a:srgbClr val="FFFFFF"/>
                </a:solidFill>
                <a:latin typeface="Graphik"/>
                <a:ea typeface="Graphik"/>
                <a:cs typeface="Graphik"/>
                <a:sym typeface="Graphik"/>
              </a:defRPr>
            </a:pPr>
          </a:p>
        </p:txBody>
      </p:sp>
      <p:grpSp>
        <p:nvGrpSpPr>
          <p:cNvPr id="201" name="Group"/>
          <p:cNvGrpSpPr/>
          <p:nvPr/>
        </p:nvGrpSpPr>
        <p:grpSpPr>
          <a:xfrm>
            <a:off x="1339969" y="22567704"/>
            <a:ext cx="1276054" cy="1276053"/>
            <a:chOff x="0" y="0"/>
            <a:chExt cx="1276052" cy="1276052"/>
          </a:xfrm>
        </p:grpSpPr>
        <p:sp>
          <p:nvSpPr>
            <p:cNvPr id="199" name="Circle"/>
            <p:cNvSpPr/>
            <p:nvPr/>
          </p:nvSpPr>
          <p:spPr>
            <a:xfrm>
              <a:off x="0" y="0"/>
              <a:ext cx="1276053" cy="1276053"/>
            </a:xfrm>
            <a:prstGeom prst="ellipse">
              <a:avLst/>
            </a:prstGeom>
            <a:solidFill>
              <a:srgbClr val="FFFFFF"/>
            </a:solidFill>
            <a:ln w="1270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pic>
          <p:nvPicPr>
            <p:cNvPr id="200" name="noun-cpu-performance-4823893-cropped.png" descr="noun-cpu-performance-4823893-cropped.png"/>
            <p:cNvPicPr>
              <a:picLocks noChangeAspect="1"/>
            </p:cNvPicPr>
            <p:nvPr/>
          </p:nvPicPr>
          <p:blipFill>
            <a:blip r:embed="rId15">
              <a:extLst/>
            </a:blip>
            <a:stretch>
              <a:fillRect/>
            </a:stretch>
          </p:blipFill>
          <p:spPr>
            <a:xfrm>
              <a:off x="116412" y="206793"/>
              <a:ext cx="1043228" cy="883764"/>
            </a:xfrm>
            <a:prstGeom prst="rect">
              <a:avLst/>
            </a:prstGeom>
            <a:ln w="12700" cap="flat">
              <a:noFill/>
              <a:miter lim="400000"/>
            </a:ln>
            <a:effectLst/>
          </p:spPr>
        </p:pic>
      </p:grpSp>
      <p:sp>
        <p:nvSpPr>
          <p:cNvPr id="202" name="High Performance Computing"/>
          <p:cNvSpPr txBox="1"/>
          <p:nvPr/>
        </p:nvSpPr>
        <p:spPr>
          <a:xfrm>
            <a:off x="2880536" y="22624070"/>
            <a:ext cx="3796137" cy="11633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400">
              <a:defRPr sz="3600">
                <a:latin typeface="Calibri"/>
                <a:ea typeface="Calibri"/>
                <a:cs typeface="Calibri"/>
                <a:sym typeface="Calibri"/>
              </a:defRPr>
            </a:lvl1pPr>
          </a:lstStyle>
          <a:p>
            <a:pPr/>
            <a:r>
              <a:t>High Performance Computing</a:t>
            </a:r>
          </a:p>
        </p:txBody>
      </p:sp>
      <p:grpSp>
        <p:nvGrpSpPr>
          <p:cNvPr id="205" name="Group"/>
          <p:cNvGrpSpPr/>
          <p:nvPr/>
        </p:nvGrpSpPr>
        <p:grpSpPr>
          <a:xfrm>
            <a:off x="7850275" y="22570729"/>
            <a:ext cx="1270001" cy="1270001"/>
            <a:chOff x="0" y="0"/>
            <a:chExt cx="1270000" cy="1270000"/>
          </a:xfrm>
        </p:grpSpPr>
        <p:sp>
          <p:nvSpPr>
            <p:cNvPr id="203" name="Circle"/>
            <p:cNvSpPr/>
            <p:nvPr/>
          </p:nvSpPr>
          <p:spPr>
            <a:xfrm>
              <a:off x="0" y="0"/>
              <a:ext cx="1270000" cy="1270000"/>
            </a:xfrm>
            <a:prstGeom prst="ellipse">
              <a:avLst/>
            </a:prstGeom>
            <a:solidFill>
              <a:srgbClr val="FFFFFF"/>
            </a:solidFill>
            <a:ln w="1270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pic>
          <p:nvPicPr>
            <p:cNvPr id="204" name="noun-big-data-4065140-cropped.png" descr="noun-big-data-4065140-cropped.png"/>
            <p:cNvPicPr>
              <a:picLocks noChangeAspect="1"/>
            </p:cNvPicPr>
            <p:nvPr/>
          </p:nvPicPr>
          <p:blipFill>
            <a:blip r:embed="rId16">
              <a:extLst/>
            </a:blip>
            <a:stretch>
              <a:fillRect/>
            </a:stretch>
          </p:blipFill>
          <p:spPr>
            <a:xfrm>
              <a:off x="115860" y="145952"/>
              <a:ext cx="1038280" cy="889955"/>
            </a:xfrm>
            <a:prstGeom prst="rect">
              <a:avLst/>
            </a:prstGeom>
            <a:ln w="12700" cap="flat">
              <a:noFill/>
              <a:miter lim="400000"/>
            </a:ln>
            <a:effectLst/>
          </p:spPr>
        </p:pic>
      </p:grpSp>
      <p:sp>
        <p:nvSpPr>
          <p:cNvPr id="206" name="Utilizing Scientific Data"/>
          <p:cNvSpPr txBox="1"/>
          <p:nvPr/>
        </p:nvSpPr>
        <p:spPr>
          <a:xfrm>
            <a:off x="9257789" y="22624069"/>
            <a:ext cx="3796136" cy="11633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400">
              <a:defRPr sz="3600">
                <a:latin typeface="Calibri"/>
                <a:ea typeface="Calibri"/>
                <a:cs typeface="Calibri"/>
                <a:sym typeface="Calibri"/>
              </a:defRPr>
            </a:lvl1pPr>
          </a:lstStyle>
          <a:p>
            <a:pPr/>
            <a:r>
              <a:t>Utilizing Scientific Data</a:t>
            </a:r>
          </a:p>
        </p:txBody>
      </p:sp>
      <p:grpSp>
        <p:nvGrpSpPr>
          <p:cNvPr id="209" name="Group"/>
          <p:cNvGrpSpPr/>
          <p:nvPr/>
        </p:nvGrpSpPr>
        <p:grpSpPr>
          <a:xfrm>
            <a:off x="14354917" y="22570729"/>
            <a:ext cx="1270001" cy="1270001"/>
            <a:chOff x="0" y="0"/>
            <a:chExt cx="1270000" cy="1270000"/>
          </a:xfrm>
        </p:grpSpPr>
        <p:sp>
          <p:nvSpPr>
            <p:cNvPr id="207" name="Circle"/>
            <p:cNvSpPr/>
            <p:nvPr/>
          </p:nvSpPr>
          <p:spPr>
            <a:xfrm>
              <a:off x="0" y="0"/>
              <a:ext cx="1270000" cy="1270000"/>
            </a:xfrm>
            <a:prstGeom prst="ellipse">
              <a:avLst/>
            </a:prstGeom>
            <a:solidFill>
              <a:srgbClr val="FFFFFF"/>
            </a:solidFill>
            <a:ln w="1270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pic>
          <p:nvPicPr>
            <p:cNvPr id="208" name="noun-simulation-5907398-small.png" descr="noun-simulation-5907398-small.png"/>
            <p:cNvPicPr>
              <a:picLocks noChangeAspect="1"/>
            </p:cNvPicPr>
            <p:nvPr/>
          </p:nvPicPr>
          <p:blipFill>
            <a:blip r:embed="rId17">
              <a:extLst/>
            </a:blip>
            <a:stretch>
              <a:fillRect/>
            </a:stretch>
          </p:blipFill>
          <p:spPr>
            <a:xfrm>
              <a:off x="147654" y="196697"/>
              <a:ext cx="1038281" cy="876606"/>
            </a:xfrm>
            <a:prstGeom prst="rect">
              <a:avLst/>
            </a:prstGeom>
            <a:ln w="12700" cap="flat">
              <a:noFill/>
              <a:miter lim="400000"/>
            </a:ln>
            <a:effectLst/>
          </p:spPr>
        </p:pic>
      </p:grpSp>
      <p:sp>
        <p:nvSpPr>
          <p:cNvPr id="210" name="Modeling &amp; Simulation"/>
          <p:cNvSpPr txBox="1"/>
          <p:nvPr/>
        </p:nvSpPr>
        <p:spPr>
          <a:xfrm>
            <a:off x="15635428" y="22624069"/>
            <a:ext cx="3796136" cy="11633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400">
              <a:defRPr sz="3600">
                <a:latin typeface="Calibri"/>
                <a:ea typeface="Calibri"/>
                <a:cs typeface="Calibri"/>
                <a:sym typeface="Calibri"/>
              </a:defRPr>
            </a:lvl1pPr>
          </a:lstStyle>
          <a:p>
            <a:pPr/>
            <a:r>
              <a:t>Modeling &amp; Simulation</a:t>
            </a:r>
          </a:p>
        </p:txBody>
      </p:sp>
      <p:grpSp>
        <p:nvGrpSpPr>
          <p:cNvPr id="213" name="Group"/>
          <p:cNvGrpSpPr/>
          <p:nvPr/>
        </p:nvGrpSpPr>
        <p:grpSpPr>
          <a:xfrm>
            <a:off x="20865913" y="22533440"/>
            <a:ext cx="1270001" cy="1270001"/>
            <a:chOff x="0" y="0"/>
            <a:chExt cx="1270000" cy="1270000"/>
          </a:xfrm>
        </p:grpSpPr>
        <p:sp>
          <p:nvSpPr>
            <p:cNvPr id="211" name="Circle"/>
            <p:cNvSpPr/>
            <p:nvPr/>
          </p:nvSpPr>
          <p:spPr>
            <a:xfrm>
              <a:off x="0" y="0"/>
              <a:ext cx="1270000" cy="1270000"/>
            </a:xfrm>
            <a:prstGeom prst="ellipse">
              <a:avLst/>
            </a:prstGeom>
            <a:solidFill>
              <a:srgbClr val="FFFFFF"/>
            </a:solidFill>
            <a:ln w="1270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pic>
          <p:nvPicPr>
            <p:cNvPr id="212" name="noun-interactive-5953233-cropped.png" descr="noun-interactive-5953233-cropped.png"/>
            <p:cNvPicPr>
              <a:picLocks noChangeAspect="1"/>
            </p:cNvPicPr>
            <p:nvPr/>
          </p:nvPicPr>
          <p:blipFill>
            <a:blip r:embed="rId18">
              <a:extLst/>
            </a:blip>
            <a:stretch>
              <a:fillRect/>
            </a:stretch>
          </p:blipFill>
          <p:spPr>
            <a:xfrm>
              <a:off x="147654" y="199137"/>
              <a:ext cx="1038280" cy="892922"/>
            </a:xfrm>
            <a:prstGeom prst="rect">
              <a:avLst/>
            </a:prstGeom>
            <a:ln w="12700" cap="flat">
              <a:noFill/>
              <a:miter lim="400000"/>
            </a:ln>
            <a:effectLst/>
          </p:spPr>
        </p:pic>
      </p:grpSp>
      <p:sp>
        <p:nvSpPr>
          <p:cNvPr id="214" name="Interactive Data Tools"/>
          <p:cNvSpPr txBox="1"/>
          <p:nvPr/>
        </p:nvSpPr>
        <p:spPr>
          <a:xfrm>
            <a:off x="22324665" y="22586780"/>
            <a:ext cx="3796136" cy="11633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400">
              <a:defRPr sz="3600">
                <a:latin typeface="Calibri"/>
                <a:ea typeface="Calibri"/>
                <a:cs typeface="Calibri"/>
                <a:sym typeface="Calibri"/>
              </a:defRPr>
            </a:lvl1pPr>
          </a:lstStyle>
          <a:p>
            <a:pPr/>
            <a:r>
              <a:t>Interactive Data Tools</a:t>
            </a:r>
          </a:p>
        </p:txBody>
      </p:sp>
      <p:pic>
        <p:nvPicPr>
          <p:cNvPr id="215" name="BEDENetLogo2.png" descr="BEDENetLogo2.png"/>
          <p:cNvPicPr>
            <a:picLocks noChangeAspect="1"/>
          </p:cNvPicPr>
          <p:nvPr/>
        </p:nvPicPr>
        <p:blipFill>
          <a:blip r:embed="rId19">
            <a:extLst/>
          </a:blip>
          <a:stretch>
            <a:fillRect/>
          </a:stretch>
        </p:blipFill>
        <p:spPr>
          <a:xfrm>
            <a:off x="7670091" y="24565037"/>
            <a:ext cx="2008027" cy="1352526"/>
          </a:xfrm>
          <a:prstGeom prst="rect">
            <a:avLst/>
          </a:prstGeom>
          <a:ln w="12700">
            <a:miter lim="400000"/>
          </a:ln>
        </p:spPr>
      </p:pic>
      <p:pic>
        <p:nvPicPr>
          <p:cNvPr id="216" name="NEON_288.png" descr="NEON_288.png"/>
          <p:cNvPicPr>
            <a:picLocks noChangeAspect="1"/>
          </p:cNvPicPr>
          <p:nvPr/>
        </p:nvPicPr>
        <p:blipFill>
          <a:blip r:embed="rId20">
            <a:extLst/>
          </a:blip>
          <a:stretch>
            <a:fillRect/>
          </a:stretch>
        </p:blipFill>
        <p:spPr>
          <a:xfrm>
            <a:off x="10251161" y="24992610"/>
            <a:ext cx="2676469" cy="1074717"/>
          </a:xfrm>
          <a:prstGeom prst="rect">
            <a:avLst/>
          </a:prstGeom>
          <a:ln w="12700">
            <a:miter lim="400000"/>
          </a:ln>
        </p:spPr>
      </p:pic>
      <p:pic>
        <p:nvPicPr>
          <p:cNvPr id="217" name="jupyter-logo-A91705F539-seeklogo.com.png" descr="jupyter-logo-A91705F539-seeklogo.com.png"/>
          <p:cNvPicPr>
            <a:picLocks noChangeAspect="1"/>
          </p:cNvPicPr>
          <p:nvPr/>
        </p:nvPicPr>
        <p:blipFill>
          <a:blip r:embed="rId21">
            <a:extLst/>
          </a:blip>
          <a:stretch>
            <a:fillRect/>
          </a:stretch>
        </p:blipFill>
        <p:spPr>
          <a:xfrm>
            <a:off x="7918351" y="26484674"/>
            <a:ext cx="1625601" cy="1905001"/>
          </a:xfrm>
          <a:prstGeom prst="rect">
            <a:avLst/>
          </a:prstGeom>
          <a:ln w="12700">
            <a:miter lim="400000"/>
          </a:ln>
        </p:spPr>
      </p:pic>
      <p:pic>
        <p:nvPicPr>
          <p:cNvPr id="218" name="colab.png" descr="colab.png"/>
          <p:cNvPicPr>
            <a:picLocks noChangeAspect="1"/>
          </p:cNvPicPr>
          <p:nvPr/>
        </p:nvPicPr>
        <p:blipFill>
          <a:blip r:embed="rId22">
            <a:extLst/>
          </a:blip>
          <a:stretch>
            <a:fillRect/>
          </a:stretch>
        </p:blipFill>
        <p:spPr>
          <a:xfrm>
            <a:off x="7850275" y="30017321"/>
            <a:ext cx="5029650" cy="1048477"/>
          </a:xfrm>
          <a:prstGeom prst="rect">
            <a:avLst/>
          </a:prstGeom>
          <a:ln w="12700">
            <a:miter lim="400000"/>
          </a:ln>
        </p:spPr>
      </p:pic>
      <p:pic>
        <p:nvPicPr>
          <p:cNvPr id="219" name="Rlogo.png" descr="Rlogo.png"/>
          <p:cNvPicPr>
            <a:picLocks noChangeAspect="1"/>
          </p:cNvPicPr>
          <p:nvPr/>
        </p:nvPicPr>
        <p:blipFill>
          <a:blip r:embed="rId23">
            <a:extLst/>
          </a:blip>
          <a:stretch>
            <a:fillRect/>
          </a:stretch>
        </p:blipFill>
        <p:spPr>
          <a:xfrm>
            <a:off x="8257070" y="28609100"/>
            <a:ext cx="1545745" cy="1352527"/>
          </a:xfrm>
          <a:prstGeom prst="rect">
            <a:avLst/>
          </a:prstGeom>
          <a:ln w="12700">
            <a:miter lim="400000"/>
          </a:ln>
        </p:spPr>
      </p:pic>
      <p:pic>
        <p:nvPicPr>
          <p:cNvPr id="220" name="python-5-logo-png-transparent.png" descr="python-5-logo-png-transparent.png"/>
          <p:cNvPicPr>
            <a:picLocks noChangeAspect="1"/>
          </p:cNvPicPr>
          <p:nvPr/>
        </p:nvPicPr>
        <p:blipFill>
          <a:blip r:embed="rId24">
            <a:extLst/>
          </a:blip>
          <a:stretch>
            <a:fillRect/>
          </a:stretch>
        </p:blipFill>
        <p:spPr>
          <a:xfrm>
            <a:off x="10501795" y="26458676"/>
            <a:ext cx="1625601" cy="1618828"/>
          </a:xfrm>
          <a:prstGeom prst="rect">
            <a:avLst/>
          </a:prstGeom>
          <a:ln w="12700">
            <a:miter lim="400000"/>
          </a:ln>
        </p:spPr>
      </p:pic>
      <p:pic>
        <p:nvPicPr>
          <p:cNvPr id="221" name="Julia_Programming_Language_Logo.svg.png" descr="Julia_Programming_Language_Logo.svg.png"/>
          <p:cNvPicPr>
            <a:picLocks noChangeAspect="1"/>
          </p:cNvPicPr>
          <p:nvPr/>
        </p:nvPicPr>
        <p:blipFill>
          <a:blip r:embed="rId25">
            <a:extLst/>
          </a:blip>
          <a:stretch>
            <a:fillRect/>
          </a:stretch>
        </p:blipFill>
        <p:spPr>
          <a:xfrm>
            <a:off x="10517899" y="28084580"/>
            <a:ext cx="2511635" cy="1618827"/>
          </a:xfrm>
          <a:prstGeom prst="rect">
            <a:avLst/>
          </a:prstGeom>
          <a:ln w="12700">
            <a:miter lim="400000"/>
          </a:ln>
        </p:spPr>
      </p:pic>
      <p:pic>
        <p:nvPicPr>
          <p:cNvPr id="222" name="2e4857c1-0454-4900-a652-f5ac80fc53c7.png" descr="2e4857c1-0454-4900-a652-f5ac80fc53c7.png"/>
          <p:cNvPicPr>
            <a:picLocks noChangeAspect="1"/>
          </p:cNvPicPr>
          <p:nvPr/>
        </p:nvPicPr>
        <p:blipFill>
          <a:blip r:embed="rId26">
            <a:extLst/>
          </a:blip>
          <a:stretch>
            <a:fillRect/>
          </a:stretch>
        </p:blipFill>
        <p:spPr>
          <a:xfrm>
            <a:off x="21530059" y="24771808"/>
            <a:ext cx="3766120" cy="517215"/>
          </a:xfrm>
          <a:prstGeom prst="rect">
            <a:avLst/>
          </a:prstGeom>
          <a:ln w="12700">
            <a:miter lim="400000"/>
          </a:ln>
        </p:spPr>
      </p:pic>
      <p:pic>
        <p:nvPicPr>
          <p:cNvPr id="223" name="CoCalc_logo.svg.png" descr="CoCalc_logo.svg.png"/>
          <p:cNvPicPr>
            <a:picLocks noChangeAspect="1"/>
          </p:cNvPicPr>
          <p:nvPr/>
        </p:nvPicPr>
        <p:blipFill>
          <a:blip r:embed="rId27">
            <a:extLst/>
          </a:blip>
          <a:stretch>
            <a:fillRect/>
          </a:stretch>
        </p:blipFill>
        <p:spPr>
          <a:xfrm>
            <a:off x="14227526" y="24372405"/>
            <a:ext cx="2392443" cy="1981740"/>
          </a:xfrm>
          <a:prstGeom prst="rect">
            <a:avLst/>
          </a:prstGeom>
          <a:ln w="12700">
            <a:miter lim="400000"/>
          </a:ln>
        </p:spPr>
      </p:pic>
      <p:pic>
        <p:nvPicPr>
          <p:cNvPr id="224" name="sagemath-logo.png" descr="sagemath-logo.png"/>
          <p:cNvPicPr>
            <a:picLocks noChangeAspect="1"/>
          </p:cNvPicPr>
          <p:nvPr/>
        </p:nvPicPr>
        <p:blipFill>
          <a:blip r:embed="rId28">
            <a:extLst/>
          </a:blip>
          <a:stretch>
            <a:fillRect/>
          </a:stretch>
        </p:blipFill>
        <p:spPr>
          <a:xfrm>
            <a:off x="14466940" y="26520716"/>
            <a:ext cx="3583467" cy="935285"/>
          </a:xfrm>
          <a:prstGeom prst="rect">
            <a:avLst/>
          </a:prstGeom>
          <a:ln w="12700">
            <a:miter lim="400000"/>
          </a:ln>
        </p:spPr>
      </p:pic>
      <p:sp>
        <p:nvSpPr>
          <p:cNvPr id="225" name="Scan the QR code to visit our website and learn more. Once there, you can add your email to our mailing list and join our online community."/>
          <p:cNvSpPr txBox="1"/>
          <p:nvPr/>
        </p:nvSpPr>
        <p:spPr>
          <a:xfrm>
            <a:off x="19285663" y="33454519"/>
            <a:ext cx="7006544" cy="125222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7150" tIns="57150" rIns="57150" bIns="57150" anchor="ctr">
            <a:spAutoFit/>
          </a:bodyPr>
          <a:lstStyle>
            <a:lvl1pPr algn="just">
              <a:defRPr sz="2600">
                <a:solidFill>
                  <a:srgbClr val="FFFFFF"/>
                </a:solidFill>
                <a:latin typeface="Calibri"/>
                <a:ea typeface="Calibri"/>
                <a:cs typeface="Calibri"/>
                <a:sym typeface="Calibri"/>
              </a:defRPr>
            </a:lvl1pPr>
          </a:lstStyle>
          <a:p>
            <a:pPr/>
            <a:r>
              <a:t>Scan the QR code to visit our website and learn more. Once there, you can add your email to our mailing list and join our online community.</a:t>
            </a:r>
          </a:p>
        </p:txBody>
      </p:sp>
      <p:grpSp>
        <p:nvGrpSpPr>
          <p:cNvPr id="228" name="Group"/>
          <p:cNvGrpSpPr/>
          <p:nvPr/>
        </p:nvGrpSpPr>
        <p:grpSpPr>
          <a:xfrm>
            <a:off x="19950955" y="20866344"/>
            <a:ext cx="475025" cy="622301"/>
            <a:chOff x="0" y="0"/>
            <a:chExt cx="475023" cy="622300"/>
          </a:xfrm>
        </p:grpSpPr>
        <p:sp>
          <p:nvSpPr>
            <p:cNvPr id="226"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27"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grpSp>
        <p:nvGrpSpPr>
          <p:cNvPr id="231" name="Group"/>
          <p:cNvGrpSpPr/>
          <p:nvPr/>
        </p:nvGrpSpPr>
        <p:grpSpPr>
          <a:xfrm>
            <a:off x="9522876" y="24341365"/>
            <a:ext cx="475024" cy="622301"/>
            <a:chOff x="0" y="0"/>
            <a:chExt cx="475023" cy="622300"/>
          </a:xfrm>
        </p:grpSpPr>
        <p:sp>
          <p:nvSpPr>
            <p:cNvPr id="229"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30" name="E"/>
            <p:cNvSpPr txBox="1"/>
            <p:nvPr/>
          </p:nvSpPr>
          <p:spPr>
            <a:xfrm>
              <a:off x="71691" y="-1"/>
              <a:ext cx="33164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E</a:t>
              </a:r>
            </a:p>
          </p:txBody>
        </p:sp>
      </p:grpSp>
      <p:grpSp>
        <p:nvGrpSpPr>
          <p:cNvPr id="234" name="Group"/>
          <p:cNvGrpSpPr/>
          <p:nvPr/>
        </p:nvGrpSpPr>
        <p:grpSpPr>
          <a:xfrm>
            <a:off x="19950955" y="21493694"/>
            <a:ext cx="475025" cy="622301"/>
            <a:chOff x="0" y="0"/>
            <a:chExt cx="475023" cy="622300"/>
          </a:xfrm>
        </p:grpSpPr>
        <p:sp>
          <p:nvSpPr>
            <p:cNvPr id="232"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33" name="T"/>
            <p:cNvSpPr txBox="1"/>
            <p:nvPr/>
          </p:nvSpPr>
          <p:spPr>
            <a:xfrm>
              <a:off x="71896" y="-1"/>
              <a:ext cx="3312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T</a:t>
              </a:r>
            </a:p>
          </p:txBody>
        </p:sp>
      </p:grpSp>
      <p:grpSp>
        <p:nvGrpSpPr>
          <p:cNvPr id="237" name="Group"/>
          <p:cNvGrpSpPr/>
          <p:nvPr/>
        </p:nvGrpSpPr>
        <p:grpSpPr>
          <a:xfrm>
            <a:off x="12618380" y="24538089"/>
            <a:ext cx="475024" cy="622301"/>
            <a:chOff x="0" y="0"/>
            <a:chExt cx="475023" cy="622300"/>
          </a:xfrm>
        </p:grpSpPr>
        <p:sp>
          <p:nvSpPr>
            <p:cNvPr id="235"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36" name="E"/>
            <p:cNvSpPr txBox="1"/>
            <p:nvPr/>
          </p:nvSpPr>
          <p:spPr>
            <a:xfrm>
              <a:off x="71691" y="-1"/>
              <a:ext cx="33164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E</a:t>
              </a:r>
            </a:p>
          </p:txBody>
        </p:sp>
      </p:grpSp>
      <p:grpSp>
        <p:nvGrpSpPr>
          <p:cNvPr id="240" name="Group"/>
          <p:cNvGrpSpPr/>
          <p:nvPr/>
        </p:nvGrpSpPr>
        <p:grpSpPr>
          <a:xfrm>
            <a:off x="22303849" y="20850741"/>
            <a:ext cx="475024" cy="622301"/>
            <a:chOff x="0" y="0"/>
            <a:chExt cx="475023" cy="622300"/>
          </a:xfrm>
        </p:grpSpPr>
        <p:sp>
          <p:nvSpPr>
            <p:cNvPr id="238"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39" name="E"/>
            <p:cNvSpPr txBox="1"/>
            <p:nvPr/>
          </p:nvSpPr>
          <p:spPr>
            <a:xfrm>
              <a:off x="71691" y="-1"/>
              <a:ext cx="33164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E</a:t>
              </a:r>
            </a:p>
          </p:txBody>
        </p:sp>
      </p:grpSp>
      <p:grpSp>
        <p:nvGrpSpPr>
          <p:cNvPr id="243" name="Group"/>
          <p:cNvGrpSpPr/>
          <p:nvPr/>
        </p:nvGrpSpPr>
        <p:grpSpPr>
          <a:xfrm>
            <a:off x="5692283" y="24371396"/>
            <a:ext cx="475025" cy="622301"/>
            <a:chOff x="0" y="0"/>
            <a:chExt cx="475023" cy="622300"/>
          </a:xfrm>
        </p:grpSpPr>
        <p:sp>
          <p:nvSpPr>
            <p:cNvPr id="241"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42" name="E"/>
            <p:cNvSpPr txBox="1"/>
            <p:nvPr/>
          </p:nvSpPr>
          <p:spPr>
            <a:xfrm>
              <a:off x="71691" y="-1"/>
              <a:ext cx="33164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E</a:t>
              </a:r>
            </a:p>
          </p:txBody>
        </p:sp>
      </p:grpSp>
      <p:grpSp>
        <p:nvGrpSpPr>
          <p:cNvPr id="246" name="Group"/>
          <p:cNvGrpSpPr/>
          <p:nvPr/>
        </p:nvGrpSpPr>
        <p:grpSpPr>
          <a:xfrm>
            <a:off x="4145638" y="25425767"/>
            <a:ext cx="475025" cy="622301"/>
            <a:chOff x="0" y="0"/>
            <a:chExt cx="475023" cy="622300"/>
          </a:xfrm>
        </p:grpSpPr>
        <p:sp>
          <p:nvSpPr>
            <p:cNvPr id="244"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45" name="E"/>
            <p:cNvSpPr txBox="1"/>
            <p:nvPr/>
          </p:nvSpPr>
          <p:spPr>
            <a:xfrm>
              <a:off x="71691" y="-1"/>
              <a:ext cx="33164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E</a:t>
              </a:r>
            </a:p>
          </p:txBody>
        </p:sp>
      </p:grpSp>
      <p:grpSp>
        <p:nvGrpSpPr>
          <p:cNvPr id="249" name="Group"/>
          <p:cNvGrpSpPr/>
          <p:nvPr/>
        </p:nvGrpSpPr>
        <p:grpSpPr>
          <a:xfrm>
            <a:off x="5981893" y="26372018"/>
            <a:ext cx="475025" cy="622301"/>
            <a:chOff x="0" y="0"/>
            <a:chExt cx="475023" cy="622300"/>
          </a:xfrm>
        </p:grpSpPr>
        <p:sp>
          <p:nvSpPr>
            <p:cNvPr id="247"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48" name="S"/>
            <p:cNvSpPr txBox="1"/>
            <p:nvPr/>
          </p:nvSpPr>
          <p:spPr>
            <a:xfrm>
              <a:off x="77728" y="-1"/>
              <a:ext cx="319566"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S</a:t>
              </a:r>
            </a:p>
          </p:txBody>
        </p:sp>
      </p:grpSp>
      <p:grpSp>
        <p:nvGrpSpPr>
          <p:cNvPr id="252" name="Group"/>
          <p:cNvGrpSpPr/>
          <p:nvPr/>
        </p:nvGrpSpPr>
        <p:grpSpPr>
          <a:xfrm>
            <a:off x="5933682" y="29203498"/>
            <a:ext cx="475024" cy="622301"/>
            <a:chOff x="0" y="0"/>
            <a:chExt cx="475023" cy="622300"/>
          </a:xfrm>
        </p:grpSpPr>
        <p:sp>
          <p:nvSpPr>
            <p:cNvPr id="250"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51" name="S"/>
            <p:cNvSpPr txBox="1"/>
            <p:nvPr/>
          </p:nvSpPr>
          <p:spPr>
            <a:xfrm>
              <a:off x="77728" y="-1"/>
              <a:ext cx="319566"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S</a:t>
              </a:r>
            </a:p>
          </p:txBody>
        </p:sp>
      </p:grpSp>
      <p:grpSp>
        <p:nvGrpSpPr>
          <p:cNvPr id="255" name="Group"/>
          <p:cNvGrpSpPr/>
          <p:nvPr/>
        </p:nvGrpSpPr>
        <p:grpSpPr>
          <a:xfrm>
            <a:off x="9178364" y="26336780"/>
            <a:ext cx="475025" cy="622301"/>
            <a:chOff x="0" y="0"/>
            <a:chExt cx="475023" cy="622300"/>
          </a:xfrm>
        </p:grpSpPr>
        <p:sp>
          <p:nvSpPr>
            <p:cNvPr id="253"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54" name="T"/>
            <p:cNvSpPr txBox="1"/>
            <p:nvPr/>
          </p:nvSpPr>
          <p:spPr>
            <a:xfrm>
              <a:off x="71896" y="-1"/>
              <a:ext cx="3312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T</a:t>
              </a:r>
            </a:p>
          </p:txBody>
        </p:sp>
      </p:grpSp>
      <p:grpSp>
        <p:nvGrpSpPr>
          <p:cNvPr id="258" name="Group"/>
          <p:cNvGrpSpPr/>
          <p:nvPr/>
        </p:nvGrpSpPr>
        <p:grpSpPr>
          <a:xfrm>
            <a:off x="3092735" y="26771479"/>
            <a:ext cx="475024" cy="622301"/>
            <a:chOff x="0" y="0"/>
            <a:chExt cx="475023" cy="622300"/>
          </a:xfrm>
        </p:grpSpPr>
        <p:sp>
          <p:nvSpPr>
            <p:cNvPr id="256"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57" name="S"/>
            <p:cNvSpPr txBox="1"/>
            <p:nvPr/>
          </p:nvSpPr>
          <p:spPr>
            <a:xfrm>
              <a:off x="77728" y="-1"/>
              <a:ext cx="319566"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S</a:t>
              </a:r>
            </a:p>
          </p:txBody>
        </p:sp>
      </p:grpSp>
      <p:grpSp>
        <p:nvGrpSpPr>
          <p:cNvPr id="261" name="Group"/>
          <p:cNvGrpSpPr/>
          <p:nvPr/>
        </p:nvGrpSpPr>
        <p:grpSpPr>
          <a:xfrm>
            <a:off x="5012919" y="30299936"/>
            <a:ext cx="475024" cy="622301"/>
            <a:chOff x="0" y="0"/>
            <a:chExt cx="475023" cy="622300"/>
          </a:xfrm>
        </p:grpSpPr>
        <p:sp>
          <p:nvSpPr>
            <p:cNvPr id="259"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60" name="S"/>
            <p:cNvSpPr txBox="1"/>
            <p:nvPr/>
          </p:nvSpPr>
          <p:spPr>
            <a:xfrm>
              <a:off x="77728" y="-1"/>
              <a:ext cx="319566"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S</a:t>
              </a:r>
            </a:p>
          </p:txBody>
        </p:sp>
      </p:grpSp>
      <p:grpSp>
        <p:nvGrpSpPr>
          <p:cNvPr id="264" name="Group"/>
          <p:cNvGrpSpPr/>
          <p:nvPr/>
        </p:nvGrpSpPr>
        <p:grpSpPr>
          <a:xfrm>
            <a:off x="11744522" y="26317388"/>
            <a:ext cx="475025" cy="622301"/>
            <a:chOff x="0" y="0"/>
            <a:chExt cx="475023" cy="622300"/>
          </a:xfrm>
        </p:grpSpPr>
        <p:sp>
          <p:nvSpPr>
            <p:cNvPr id="262"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63" name="T"/>
            <p:cNvSpPr txBox="1"/>
            <p:nvPr/>
          </p:nvSpPr>
          <p:spPr>
            <a:xfrm>
              <a:off x="71896" y="-1"/>
              <a:ext cx="3312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T</a:t>
              </a:r>
            </a:p>
          </p:txBody>
        </p:sp>
      </p:grpSp>
      <p:grpSp>
        <p:nvGrpSpPr>
          <p:cNvPr id="267" name="Group"/>
          <p:cNvGrpSpPr/>
          <p:nvPr/>
        </p:nvGrpSpPr>
        <p:grpSpPr>
          <a:xfrm>
            <a:off x="9532828" y="28453785"/>
            <a:ext cx="475024" cy="622301"/>
            <a:chOff x="0" y="0"/>
            <a:chExt cx="475023" cy="622300"/>
          </a:xfrm>
        </p:grpSpPr>
        <p:sp>
          <p:nvSpPr>
            <p:cNvPr id="265"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66" name="T"/>
            <p:cNvSpPr txBox="1"/>
            <p:nvPr/>
          </p:nvSpPr>
          <p:spPr>
            <a:xfrm>
              <a:off x="71896" y="-1"/>
              <a:ext cx="3312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T</a:t>
              </a:r>
            </a:p>
          </p:txBody>
        </p:sp>
      </p:grpSp>
      <p:grpSp>
        <p:nvGrpSpPr>
          <p:cNvPr id="270" name="Group"/>
          <p:cNvGrpSpPr/>
          <p:nvPr/>
        </p:nvGrpSpPr>
        <p:grpSpPr>
          <a:xfrm>
            <a:off x="12760842" y="27970004"/>
            <a:ext cx="475024" cy="622301"/>
            <a:chOff x="0" y="0"/>
            <a:chExt cx="475023" cy="622300"/>
          </a:xfrm>
        </p:grpSpPr>
        <p:sp>
          <p:nvSpPr>
            <p:cNvPr id="268"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69" name="T"/>
            <p:cNvSpPr txBox="1"/>
            <p:nvPr/>
          </p:nvSpPr>
          <p:spPr>
            <a:xfrm>
              <a:off x="71896" y="-1"/>
              <a:ext cx="3312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T</a:t>
              </a:r>
            </a:p>
          </p:txBody>
        </p:sp>
      </p:grpSp>
      <p:grpSp>
        <p:nvGrpSpPr>
          <p:cNvPr id="273" name="Group"/>
          <p:cNvGrpSpPr/>
          <p:nvPr/>
        </p:nvGrpSpPr>
        <p:grpSpPr>
          <a:xfrm>
            <a:off x="12580439" y="29843114"/>
            <a:ext cx="475025" cy="622301"/>
            <a:chOff x="0" y="0"/>
            <a:chExt cx="475023" cy="622300"/>
          </a:xfrm>
        </p:grpSpPr>
        <p:sp>
          <p:nvSpPr>
            <p:cNvPr id="271"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72" name="T"/>
            <p:cNvSpPr txBox="1"/>
            <p:nvPr/>
          </p:nvSpPr>
          <p:spPr>
            <a:xfrm>
              <a:off x="71896" y="-1"/>
              <a:ext cx="3312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T</a:t>
              </a:r>
            </a:p>
          </p:txBody>
        </p:sp>
      </p:grpSp>
      <p:grpSp>
        <p:nvGrpSpPr>
          <p:cNvPr id="276" name="Group"/>
          <p:cNvGrpSpPr/>
          <p:nvPr/>
        </p:nvGrpSpPr>
        <p:grpSpPr>
          <a:xfrm>
            <a:off x="16022246" y="24371396"/>
            <a:ext cx="475025" cy="622301"/>
            <a:chOff x="0" y="0"/>
            <a:chExt cx="475023" cy="622300"/>
          </a:xfrm>
        </p:grpSpPr>
        <p:sp>
          <p:nvSpPr>
            <p:cNvPr id="274"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75" name="S"/>
            <p:cNvSpPr txBox="1"/>
            <p:nvPr/>
          </p:nvSpPr>
          <p:spPr>
            <a:xfrm>
              <a:off x="77728" y="-1"/>
              <a:ext cx="319566"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S</a:t>
              </a:r>
            </a:p>
          </p:txBody>
        </p:sp>
      </p:grpSp>
      <p:grpSp>
        <p:nvGrpSpPr>
          <p:cNvPr id="279" name="Group"/>
          <p:cNvGrpSpPr/>
          <p:nvPr/>
        </p:nvGrpSpPr>
        <p:grpSpPr>
          <a:xfrm>
            <a:off x="17787140" y="26315277"/>
            <a:ext cx="475025" cy="622301"/>
            <a:chOff x="0" y="0"/>
            <a:chExt cx="475023" cy="622300"/>
          </a:xfrm>
        </p:grpSpPr>
        <p:sp>
          <p:nvSpPr>
            <p:cNvPr id="277"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78" name="T"/>
            <p:cNvSpPr txBox="1"/>
            <p:nvPr/>
          </p:nvSpPr>
          <p:spPr>
            <a:xfrm>
              <a:off x="71896" y="-1"/>
              <a:ext cx="3312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T</a:t>
              </a:r>
            </a:p>
          </p:txBody>
        </p:sp>
      </p:grpSp>
      <p:grpSp>
        <p:nvGrpSpPr>
          <p:cNvPr id="282" name="Group"/>
          <p:cNvGrpSpPr/>
          <p:nvPr/>
        </p:nvGrpSpPr>
        <p:grpSpPr>
          <a:xfrm>
            <a:off x="25010315" y="24364999"/>
            <a:ext cx="475024" cy="622301"/>
            <a:chOff x="0" y="0"/>
            <a:chExt cx="475023" cy="622300"/>
          </a:xfrm>
        </p:grpSpPr>
        <p:sp>
          <p:nvSpPr>
            <p:cNvPr id="280"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281" name="T"/>
            <p:cNvSpPr txBox="1"/>
            <p:nvPr/>
          </p:nvSpPr>
          <p:spPr>
            <a:xfrm>
              <a:off x="71896" y="-1"/>
              <a:ext cx="3312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T</a:t>
              </a:r>
            </a:p>
          </p:txBody>
        </p:sp>
      </p:grpSp>
      <p:sp>
        <p:nvSpPr>
          <p:cNvPr id="283" name="Computational &amp; Data-centric…"/>
          <p:cNvSpPr txBox="1"/>
          <p:nvPr/>
        </p:nvSpPr>
        <p:spPr>
          <a:xfrm>
            <a:off x="19784186" y="733157"/>
            <a:ext cx="2993232" cy="5600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2438400">
              <a:defRPr sz="1600">
                <a:solidFill>
                  <a:srgbClr val="FFFFFF"/>
                </a:solidFill>
                <a:latin typeface="Calibri"/>
                <a:ea typeface="Calibri"/>
                <a:cs typeface="Calibri"/>
                <a:sym typeface="Calibri"/>
              </a:defRPr>
            </a:pPr>
            <a:r>
              <a:t>Computational &amp; Data-centric</a:t>
            </a:r>
          </a:p>
          <a:p>
            <a:pPr defTabSz="2438400">
              <a:defRPr sz="1600">
                <a:solidFill>
                  <a:srgbClr val="FFFFFF"/>
                </a:solidFill>
                <a:latin typeface="Calibri"/>
                <a:ea typeface="Calibri"/>
                <a:cs typeface="Calibri"/>
                <a:sym typeface="Calibri"/>
              </a:defRPr>
            </a:pPr>
            <a:r>
              <a:t>Open Education Ecosystems (OEEs)</a:t>
            </a:r>
          </a:p>
        </p:txBody>
      </p:sp>
      <p:sp>
        <p:nvSpPr>
          <p:cNvPr id="284" name="Cross-cutting Themes"/>
          <p:cNvSpPr txBox="1"/>
          <p:nvPr/>
        </p:nvSpPr>
        <p:spPr>
          <a:xfrm rot="16200000">
            <a:off x="16961536" y="4038857"/>
            <a:ext cx="1883272"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400">
              <a:defRPr sz="1600">
                <a:solidFill>
                  <a:srgbClr val="FFFFFF"/>
                </a:solidFill>
                <a:latin typeface="Calibri"/>
                <a:ea typeface="Calibri"/>
                <a:cs typeface="Calibri"/>
                <a:sym typeface="Calibri"/>
              </a:defRPr>
            </a:lvl1pPr>
          </a:lstStyle>
          <a:p>
            <a:pPr/>
            <a:r>
              <a:t>Cross-cutting Themes</a:t>
            </a:r>
          </a:p>
        </p:txBody>
      </p:sp>
      <p:pic>
        <p:nvPicPr>
          <p:cNvPr id="285" name="OEE_4x4.png" descr="OEE_4x4.png"/>
          <p:cNvPicPr>
            <a:picLocks noChangeAspect="1"/>
          </p:cNvPicPr>
          <p:nvPr/>
        </p:nvPicPr>
        <p:blipFill>
          <a:blip r:embed="rId29">
            <a:extLst/>
          </a:blip>
          <a:stretch>
            <a:fillRect/>
          </a:stretch>
        </p:blipFill>
        <p:spPr>
          <a:xfrm>
            <a:off x="18186356" y="1282894"/>
            <a:ext cx="5619900" cy="4041402"/>
          </a:xfrm>
          <a:prstGeom prst="rect">
            <a:avLst/>
          </a:prstGeom>
          <a:ln w="12700">
            <a:miter lim="400000"/>
          </a:ln>
        </p:spPr>
      </p:pic>
      <p:sp>
        <p:nvSpPr>
          <p:cNvPr id="286" name="Building open education ecosystems to facilitate the adoption and adaptation of computational and data-centric tools across undergraduate biology education"/>
          <p:cNvSpPr txBox="1"/>
          <p:nvPr/>
        </p:nvSpPr>
        <p:spPr>
          <a:xfrm>
            <a:off x="679500" y="547694"/>
            <a:ext cx="14846625" cy="566420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7150" tIns="57150" rIns="57150" bIns="57150" anchor="ctr">
            <a:spAutoFit/>
          </a:bodyPr>
          <a:lstStyle>
            <a:lvl1pPr>
              <a:defRPr sz="7800">
                <a:solidFill>
                  <a:srgbClr val="FFFFFF"/>
                </a:solidFill>
                <a:latin typeface="Calibri"/>
                <a:ea typeface="Calibri"/>
                <a:cs typeface="Calibri"/>
                <a:sym typeface="Calibri"/>
              </a:defRPr>
            </a:lvl1pPr>
          </a:lstStyle>
          <a:p>
            <a:pPr/>
            <a:r>
              <a:t>Building open education ecosystems to facilitate the adoption and adaptation of computational and data-centric tools across undergraduate biology education</a:t>
            </a:r>
          </a:p>
        </p:txBody>
      </p:sp>
      <p:sp>
        <p:nvSpPr>
          <p:cNvPr id="287" name="Abstract: The OEE-RCN is an NSF-funded Research Coordination Network working at the intersection of Open Science and Open Education Resources (OER) with the goal of lowering barriers to adopting computational and data-centric tools in biology undergradua"/>
          <p:cNvSpPr txBox="1"/>
          <p:nvPr/>
        </p:nvSpPr>
        <p:spPr>
          <a:xfrm>
            <a:off x="15944642" y="5317033"/>
            <a:ext cx="10319740" cy="330581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7150" tIns="57150" rIns="57150" bIns="57150" anchor="ctr">
            <a:spAutoFit/>
          </a:bodyPr>
          <a:lstStyle/>
          <a:p>
            <a:pPr algn="just">
              <a:defRPr sz="3600">
                <a:solidFill>
                  <a:srgbClr val="FFFFFF"/>
                </a:solidFill>
                <a:latin typeface="Calibri"/>
                <a:ea typeface="Calibri"/>
                <a:cs typeface="Calibri"/>
                <a:sym typeface="Calibri"/>
              </a:defRPr>
            </a:pPr>
            <a:r>
              <a:rPr b="1"/>
              <a:t>Abstract</a:t>
            </a:r>
            <a:r>
              <a:t>: </a:t>
            </a:r>
            <a:r>
              <a:rPr sz="2400"/>
              <a:t>The OEE-RCN is an NSF-funded Research Coordination Network working at the intersection of Open Science and Open Education Resources (OER) with the goal of lowering barriers to adopting computational and data-centric tools in biology undergraduate education. Four </a:t>
            </a:r>
            <a:r>
              <a:rPr b="1" i="1" sz="2400"/>
              <a:t>open education ecosystems (OEEs) </a:t>
            </a:r>
            <a:r>
              <a:rPr sz="2400"/>
              <a:t>will be designed as stewardship communities that establish, support, and incubate diverse collections of resources addressing the complex ecosystem of support required to meet this goal. While distinct in their computational contexts, the OEEs share </a:t>
            </a:r>
            <a:r>
              <a:rPr b="1" i="1" sz="2400"/>
              <a:t>cross-cutting themes</a:t>
            </a:r>
            <a:r>
              <a:rPr sz="2400"/>
              <a:t> that address well documented barriers to classroom implementation.</a:t>
            </a:r>
          </a:p>
        </p:txBody>
      </p:sp>
      <p:sp>
        <p:nvSpPr>
          <p:cNvPr id="288" name="Partner"/>
          <p:cNvSpPr txBox="1"/>
          <p:nvPr/>
        </p:nvSpPr>
        <p:spPr>
          <a:xfrm>
            <a:off x="20529661" y="20843312"/>
            <a:ext cx="1511996" cy="673101"/>
          </a:xfrm>
          <a:prstGeom prst="rect">
            <a:avLst/>
          </a:prstGeom>
          <a:ln w="12700">
            <a:miter lim="400000"/>
          </a:ln>
          <a:extLst>
            <a:ext uri="{C572A759-6A51-4108-AA02-DFA0A04FC94B}">
              <ma14:wrappingTextBoxFlag xmlns:ma14="http://schemas.microsoft.com/office/mac/drawingml/2011/main" val="1"/>
            </a:ext>
          </a:extLst>
        </p:spPr>
        <p:txBody>
          <a:bodyPr wrap="none" lIns="57150" tIns="57150" rIns="57150" bIns="57150" anchor="ctr">
            <a:spAutoFit/>
          </a:bodyPr>
          <a:lstStyle>
            <a:lvl1pPr algn="l">
              <a:defRPr sz="3600">
                <a:latin typeface="Calibri"/>
                <a:ea typeface="Calibri"/>
                <a:cs typeface="Calibri"/>
                <a:sym typeface="Calibri"/>
              </a:defRPr>
            </a:lvl1pPr>
          </a:lstStyle>
          <a:p>
            <a:pPr/>
            <a:r>
              <a:t>Partner</a:t>
            </a:r>
          </a:p>
        </p:txBody>
      </p:sp>
      <p:sp>
        <p:nvSpPr>
          <p:cNvPr id="289" name="Education Project"/>
          <p:cNvSpPr txBox="1"/>
          <p:nvPr/>
        </p:nvSpPr>
        <p:spPr>
          <a:xfrm>
            <a:off x="22931167" y="20825341"/>
            <a:ext cx="3380310" cy="673101"/>
          </a:xfrm>
          <a:prstGeom prst="rect">
            <a:avLst/>
          </a:prstGeom>
          <a:ln w="12700">
            <a:miter lim="400000"/>
          </a:ln>
          <a:extLst>
            <a:ext uri="{C572A759-6A51-4108-AA02-DFA0A04FC94B}">
              <ma14:wrappingTextBoxFlag xmlns:ma14="http://schemas.microsoft.com/office/mac/drawingml/2011/main" val="1"/>
            </a:ext>
          </a:extLst>
        </p:spPr>
        <p:txBody>
          <a:bodyPr wrap="none" lIns="57150" tIns="57150" rIns="57150" bIns="57150" anchor="ctr">
            <a:spAutoFit/>
          </a:bodyPr>
          <a:lstStyle>
            <a:lvl1pPr algn="l">
              <a:defRPr sz="3600">
                <a:latin typeface="Calibri"/>
                <a:ea typeface="Calibri"/>
                <a:cs typeface="Calibri"/>
                <a:sym typeface="Calibri"/>
              </a:defRPr>
            </a:lvl1pPr>
          </a:lstStyle>
          <a:p>
            <a:pPr/>
            <a:r>
              <a:t>Education Project</a:t>
            </a:r>
          </a:p>
        </p:txBody>
      </p:sp>
      <p:sp>
        <p:nvSpPr>
          <p:cNvPr id="290" name="Tool"/>
          <p:cNvSpPr txBox="1"/>
          <p:nvPr/>
        </p:nvSpPr>
        <p:spPr>
          <a:xfrm>
            <a:off x="20524541" y="21468294"/>
            <a:ext cx="896293" cy="673101"/>
          </a:xfrm>
          <a:prstGeom prst="rect">
            <a:avLst/>
          </a:prstGeom>
          <a:ln w="12700">
            <a:miter lim="400000"/>
          </a:ln>
          <a:extLst>
            <a:ext uri="{C572A759-6A51-4108-AA02-DFA0A04FC94B}">
              <ma14:wrappingTextBoxFlag xmlns:ma14="http://schemas.microsoft.com/office/mac/drawingml/2011/main" val="1"/>
            </a:ext>
          </a:extLst>
        </p:spPr>
        <p:txBody>
          <a:bodyPr wrap="none" lIns="57150" tIns="57150" rIns="57150" bIns="57150" anchor="ctr">
            <a:spAutoFit/>
          </a:bodyPr>
          <a:lstStyle>
            <a:lvl1pPr algn="l">
              <a:defRPr sz="3600">
                <a:latin typeface="Calibri"/>
                <a:ea typeface="Calibri"/>
                <a:cs typeface="Calibri"/>
                <a:sym typeface="Calibri"/>
              </a:defRPr>
            </a:lvl1pPr>
          </a:lstStyle>
          <a:p>
            <a:pPr/>
            <a:r>
              <a:t>Tool</a:t>
            </a:r>
          </a:p>
        </p:txBody>
      </p:sp>
      <p:sp>
        <p:nvSpPr>
          <p:cNvPr id="291" name="Lack of integration between OER repositories, computational service providers, and data storage centers…"/>
          <p:cNvSpPr txBox="1"/>
          <p:nvPr/>
        </p:nvSpPr>
        <p:spPr>
          <a:xfrm>
            <a:off x="5877515" y="13224152"/>
            <a:ext cx="20528687" cy="16662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marL="446809" indent="-446809" algn="l" defTabSz="2438400">
              <a:buSzPct val="150000"/>
              <a:buChar char="•"/>
              <a:defRPr sz="3600">
                <a:solidFill>
                  <a:srgbClr val="FFFFFF"/>
                </a:solidFill>
                <a:latin typeface="Calibri"/>
                <a:ea typeface="Calibri"/>
                <a:cs typeface="Calibri"/>
                <a:sym typeface="Calibri"/>
              </a:defRPr>
            </a:pPr>
            <a:r>
              <a:t>Lack of integration between OER repositories, computational service providers, and data storage centers</a:t>
            </a:r>
          </a:p>
          <a:p>
            <a:pPr marL="446809" indent="-446809" algn="l" defTabSz="2438400">
              <a:buSzPct val="150000"/>
              <a:buChar char="•"/>
              <a:defRPr sz="3600">
                <a:solidFill>
                  <a:srgbClr val="FFFFFF"/>
                </a:solidFill>
                <a:latin typeface="Calibri"/>
                <a:ea typeface="Calibri"/>
                <a:cs typeface="Calibri"/>
                <a:sym typeface="Calibri"/>
              </a:defRPr>
            </a:pPr>
            <a:r>
              <a:t>List of alternate service providers, tools, and data sets would allow for more flexible implementations</a:t>
            </a:r>
          </a:p>
          <a:p>
            <a:pPr marL="446809" indent="-446809" algn="l" defTabSz="2438400">
              <a:buSzPct val="150000"/>
              <a:buChar char="•"/>
              <a:defRPr sz="3600">
                <a:solidFill>
                  <a:srgbClr val="FFFFFF"/>
                </a:solidFill>
                <a:latin typeface="Calibri"/>
                <a:ea typeface="Calibri"/>
                <a:cs typeface="Calibri"/>
                <a:sym typeface="Calibri"/>
              </a:defRPr>
            </a:pPr>
            <a:r>
              <a:t>Difficult to adapt computational and data-integrated OER to new classroom contexts</a:t>
            </a:r>
          </a:p>
        </p:txBody>
      </p:sp>
      <p:sp>
        <p:nvSpPr>
          <p:cNvPr id="292" name="Teaching unfamiliar content from adjacent STEM disciplines is challenging with modern scientific tools…"/>
          <p:cNvSpPr txBox="1"/>
          <p:nvPr/>
        </p:nvSpPr>
        <p:spPr>
          <a:xfrm>
            <a:off x="5866076" y="15597653"/>
            <a:ext cx="20059943" cy="16662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marL="446809" indent="-446809" algn="l" defTabSz="2438400">
              <a:buSzPct val="150000"/>
              <a:buChar char="•"/>
              <a:defRPr sz="3600">
                <a:solidFill>
                  <a:srgbClr val="FFFFFF"/>
                </a:solidFill>
                <a:latin typeface="Calibri"/>
                <a:ea typeface="Calibri"/>
                <a:cs typeface="Calibri"/>
                <a:sym typeface="Calibri"/>
              </a:defRPr>
            </a:pPr>
            <a:r>
              <a:t>Teaching unfamiliar content from adjacent STEM disciplines is challenging with modern scientific tools</a:t>
            </a:r>
          </a:p>
          <a:p>
            <a:pPr marL="446809" indent="-446809" algn="l" defTabSz="2438400">
              <a:buSzPct val="150000"/>
              <a:buChar char="•"/>
              <a:defRPr sz="3600">
                <a:solidFill>
                  <a:srgbClr val="FFFFFF"/>
                </a:solidFill>
                <a:latin typeface="Calibri"/>
                <a:ea typeface="Calibri"/>
                <a:cs typeface="Calibri"/>
                <a:sym typeface="Calibri"/>
              </a:defRPr>
            </a:pPr>
            <a:r>
              <a:t>Finding computational and data-centric professional training can be difficult for educators</a:t>
            </a:r>
          </a:p>
          <a:p>
            <a:pPr marL="446809" indent="-446809" algn="l" defTabSz="2438400">
              <a:buSzPct val="150000"/>
              <a:buChar char="•"/>
              <a:defRPr sz="3600">
                <a:solidFill>
                  <a:srgbClr val="FFFFFF"/>
                </a:solidFill>
                <a:latin typeface="Calibri"/>
                <a:ea typeface="Calibri"/>
                <a:cs typeface="Calibri"/>
                <a:sym typeface="Calibri"/>
              </a:defRPr>
            </a:pPr>
            <a:r>
              <a:t>Applying content from short courses designed for researchers to teaching contexts can be challenging</a:t>
            </a:r>
          </a:p>
        </p:txBody>
      </p:sp>
      <p:sp>
        <p:nvSpPr>
          <p:cNvPr id="293" name="Pedagogical content knowledge from adjacent STEM disciplines has limited uptake in biology education…"/>
          <p:cNvSpPr txBox="1"/>
          <p:nvPr/>
        </p:nvSpPr>
        <p:spPr>
          <a:xfrm>
            <a:off x="5866076" y="17981390"/>
            <a:ext cx="20417574" cy="1666241"/>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marL="446809" indent="-446809" algn="l" defTabSz="2438400">
              <a:buSzPct val="150000"/>
              <a:buChar char="•"/>
              <a:defRPr sz="3600">
                <a:solidFill>
                  <a:srgbClr val="FFFFFF"/>
                </a:solidFill>
                <a:latin typeface="Calibri"/>
                <a:ea typeface="Calibri"/>
                <a:cs typeface="Calibri"/>
                <a:sym typeface="Calibri"/>
              </a:defRPr>
            </a:pPr>
            <a:r>
              <a:t>Pedagogical content knowledge from adjacent STEM disciplines has limited uptake in biology education</a:t>
            </a:r>
          </a:p>
          <a:p>
            <a:pPr marL="446809" indent="-446809" algn="l" defTabSz="2438400">
              <a:buSzPct val="150000"/>
              <a:buChar char="•"/>
              <a:defRPr sz="3600">
                <a:solidFill>
                  <a:srgbClr val="FFFFFF"/>
                </a:solidFill>
                <a:latin typeface="Calibri"/>
                <a:ea typeface="Calibri"/>
                <a:cs typeface="Calibri"/>
                <a:sym typeface="Calibri"/>
              </a:defRPr>
            </a:pPr>
            <a:r>
              <a:t>Identifying and addressing learning outcomes associated with computational approaches requires support</a:t>
            </a:r>
          </a:p>
          <a:p>
            <a:pPr marL="446809" indent="-446809" algn="l" defTabSz="2438400">
              <a:buSzPct val="150000"/>
              <a:buChar char="•"/>
              <a:defRPr sz="3600">
                <a:solidFill>
                  <a:srgbClr val="FFFFFF"/>
                </a:solidFill>
                <a:latin typeface="Calibri"/>
                <a:ea typeface="Calibri"/>
                <a:cs typeface="Calibri"/>
                <a:sym typeface="Calibri"/>
              </a:defRPr>
            </a:pPr>
            <a:r>
              <a:t>Lack of cross-disciplinary communities to collaborate on implementation of pedagogical techniques</a:t>
            </a:r>
          </a:p>
        </p:txBody>
      </p:sp>
      <p:grpSp>
        <p:nvGrpSpPr>
          <p:cNvPr id="296" name="Group"/>
          <p:cNvGrpSpPr/>
          <p:nvPr/>
        </p:nvGrpSpPr>
        <p:grpSpPr>
          <a:xfrm>
            <a:off x="24065065" y="25689461"/>
            <a:ext cx="1863826" cy="1863825"/>
            <a:chOff x="0" y="0"/>
            <a:chExt cx="1863824" cy="1863824"/>
          </a:xfrm>
        </p:grpSpPr>
        <p:pic>
          <p:nvPicPr>
            <p:cNvPr id="294" name="Data Explorer thumbnail.jpeg" descr="Data Explorer thumbnail.jpeg"/>
            <p:cNvPicPr>
              <a:picLocks noChangeAspect="1"/>
            </p:cNvPicPr>
            <p:nvPr/>
          </p:nvPicPr>
          <p:blipFill>
            <a:blip r:embed="rId30">
              <a:extLst/>
            </a:blip>
            <a:stretch>
              <a:fillRect/>
            </a:stretch>
          </p:blipFill>
          <p:spPr>
            <a:xfrm>
              <a:off x="0" y="0"/>
              <a:ext cx="1863825" cy="1863825"/>
            </a:xfrm>
            <a:prstGeom prst="rect">
              <a:avLst/>
            </a:prstGeom>
            <a:ln w="12700" cap="flat">
              <a:noFill/>
              <a:miter lim="400000"/>
            </a:ln>
            <a:effectLst/>
          </p:spPr>
        </p:pic>
        <p:pic>
          <p:nvPicPr>
            <p:cNvPr id="295" name="BioInteractive_logo_compact_RGB_WhiteBk (2).png" descr="BioInteractive_logo_compact_RGB_WhiteBk (2).png"/>
            <p:cNvPicPr>
              <a:picLocks noChangeAspect="1"/>
            </p:cNvPicPr>
            <p:nvPr/>
          </p:nvPicPr>
          <p:blipFill>
            <a:blip r:embed="rId31">
              <a:extLst/>
            </a:blip>
            <a:srcRect l="0" t="0" r="0" b="0"/>
            <a:stretch>
              <a:fillRect/>
            </a:stretch>
          </p:blipFill>
          <p:spPr>
            <a:xfrm>
              <a:off x="36712" y="35422"/>
              <a:ext cx="790998" cy="501493"/>
            </a:xfrm>
            <a:prstGeom prst="rect">
              <a:avLst/>
            </a:prstGeom>
            <a:ln w="12700" cap="flat">
              <a:noFill/>
              <a:miter lim="400000"/>
            </a:ln>
            <a:effectLst/>
          </p:spPr>
        </p:pic>
      </p:grpSp>
      <p:pic>
        <p:nvPicPr>
          <p:cNvPr id="297" name="learngala.png" descr="learngala.png"/>
          <p:cNvPicPr>
            <a:picLocks noChangeAspect="1"/>
          </p:cNvPicPr>
          <p:nvPr/>
        </p:nvPicPr>
        <p:blipFill>
          <a:blip r:embed="rId32">
            <a:extLst/>
          </a:blip>
          <a:srcRect l="23631" t="24317" r="23631" b="24317"/>
          <a:stretch>
            <a:fillRect/>
          </a:stretch>
        </p:blipFill>
        <p:spPr>
          <a:xfrm>
            <a:off x="21194107" y="25881223"/>
            <a:ext cx="2025304" cy="1101377"/>
          </a:xfrm>
          <a:prstGeom prst="rect">
            <a:avLst/>
          </a:prstGeom>
          <a:ln w="12700">
            <a:miter lim="400000"/>
          </a:ln>
        </p:spPr>
      </p:pic>
      <p:pic>
        <p:nvPicPr>
          <p:cNvPr id="298" name="mmhub.png" descr="mmhub.png"/>
          <p:cNvPicPr>
            <a:picLocks noChangeAspect="1"/>
          </p:cNvPicPr>
          <p:nvPr/>
        </p:nvPicPr>
        <p:blipFill>
          <a:blip r:embed="rId33">
            <a:extLst/>
          </a:blip>
          <a:srcRect l="0" t="16706" r="0" b="24549"/>
          <a:stretch>
            <a:fillRect/>
          </a:stretch>
        </p:blipFill>
        <p:spPr>
          <a:xfrm>
            <a:off x="16754141" y="24876115"/>
            <a:ext cx="2585905" cy="980055"/>
          </a:xfrm>
          <a:prstGeom prst="rect">
            <a:avLst/>
          </a:prstGeom>
          <a:ln w="12700">
            <a:miter lim="400000"/>
          </a:ln>
        </p:spPr>
      </p:pic>
      <p:pic>
        <p:nvPicPr>
          <p:cNvPr id="299" name="simiode-quad.png" descr="simiode-quad.png"/>
          <p:cNvPicPr>
            <a:picLocks noChangeAspect="1"/>
          </p:cNvPicPr>
          <p:nvPr/>
        </p:nvPicPr>
        <p:blipFill>
          <a:blip r:embed="rId34">
            <a:extLst/>
          </a:blip>
          <a:stretch>
            <a:fillRect/>
          </a:stretch>
        </p:blipFill>
        <p:spPr>
          <a:xfrm>
            <a:off x="16606178" y="27097924"/>
            <a:ext cx="2881966" cy="2119384"/>
          </a:xfrm>
          <a:prstGeom prst="rect">
            <a:avLst/>
          </a:prstGeom>
          <a:ln w="12700">
            <a:miter lim="400000"/>
          </a:ln>
        </p:spPr>
      </p:pic>
      <p:pic>
        <p:nvPicPr>
          <p:cNvPr id="300" name="prose-consortium.png" descr="prose-consortium.png"/>
          <p:cNvPicPr>
            <a:picLocks noChangeAspect="1"/>
          </p:cNvPicPr>
          <p:nvPr/>
        </p:nvPicPr>
        <p:blipFill>
          <a:blip r:embed="rId35">
            <a:extLst/>
          </a:blip>
          <a:stretch>
            <a:fillRect/>
          </a:stretch>
        </p:blipFill>
        <p:spPr>
          <a:xfrm>
            <a:off x="14840565" y="29338553"/>
            <a:ext cx="3750248" cy="1875124"/>
          </a:xfrm>
          <a:prstGeom prst="rect">
            <a:avLst/>
          </a:prstGeom>
          <a:ln w="12700">
            <a:miter lim="400000"/>
          </a:ln>
        </p:spPr>
      </p:pic>
      <p:pic>
        <p:nvPicPr>
          <p:cNvPr id="301" name="shinylive-blog-2.png" descr="shinylive-blog-2.png"/>
          <p:cNvPicPr>
            <a:picLocks noChangeAspect="1"/>
          </p:cNvPicPr>
          <p:nvPr/>
        </p:nvPicPr>
        <p:blipFill>
          <a:blip r:embed="rId36">
            <a:extLst/>
          </a:blip>
          <a:stretch>
            <a:fillRect/>
          </a:stretch>
        </p:blipFill>
        <p:spPr>
          <a:xfrm>
            <a:off x="21079874" y="27305396"/>
            <a:ext cx="2499361" cy="1666241"/>
          </a:xfrm>
          <a:prstGeom prst="rect">
            <a:avLst/>
          </a:prstGeom>
          <a:ln w="12700">
            <a:miter lim="400000"/>
          </a:ln>
        </p:spPr>
      </p:pic>
      <p:pic>
        <p:nvPicPr>
          <p:cNvPr id="302" name="codap-logo.png" descr="codap-logo.png"/>
          <p:cNvPicPr>
            <a:picLocks noChangeAspect="1"/>
          </p:cNvPicPr>
          <p:nvPr/>
        </p:nvPicPr>
        <p:blipFill>
          <a:blip r:embed="rId37">
            <a:extLst/>
          </a:blip>
          <a:stretch>
            <a:fillRect/>
          </a:stretch>
        </p:blipFill>
        <p:spPr>
          <a:xfrm>
            <a:off x="23785041" y="27954591"/>
            <a:ext cx="2423875" cy="1028701"/>
          </a:xfrm>
          <a:prstGeom prst="rect">
            <a:avLst/>
          </a:prstGeom>
          <a:ln w="12700">
            <a:miter lim="400000"/>
          </a:ln>
        </p:spPr>
      </p:pic>
      <p:pic>
        <p:nvPicPr>
          <p:cNvPr id="303" name="sage-modeler.png" descr="sage-modeler.png"/>
          <p:cNvPicPr>
            <a:picLocks noChangeAspect="1"/>
          </p:cNvPicPr>
          <p:nvPr/>
        </p:nvPicPr>
        <p:blipFill>
          <a:blip r:embed="rId38">
            <a:extLst/>
          </a:blip>
          <a:stretch>
            <a:fillRect/>
          </a:stretch>
        </p:blipFill>
        <p:spPr>
          <a:xfrm>
            <a:off x="14609892" y="27871235"/>
            <a:ext cx="1545745" cy="1149728"/>
          </a:xfrm>
          <a:prstGeom prst="rect">
            <a:avLst/>
          </a:prstGeom>
          <a:ln w="12700">
            <a:miter lim="400000"/>
          </a:ln>
        </p:spPr>
      </p:pic>
      <p:pic>
        <p:nvPicPr>
          <p:cNvPr id="304" name="qgis-logo.png" descr="qgis-logo.png"/>
          <p:cNvPicPr>
            <a:picLocks noChangeAspect="1"/>
          </p:cNvPicPr>
          <p:nvPr/>
        </p:nvPicPr>
        <p:blipFill>
          <a:blip r:embed="rId39">
            <a:extLst/>
          </a:blip>
          <a:stretch>
            <a:fillRect/>
          </a:stretch>
        </p:blipFill>
        <p:spPr>
          <a:xfrm>
            <a:off x="20866396" y="28941774"/>
            <a:ext cx="3032187" cy="1450967"/>
          </a:xfrm>
          <a:prstGeom prst="rect">
            <a:avLst/>
          </a:prstGeom>
          <a:ln w="12700">
            <a:miter lim="400000"/>
          </a:ln>
        </p:spPr>
      </p:pic>
      <p:pic>
        <p:nvPicPr>
          <p:cNvPr id="305" name="plotly_dash_logo.png" descr="plotly_dash_logo.png"/>
          <p:cNvPicPr>
            <a:picLocks noChangeAspect="1"/>
          </p:cNvPicPr>
          <p:nvPr/>
        </p:nvPicPr>
        <p:blipFill>
          <a:blip r:embed="rId40">
            <a:extLst/>
          </a:blip>
          <a:stretch>
            <a:fillRect/>
          </a:stretch>
        </p:blipFill>
        <p:spPr>
          <a:xfrm>
            <a:off x="21223399" y="30252665"/>
            <a:ext cx="4114801" cy="1028701"/>
          </a:xfrm>
          <a:prstGeom prst="rect">
            <a:avLst/>
          </a:prstGeom>
          <a:ln w="12700">
            <a:miter lim="400000"/>
          </a:ln>
        </p:spPr>
      </p:pic>
      <p:grpSp>
        <p:nvGrpSpPr>
          <p:cNvPr id="308" name="Group"/>
          <p:cNvGrpSpPr/>
          <p:nvPr/>
        </p:nvGrpSpPr>
        <p:grpSpPr>
          <a:xfrm>
            <a:off x="22303849" y="21452056"/>
            <a:ext cx="475024" cy="622301"/>
            <a:chOff x="0" y="0"/>
            <a:chExt cx="475023" cy="622300"/>
          </a:xfrm>
        </p:grpSpPr>
        <p:sp>
          <p:nvSpPr>
            <p:cNvPr id="306"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07" name="S"/>
            <p:cNvSpPr txBox="1"/>
            <p:nvPr/>
          </p:nvSpPr>
          <p:spPr>
            <a:xfrm>
              <a:off x="77728" y="-1"/>
              <a:ext cx="319566"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S</a:t>
              </a:r>
            </a:p>
          </p:txBody>
        </p:sp>
      </p:grpSp>
      <p:sp>
        <p:nvSpPr>
          <p:cNvPr id="309" name="Service Provider"/>
          <p:cNvSpPr txBox="1"/>
          <p:nvPr/>
        </p:nvSpPr>
        <p:spPr>
          <a:xfrm>
            <a:off x="22931167" y="21426656"/>
            <a:ext cx="3129609" cy="673101"/>
          </a:xfrm>
          <a:prstGeom prst="rect">
            <a:avLst/>
          </a:prstGeom>
          <a:ln w="12700">
            <a:miter lim="400000"/>
          </a:ln>
          <a:extLst>
            <a:ext uri="{C572A759-6A51-4108-AA02-DFA0A04FC94B}">
              <ma14:wrappingTextBoxFlag xmlns:ma14="http://schemas.microsoft.com/office/mac/drawingml/2011/main" val="1"/>
            </a:ext>
          </a:extLst>
        </p:spPr>
        <p:txBody>
          <a:bodyPr wrap="none" lIns="57150" tIns="57150" rIns="57150" bIns="57150" anchor="ctr">
            <a:spAutoFit/>
          </a:bodyPr>
          <a:lstStyle>
            <a:lvl1pPr algn="l">
              <a:defRPr sz="3600">
                <a:latin typeface="Calibri"/>
                <a:ea typeface="Calibri"/>
                <a:cs typeface="Calibri"/>
                <a:sym typeface="Calibri"/>
              </a:defRPr>
            </a:lvl1pPr>
          </a:lstStyle>
          <a:p>
            <a:pPr/>
            <a:r>
              <a:t>Service Provider</a:t>
            </a:r>
          </a:p>
        </p:txBody>
      </p:sp>
      <p:grpSp>
        <p:nvGrpSpPr>
          <p:cNvPr id="312" name="Group"/>
          <p:cNvGrpSpPr/>
          <p:nvPr/>
        </p:nvGrpSpPr>
        <p:grpSpPr>
          <a:xfrm>
            <a:off x="19092977" y="24539782"/>
            <a:ext cx="475024" cy="622301"/>
            <a:chOff x="0" y="0"/>
            <a:chExt cx="475023" cy="622300"/>
          </a:xfrm>
        </p:grpSpPr>
        <p:sp>
          <p:nvSpPr>
            <p:cNvPr id="310"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11" name="E"/>
            <p:cNvSpPr txBox="1"/>
            <p:nvPr/>
          </p:nvSpPr>
          <p:spPr>
            <a:xfrm>
              <a:off x="71691" y="-1"/>
              <a:ext cx="33164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E</a:t>
              </a:r>
            </a:p>
          </p:txBody>
        </p:sp>
      </p:grpSp>
      <p:grpSp>
        <p:nvGrpSpPr>
          <p:cNvPr id="315" name="Group"/>
          <p:cNvGrpSpPr/>
          <p:nvPr/>
        </p:nvGrpSpPr>
        <p:grpSpPr>
          <a:xfrm>
            <a:off x="18999196" y="26841285"/>
            <a:ext cx="475025" cy="622301"/>
            <a:chOff x="0" y="0"/>
            <a:chExt cx="475023" cy="622300"/>
          </a:xfrm>
        </p:grpSpPr>
        <p:sp>
          <p:nvSpPr>
            <p:cNvPr id="313"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14" name="E"/>
            <p:cNvSpPr txBox="1"/>
            <p:nvPr/>
          </p:nvSpPr>
          <p:spPr>
            <a:xfrm>
              <a:off x="71691" y="-1"/>
              <a:ext cx="33164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E</a:t>
              </a:r>
            </a:p>
          </p:txBody>
        </p:sp>
      </p:grpSp>
      <p:grpSp>
        <p:nvGrpSpPr>
          <p:cNvPr id="318" name="Group"/>
          <p:cNvGrpSpPr/>
          <p:nvPr/>
        </p:nvGrpSpPr>
        <p:grpSpPr>
          <a:xfrm>
            <a:off x="15904347" y="27577485"/>
            <a:ext cx="475024" cy="622301"/>
            <a:chOff x="0" y="0"/>
            <a:chExt cx="475023" cy="622300"/>
          </a:xfrm>
        </p:grpSpPr>
        <p:sp>
          <p:nvSpPr>
            <p:cNvPr id="316"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17" name="T"/>
            <p:cNvSpPr txBox="1"/>
            <p:nvPr/>
          </p:nvSpPr>
          <p:spPr>
            <a:xfrm>
              <a:off x="71896" y="-1"/>
              <a:ext cx="3312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T</a:t>
              </a:r>
            </a:p>
          </p:txBody>
        </p:sp>
      </p:grpSp>
      <p:grpSp>
        <p:nvGrpSpPr>
          <p:cNvPr id="321" name="Group"/>
          <p:cNvGrpSpPr/>
          <p:nvPr/>
        </p:nvGrpSpPr>
        <p:grpSpPr>
          <a:xfrm>
            <a:off x="18393871" y="29020963"/>
            <a:ext cx="475024" cy="622301"/>
            <a:chOff x="0" y="0"/>
            <a:chExt cx="475023" cy="622300"/>
          </a:xfrm>
        </p:grpSpPr>
        <p:sp>
          <p:nvSpPr>
            <p:cNvPr id="319"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20" name="E"/>
            <p:cNvSpPr txBox="1"/>
            <p:nvPr/>
          </p:nvSpPr>
          <p:spPr>
            <a:xfrm>
              <a:off x="71691" y="-1"/>
              <a:ext cx="33164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E</a:t>
              </a:r>
            </a:p>
          </p:txBody>
        </p:sp>
      </p:grpSp>
      <p:grpSp>
        <p:nvGrpSpPr>
          <p:cNvPr id="324" name="Group"/>
          <p:cNvGrpSpPr/>
          <p:nvPr/>
        </p:nvGrpSpPr>
        <p:grpSpPr>
          <a:xfrm>
            <a:off x="23031133" y="25587617"/>
            <a:ext cx="475025" cy="622301"/>
            <a:chOff x="0" y="0"/>
            <a:chExt cx="475023" cy="622300"/>
          </a:xfrm>
        </p:grpSpPr>
        <p:sp>
          <p:nvSpPr>
            <p:cNvPr id="322"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23" name="E"/>
            <p:cNvSpPr txBox="1"/>
            <p:nvPr/>
          </p:nvSpPr>
          <p:spPr>
            <a:xfrm>
              <a:off x="71691" y="-1"/>
              <a:ext cx="33164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E</a:t>
              </a:r>
            </a:p>
          </p:txBody>
        </p:sp>
      </p:grpSp>
      <p:grpSp>
        <p:nvGrpSpPr>
          <p:cNvPr id="327" name="Group"/>
          <p:cNvGrpSpPr/>
          <p:nvPr/>
        </p:nvGrpSpPr>
        <p:grpSpPr>
          <a:xfrm>
            <a:off x="25729455" y="25379894"/>
            <a:ext cx="475025" cy="622301"/>
            <a:chOff x="0" y="0"/>
            <a:chExt cx="475023" cy="622300"/>
          </a:xfrm>
        </p:grpSpPr>
        <p:sp>
          <p:nvSpPr>
            <p:cNvPr id="325"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26" name="T"/>
            <p:cNvSpPr txBox="1"/>
            <p:nvPr/>
          </p:nvSpPr>
          <p:spPr>
            <a:xfrm>
              <a:off x="71896" y="-1"/>
              <a:ext cx="3312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T</a:t>
              </a:r>
            </a:p>
          </p:txBody>
        </p:sp>
      </p:grpSp>
      <p:grpSp>
        <p:nvGrpSpPr>
          <p:cNvPr id="330" name="Group"/>
          <p:cNvGrpSpPr/>
          <p:nvPr/>
        </p:nvGrpSpPr>
        <p:grpSpPr>
          <a:xfrm>
            <a:off x="23109346" y="27249573"/>
            <a:ext cx="475024" cy="622301"/>
            <a:chOff x="0" y="0"/>
            <a:chExt cx="475023" cy="622300"/>
          </a:xfrm>
        </p:grpSpPr>
        <p:sp>
          <p:nvSpPr>
            <p:cNvPr id="328"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29" name="T"/>
            <p:cNvSpPr txBox="1"/>
            <p:nvPr/>
          </p:nvSpPr>
          <p:spPr>
            <a:xfrm>
              <a:off x="71896" y="-1"/>
              <a:ext cx="3312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T</a:t>
              </a:r>
            </a:p>
          </p:txBody>
        </p:sp>
      </p:grpSp>
      <p:grpSp>
        <p:nvGrpSpPr>
          <p:cNvPr id="333" name="Group"/>
          <p:cNvGrpSpPr/>
          <p:nvPr/>
        </p:nvGrpSpPr>
        <p:grpSpPr>
          <a:xfrm>
            <a:off x="25726501" y="27618667"/>
            <a:ext cx="475024" cy="622301"/>
            <a:chOff x="0" y="0"/>
            <a:chExt cx="475023" cy="622300"/>
          </a:xfrm>
        </p:grpSpPr>
        <p:sp>
          <p:nvSpPr>
            <p:cNvPr id="331"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32" name="T"/>
            <p:cNvSpPr txBox="1"/>
            <p:nvPr/>
          </p:nvSpPr>
          <p:spPr>
            <a:xfrm>
              <a:off x="71896" y="-1"/>
              <a:ext cx="3312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T</a:t>
              </a:r>
            </a:p>
          </p:txBody>
        </p:sp>
      </p:grpSp>
      <p:grpSp>
        <p:nvGrpSpPr>
          <p:cNvPr id="336" name="Group"/>
          <p:cNvGrpSpPr/>
          <p:nvPr/>
        </p:nvGrpSpPr>
        <p:grpSpPr>
          <a:xfrm>
            <a:off x="23200408" y="29002245"/>
            <a:ext cx="475025" cy="622301"/>
            <a:chOff x="0" y="0"/>
            <a:chExt cx="475023" cy="622300"/>
          </a:xfrm>
        </p:grpSpPr>
        <p:sp>
          <p:nvSpPr>
            <p:cNvPr id="334"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35" name="T"/>
            <p:cNvSpPr txBox="1"/>
            <p:nvPr/>
          </p:nvSpPr>
          <p:spPr>
            <a:xfrm>
              <a:off x="71896" y="-1"/>
              <a:ext cx="3312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T</a:t>
              </a:r>
            </a:p>
          </p:txBody>
        </p:sp>
      </p:grpSp>
      <p:grpSp>
        <p:nvGrpSpPr>
          <p:cNvPr id="339" name="Group"/>
          <p:cNvGrpSpPr/>
          <p:nvPr/>
        </p:nvGrpSpPr>
        <p:grpSpPr>
          <a:xfrm>
            <a:off x="25252016" y="30192752"/>
            <a:ext cx="475025" cy="622301"/>
            <a:chOff x="0" y="0"/>
            <a:chExt cx="475023" cy="622300"/>
          </a:xfrm>
        </p:grpSpPr>
        <p:sp>
          <p:nvSpPr>
            <p:cNvPr id="337"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38" name="T"/>
            <p:cNvSpPr txBox="1"/>
            <p:nvPr/>
          </p:nvSpPr>
          <p:spPr>
            <a:xfrm>
              <a:off x="71896" y="-1"/>
              <a:ext cx="33123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T</a:t>
              </a:r>
            </a:p>
          </p:txBody>
        </p:sp>
      </p:grpSp>
      <p:grpSp>
        <p:nvGrpSpPr>
          <p:cNvPr id="342" name="Group"/>
          <p:cNvGrpSpPr/>
          <p:nvPr/>
        </p:nvGrpSpPr>
        <p:grpSpPr>
          <a:xfrm>
            <a:off x="5986340" y="24659308"/>
            <a:ext cx="475024" cy="622301"/>
            <a:chOff x="0" y="0"/>
            <a:chExt cx="475023" cy="622300"/>
          </a:xfrm>
        </p:grpSpPr>
        <p:sp>
          <p:nvSpPr>
            <p:cNvPr id="340"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41"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grpSp>
        <p:nvGrpSpPr>
          <p:cNvPr id="345" name="Group"/>
          <p:cNvGrpSpPr/>
          <p:nvPr/>
        </p:nvGrpSpPr>
        <p:grpSpPr>
          <a:xfrm>
            <a:off x="4400614" y="25749467"/>
            <a:ext cx="475024" cy="622301"/>
            <a:chOff x="0" y="0"/>
            <a:chExt cx="475023" cy="622300"/>
          </a:xfrm>
        </p:grpSpPr>
        <p:sp>
          <p:nvSpPr>
            <p:cNvPr id="343"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44"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grpSp>
        <p:nvGrpSpPr>
          <p:cNvPr id="348" name="Group"/>
          <p:cNvGrpSpPr/>
          <p:nvPr/>
        </p:nvGrpSpPr>
        <p:grpSpPr>
          <a:xfrm>
            <a:off x="6259665" y="26690169"/>
            <a:ext cx="475025" cy="622301"/>
            <a:chOff x="0" y="0"/>
            <a:chExt cx="475023" cy="622300"/>
          </a:xfrm>
        </p:grpSpPr>
        <p:sp>
          <p:nvSpPr>
            <p:cNvPr id="346"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47"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grpSp>
        <p:nvGrpSpPr>
          <p:cNvPr id="351" name="Group"/>
          <p:cNvGrpSpPr/>
          <p:nvPr/>
        </p:nvGrpSpPr>
        <p:grpSpPr>
          <a:xfrm>
            <a:off x="6201648" y="29520300"/>
            <a:ext cx="475025" cy="622301"/>
            <a:chOff x="0" y="0"/>
            <a:chExt cx="475023" cy="622300"/>
          </a:xfrm>
        </p:grpSpPr>
        <p:sp>
          <p:nvSpPr>
            <p:cNvPr id="349"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50"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grpSp>
        <p:nvGrpSpPr>
          <p:cNvPr id="354" name="Group"/>
          <p:cNvGrpSpPr/>
          <p:nvPr/>
        </p:nvGrpSpPr>
        <p:grpSpPr>
          <a:xfrm>
            <a:off x="9697300" y="24725676"/>
            <a:ext cx="475024" cy="622301"/>
            <a:chOff x="0" y="0"/>
            <a:chExt cx="475023" cy="622300"/>
          </a:xfrm>
        </p:grpSpPr>
        <p:sp>
          <p:nvSpPr>
            <p:cNvPr id="352"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53"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grpSp>
        <p:nvGrpSpPr>
          <p:cNvPr id="357" name="Group"/>
          <p:cNvGrpSpPr/>
          <p:nvPr/>
        </p:nvGrpSpPr>
        <p:grpSpPr>
          <a:xfrm>
            <a:off x="12865971" y="24877727"/>
            <a:ext cx="475024" cy="622301"/>
            <a:chOff x="0" y="0"/>
            <a:chExt cx="475023" cy="622300"/>
          </a:xfrm>
        </p:grpSpPr>
        <p:sp>
          <p:nvSpPr>
            <p:cNvPr id="355"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56"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grpSp>
        <p:nvGrpSpPr>
          <p:cNvPr id="360" name="Group"/>
          <p:cNvGrpSpPr/>
          <p:nvPr/>
        </p:nvGrpSpPr>
        <p:grpSpPr>
          <a:xfrm>
            <a:off x="19367741" y="24842331"/>
            <a:ext cx="475025" cy="622301"/>
            <a:chOff x="0" y="0"/>
            <a:chExt cx="475023" cy="622300"/>
          </a:xfrm>
        </p:grpSpPr>
        <p:sp>
          <p:nvSpPr>
            <p:cNvPr id="358"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59"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grpSp>
        <p:nvGrpSpPr>
          <p:cNvPr id="363" name="Group"/>
          <p:cNvGrpSpPr/>
          <p:nvPr/>
        </p:nvGrpSpPr>
        <p:grpSpPr>
          <a:xfrm>
            <a:off x="19328172" y="27125736"/>
            <a:ext cx="475024" cy="622301"/>
            <a:chOff x="0" y="0"/>
            <a:chExt cx="475023" cy="622300"/>
          </a:xfrm>
        </p:grpSpPr>
        <p:sp>
          <p:nvSpPr>
            <p:cNvPr id="361"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62"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grpSp>
        <p:nvGrpSpPr>
          <p:cNvPr id="366" name="Group"/>
          <p:cNvGrpSpPr/>
          <p:nvPr/>
        </p:nvGrpSpPr>
        <p:grpSpPr>
          <a:xfrm>
            <a:off x="18684013" y="29346828"/>
            <a:ext cx="475024" cy="622301"/>
            <a:chOff x="0" y="0"/>
            <a:chExt cx="475023" cy="622300"/>
          </a:xfrm>
        </p:grpSpPr>
        <p:sp>
          <p:nvSpPr>
            <p:cNvPr id="364"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65"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grpSp>
        <p:nvGrpSpPr>
          <p:cNvPr id="369" name="Group"/>
          <p:cNvGrpSpPr/>
          <p:nvPr/>
        </p:nvGrpSpPr>
        <p:grpSpPr>
          <a:xfrm>
            <a:off x="23346857" y="25839077"/>
            <a:ext cx="475024" cy="622301"/>
            <a:chOff x="0" y="0"/>
            <a:chExt cx="475023" cy="622300"/>
          </a:xfrm>
        </p:grpSpPr>
        <p:sp>
          <p:nvSpPr>
            <p:cNvPr id="367"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68"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grpSp>
        <p:nvGrpSpPr>
          <p:cNvPr id="372" name="Group"/>
          <p:cNvGrpSpPr/>
          <p:nvPr/>
        </p:nvGrpSpPr>
        <p:grpSpPr>
          <a:xfrm>
            <a:off x="25921996" y="25711962"/>
            <a:ext cx="475024" cy="622301"/>
            <a:chOff x="0" y="0"/>
            <a:chExt cx="475023" cy="622300"/>
          </a:xfrm>
        </p:grpSpPr>
        <p:sp>
          <p:nvSpPr>
            <p:cNvPr id="370"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71"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pic>
        <p:nvPicPr>
          <p:cNvPr id="373" name="ocelots_logo.png" descr="ocelots_logo.png"/>
          <p:cNvPicPr>
            <a:picLocks noChangeAspect="1"/>
          </p:cNvPicPr>
          <p:nvPr/>
        </p:nvPicPr>
        <p:blipFill>
          <a:blip r:embed="rId41">
            <a:extLst/>
          </a:blip>
          <a:stretch>
            <a:fillRect/>
          </a:stretch>
        </p:blipFill>
        <p:spPr>
          <a:xfrm>
            <a:off x="24281682" y="29102577"/>
            <a:ext cx="1370359" cy="1199731"/>
          </a:xfrm>
          <a:prstGeom prst="rect">
            <a:avLst/>
          </a:prstGeom>
          <a:ln w="12700">
            <a:miter lim="400000"/>
          </a:ln>
        </p:spPr>
      </p:pic>
      <p:grpSp>
        <p:nvGrpSpPr>
          <p:cNvPr id="376" name="Group"/>
          <p:cNvGrpSpPr/>
          <p:nvPr/>
        </p:nvGrpSpPr>
        <p:grpSpPr>
          <a:xfrm>
            <a:off x="25327891" y="28893272"/>
            <a:ext cx="475024" cy="622301"/>
            <a:chOff x="0" y="0"/>
            <a:chExt cx="475023" cy="622300"/>
          </a:xfrm>
        </p:grpSpPr>
        <p:sp>
          <p:nvSpPr>
            <p:cNvPr id="374"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75" name="E"/>
            <p:cNvSpPr txBox="1"/>
            <p:nvPr/>
          </p:nvSpPr>
          <p:spPr>
            <a:xfrm>
              <a:off x="71691" y="-1"/>
              <a:ext cx="331640"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E</a:t>
              </a:r>
            </a:p>
          </p:txBody>
        </p:sp>
      </p:grpSp>
      <p:grpSp>
        <p:nvGrpSpPr>
          <p:cNvPr id="379" name="Group"/>
          <p:cNvGrpSpPr/>
          <p:nvPr/>
        </p:nvGrpSpPr>
        <p:grpSpPr>
          <a:xfrm>
            <a:off x="25643614" y="29144729"/>
            <a:ext cx="475025" cy="622301"/>
            <a:chOff x="0" y="0"/>
            <a:chExt cx="475023" cy="622300"/>
          </a:xfrm>
        </p:grpSpPr>
        <p:sp>
          <p:nvSpPr>
            <p:cNvPr id="377"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78"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pic>
        <p:nvPicPr>
          <p:cNvPr id="380" name="Screen Shot 2024-09-25 at 10.25.53 AM.png" descr="Screen Shot 2024-09-25 at 10.25.53 AM.png"/>
          <p:cNvPicPr>
            <a:picLocks noChangeAspect="1"/>
          </p:cNvPicPr>
          <p:nvPr/>
        </p:nvPicPr>
        <p:blipFill>
          <a:blip r:embed="rId42">
            <a:extLst/>
          </a:blip>
          <a:stretch>
            <a:fillRect/>
          </a:stretch>
        </p:blipFill>
        <p:spPr>
          <a:xfrm>
            <a:off x="1835927" y="27900117"/>
            <a:ext cx="4413595" cy="796217"/>
          </a:xfrm>
          <a:prstGeom prst="rect">
            <a:avLst/>
          </a:prstGeom>
          <a:ln w="12700">
            <a:miter lim="400000"/>
          </a:ln>
        </p:spPr>
      </p:pic>
      <p:grpSp>
        <p:nvGrpSpPr>
          <p:cNvPr id="383" name="Group"/>
          <p:cNvGrpSpPr/>
          <p:nvPr/>
        </p:nvGrpSpPr>
        <p:grpSpPr>
          <a:xfrm>
            <a:off x="5923876" y="27549710"/>
            <a:ext cx="475025" cy="622301"/>
            <a:chOff x="0" y="0"/>
            <a:chExt cx="475023" cy="622300"/>
          </a:xfrm>
        </p:grpSpPr>
        <p:sp>
          <p:nvSpPr>
            <p:cNvPr id="381"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82" name="S"/>
            <p:cNvSpPr txBox="1"/>
            <p:nvPr/>
          </p:nvSpPr>
          <p:spPr>
            <a:xfrm>
              <a:off x="77728" y="-1"/>
              <a:ext cx="319566"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S</a:t>
              </a:r>
            </a:p>
          </p:txBody>
        </p:sp>
      </p:grpSp>
      <p:grpSp>
        <p:nvGrpSpPr>
          <p:cNvPr id="386" name="Group"/>
          <p:cNvGrpSpPr/>
          <p:nvPr/>
        </p:nvGrpSpPr>
        <p:grpSpPr>
          <a:xfrm>
            <a:off x="6201648" y="27867861"/>
            <a:ext cx="475025" cy="622301"/>
            <a:chOff x="0" y="0"/>
            <a:chExt cx="475023" cy="622300"/>
          </a:xfrm>
        </p:grpSpPr>
        <p:sp>
          <p:nvSpPr>
            <p:cNvPr id="384"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85"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pic>
        <p:nvPicPr>
          <p:cNvPr id="387" name="hubzero-logo.png" descr="hubzero-logo.png"/>
          <p:cNvPicPr>
            <a:picLocks noChangeAspect="1"/>
          </p:cNvPicPr>
          <p:nvPr/>
        </p:nvPicPr>
        <p:blipFill>
          <a:blip r:embed="rId43">
            <a:extLst/>
          </a:blip>
          <a:stretch>
            <a:fillRect/>
          </a:stretch>
        </p:blipFill>
        <p:spPr>
          <a:xfrm>
            <a:off x="940326" y="28590462"/>
            <a:ext cx="2965023" cy="1235427"/>
          </a:xfrm>
          <a:prstGeom prst="rect">
            <a:avLst/>
          </a:prstGeom>
          <a:ln w="12700">
            <a:miter lim="400000"/>
          </a:ln>
        </p:spPr>
      </p:pic>
      <p:grpSp>
        <p:nvGrpSpPr>
          <p:cNvPr id="390" name="Group"/>
          <p:cNvGrpSpPr/>
          <p:nvPr/>
        </p:nvGrpSpPr>
        <p:grpSpPr>
          <a:xfrm>
            <a:off x="3491941" y="28692437"/>
            <a:ext cx="475024" cy="622301"/>
            <a:chOff x="0" y="0"/>
            <a:chExt cx="475023" cy="622300"/>
          </a:xfrm>
        </p:grpSpPr>
        <p:sp>
          <p:nvSpPr>
            <p:cNvPr id="388"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89" name="S"/>
            <p:cNvSpPr txBox="1"/>
            <p:nvPr/>
          </p:nvSpPr>
          <p:spPr>
            <a:xfrm>
              <a:off x="77728" y="-1"/>
              <a:ext cx="319566"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S</a:t>
              </a:r>
            </a:p>
          </p:txBody>
        </p:sp>
      </p:grpSp>
      <p:grpSp>
        <p:nvGrpSpPr>
          <p:cNvPr id="393" name="Group"/>
          <p:cNvGrpSpPr/>
          <p:nvPr/>
        </p:nvGrpSpPr>
        <p:grpSpPr>
          <a:xfrm>
            <a:off x="3769713" y="29010588"/>
            <a:ext cx="475024" cy="622301"/>
            <a:chOff x="0" y="0"/>
            <a:chExt cx="475023" cy="622300"/>
          </a:xfrm>
        </p:grpSpPr>
        <p:sp>
          <p:nvSpPr>
            <p:cNvPr id="391" name="Circle"/>
            <p:cNvSpPr/>
            <p:nvPr/>
          </p:nvSpPr>
          <p:spPr>
            <a:xfrm>
              <a:off x="0" y="73638"/>
              <a:ext cx="475024" cy="475025"/>
            </a:xfrm>
            <a:prstGeom prst="ellipse">
              <a:avLst/>
            </a:pr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defTabSz="1130300">
                <a:lnSpc>
                  <a:spcPct val="100000"/>
                </a:lnSpc>
                <a:defRPr sz="1800">
                  <a:latin typeface="Graphik"/>
                  <a:ea typeface="Graphik"/>
                  <a:cs typeface="Graphik"/>
                  <a:sym typeface="Graphik"/>
                </a:defRPr>
              </a:pPr>
            </a:p>
          </p:txBody>
        </p:sp>
        <p:sp>
          <p:nvSpPr>
            <p:cNvPr id="392" name="P"/>
            <p:cNvSpPr txBox="1"/>
            <p:nvPr/>
          </p:nvSpPr>
          <p:spPr>
            <a:xfrm>
              <a:off x="65757" y="-1"/>
              <a:ext cx="343508"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7150" tIns="57150" rIns="57150" bIns="57150" numCol="1" anchor="ctr">
              <a:spAutoFit/>
            </a:bodyPr>
            <a:lstStyle>
              <a:lvl1pPr>
                <a:defRPr sz="3300">
                  <a:latin typeface="Calibri"/>
                  <a:ea typeface="Calibri"/>
                  <a:cs typeface="Calibri"/>
                  <a:sym typeface="Calibri"/>
                </a:defRPr>
              </a:lvl1pPr>
            </a:lstStyle>
            <a:p>
              <a:pPr/>
              <a:r>
                <a:t>P</a:t>
              </a:r>
            </a:p>
          </p:txBody>
        </p:sp>
      </p:grpSp>
      <p:sp>
        <p:nvSpPr>
          <p:cNvPr id="394" name="Acknowledgements:"/>
          <p:cNvSpPr txBox="1"/>
          <p:nvPr/>
        </p:nvSpPr>
        <p:spPr>
          <a:xfrm>
            <a:off x="19128899" y="38093116"/>
            <a:ext cx="3475038" cy="609601"/>
          </a:xfrm>
          <a:prstGeom prst="rect">
            <a:avLst/>
          </a:prstGeom>
          <a:ln w="12700">
            <a:miter lim="400000"/>
          </a:ln>
          <a:extLst>
            <a:ext uri="{C572A759-6A51-4108-AA02-DFA0A04FC94B}">
              <ma14:wrappingTextBoxFlag xmlns:ma14="http://schemas.microsoft.com/office/mac/drawingml/2011/main" val="1"/>
            </a:ext>
          </a:extLst>
        </p:spPr>
        <p:txBody>
          <a:bodyPr wrap="none" lIns="57150" tIns="57150" rIns="57150" bIns="57150" anchor="ctr">
            <a:spAutoFit/>
          </a:bodyPr>
          <a:lstStyle>
            <a:lvl1pPr algn="l">
              <a:defRPr sz="3200">
                <a:solidFill>
                  <a:srgbClr val="FFFFFF"/>
                </a:solidFill>
                <a:latin typeface="Calibri"/>
                <a:ea typeface="Calibri"/>
                <a:cs typeface="Calibri"/>
                <a:sym typeface="Calibri"/>
              </a:defRPr>
            </a:lvl1pPr>
          </a:lstStyle>
          <a:p>
            <a:pPr/>
            <a:r>
              <a:t>Acknowledgements:</a:t>
            </a:r>
          </a:p>
        </p:txBody>
      </p:sp>
      <p:pic>
        <p:nvPicPr>
          <p:cNvPr id="395" name="OEE_QR_Code.png" descr="OEE_QR_Code.png"/>
          <p:cNvPicPr>
            <a:picLocks noChangeAspect="1"/>
          </p:cNvPicPr>
          <p:nvPr/>
        </p:nvPicPr>
        <p:blipFill>
          <a:blip r:embed="rId44">
            <a:extLst/>
          </a:blip>
          <a:stretch>
            <a:fillRect/>
          </a:stretch>
        </p:blipFill>
        <p:spPr>
          <a:xfrm>
            <a:off x="19265900" y="34912300"/>
            <a:ext cx="2679700" cy="298786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7150" tIns="57150" rIns="57150" bIns="57150" numCol="1" spcCol="38100" rtlCol="0" anchor="ctr" upright="0">
        <a:spAutoFit/>
      </a:bodyPr>
      <a:lstStyle>
        <a:defPPr marL="0" marR="0" indent="0" algn="ctr" defTabSz="3390900"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7150" tIns="57150" rIns="57150" bIns="57150" numCol="1" spcCol="38100" rtlCol="0" anchor="ctr" upright="0">
        <a:spAutoFit/>
      </a:bodyPr>
      <a:lstStyle>
        <a:defPPr marL="0" marR="0" indent="0" algn="ctr" defTabSz="7315200" rtl="0" fontAlgn="auto" latinLnBrk="0" hangingPunct="0">
          <a:lnSpc>
            <a:spcPct val="90000"/>
          </a:lnSpc>
          <a:spcBef>
            <a:spcPts val="0"/>
          </a:spcBef>
          <a:spcAft>
            <a:spcPts val="0"/>
          </a:spcAft>
          <a:buClrTx/>
          <a:buSzTx/>
          <a:buFontTx/>
          <a:buNone/>
          <a:tabLst/>
          <a:defRPr b="0" baseline="0" cap="none" i="0" spc="0" strike="noStrike" sz="72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7150" tIns="57150" rIns="57150" bIns="57150" numCol="1" spcCol="38100" rtlCol="0" anchor="ctr" upright="0">
        <a:spAutoFit/>
      </a:bodyPr>
      <a:lstStyle>
        <a:defPPr marL="0" marR="0" indent="0" algn="ctr" defTabSz="3390900" rtl="0" fontAlgn="auto" latinLnBrk="0" hangingPunct="0">
          <a:lnSpc>
            <a:spcPct val="100000"/>
          </a:lnSpc>
          <a:spcBef>
            <a:spcPts val="0"/>
          </a:spcBef>
          <a:spcAft>
            <a:spcPts val="0"/>
          </a:spcAft>
          <a:buClrTx/>
          <a:buSzTx/>
          <a:buFontTx/>
          <a:buNone/>
          <a:tabLst/>
          <a:defRPr b="0" baseline="0" cap="none" i="0" spc="0" strike="noStrike" sz="96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7150" tIns="57150" rIns="57150" bIns="57150" numCol="1" spcCol="38100" rtlCol="0" anchor="ctr" upright="0">
        <a:spAutoFit/>
      </a:bodyPr>
      <a:lstStyle>
        <a:defPPr marL="0" marR="0" indent="0" algn="ctr" defTabSz="7315200" rtl="0" fontAlgn="auto" latinLnBrk="0" hangingPunct="0">
          <a:lnSpc>
            <a:spcPct val="90000"/>
          </a:lnSpc>
          <a:spcBef>
            <a:spcPts val="0"/>
          </a:spcBef>
          <a:spcAft>
            <a:spcPts val="0"/>
          </a:spcAft>
          <a:buClrTx/>
          <a:buSzTx/>
          <a:buFontTx/>
          <a:buNone/>
          <a:tabLst/>
          <a:defRPr b="0" baseline="0" cap="none" i="0" spc="0" strike="noStrike" sz="72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