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4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 showGuides="1">
      <p:cViewPr varScale="1">
        <p:scale>
          <a:sx n="138" d="100"/>
          <a:sy n="138" d="100"/>
        </p:scale>
        <p:origin x="156" y="612"/>
      </p:cViewPr>
      <p:guideLst>
        <p:guide orient="horz" pos="96"/>
        <p:guide pos="43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6A8C-BE56-453E-9CA8-63348C2E809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4C4F-F721-4C4B-A372-0865724D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6A8C-BE56-453E-9CA8-63348C2E809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4C4F-F721-4C4B-A372-0865724D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0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6A8C-BE56-453E-9CA8-63348C2E809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4C4F-F721-4C4B-A372-0865724D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2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6A8C-BE56-453E-9CA8-63348C2E809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4C4F-F721-4C4B-A372-0865724D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2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6A8C-BE56-453E-9CA8-63348C2E809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4C4F-F721-4C4B-A372-0865724D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4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6A8C-BE56-453E-9CA8-63348C2E809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4C4F-F721-4C4B-A372-0865724D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6A8C-BE56-453E-9CA8-63348C2E809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4C4F-F721-4C4B-A372-0865724D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6A8C-BE56-453E-9CA8-63348C2E809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4C4F-F721-4C4B-A372-0865724D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2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6A8C-BE56-453E-9CA8-63348C2E809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4C4F-F721-4C4B-A372-0865724D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3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6A8C-BE56-453E-9CA8-63348C2E809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4C4F-F721-4C4B-A372-0865724D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3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6A8C-BE56-453E-9CA8-63348C2E809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4C4F-F721-4C4B-A372-0865724D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6A8C-BE56-453E-9CA8-63348C2E809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14C4F-F721-4C4B-A372-0865724D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6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54" y="241148"/>
            <a:ext cx="7562850" cy="4371975"/>
          </a:xfrm>
          <a:prstGeom prst="rect">
            <a:avLst/>
          </a:prstGeom>
        </p:spPr>
      </p:pic>
      <p:pic>
        <p:nvPicPr>
          <p:cNvPr id="2050" name="Picture 2" descr="Image result for Astrocyt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384" y="3434963"/>
            <a:ext cx="5677231" cy="314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41" y="152400"/>
            <a:ext cx="6353175" cy="476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937" y="52180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544502" y="152400"/>
            <a:ext cx="4064895" cy="6210662"/>
            <a:chOff x="4481764" y="270712"/>
            <a:chExt cx="3958290" cy="6210662"/>
          </a:xfrm>
        </p:grpSpPr>
        <p:grpSp>
          <p:nvGrpSpPr>
            <p:cNvPr id="6" name="Group 5"/>
            <p:cNvGrpSpPr/>
            <p:nvPr/>
          </p:nvGrpSpPr>
          <p:grpSpPr>
            <a:xfrm>
              <a:off x="4584031" y="270712"/>
              <a:ext cx="3344780" cy="643689"/>
              <a:chOff x="1371599" y="2538664"/>
              <a:chExt cx="3344780" cy="64368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425742" y="2538664"/>
                <a:ext cx="3218447" cy="6436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371599" y="2664994"/>
                <a:ext cx="3344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U87- Glioblastoma (Astrocytoma)</a:t>
                </a:r>
                <a:endParaRPr lang="en-US" dirty="0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6147788" y="1024689"/>
              <a:ext cx="4010" cy="3830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78216" y="974559"/>
              <a:ext cx="2261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neuro protection drug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9648" y="1449801"/>
              <a:ext cx="3200400" cy="366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MTT assay / Toxicity of drug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93938" y="2376232"/>
              <a:ext cx="1880323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Exosome Isolation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94584" y="3302665"/>
              <a:ext cx="963725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U87 Cell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41168" y="3328735"/>
              <a:ext cx="1058303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PC12 Cell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5263816" y="2785306"/>
              <a:ext cx="6016" cy="49329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991848" y="2847195"/>
              <a:ext cx="0" cy="45118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481764" y="4156903"/>
              <a:ext cx="149868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Cell Migration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34100" y="4192997"/>
              <a:ext cx="1950342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Cell Differentiation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29642" y="4977199"/>
              <a:ext cx="1876924" cy="64633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Western Blot</a:t>
              </a:r>
            </a:p>
            <a:p>
              <a:pPr algn="ctr"/>
              <a:r>
                <a:rPr lang="en-US" dirty="0" smtClean="0"/>
                <a:t>(choose antibody)</a:t>
              </a:r>
              <a:endParaRPr lang="en-US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6143987" y="1911011"/>
              <a:ext cx="4010" cy="3830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991848" y="3755575"/>
              <a:ext cx="2006" cy="3930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5251784" y="3695697"/>
              <a:ext cx="2006" cy="44917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294576" y="4586945"/>
              <a:ext cx="715" cy="3816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988204" y="4618750"/>
              <a:ext cx="3644" cy="36819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993050" y="6112042"/>
              <a:ext cx="2312493" cy="3693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Present / Data Analysis</a:t>
              </a:r>
              <a:endParaRPr lang="en-US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6143865" y="5686920"/>
              <a:ext cx="8021" cy="42310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Image result for U87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0" y="87465"/>
            <a:ext cx="3408112" cy="225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278" y="2960961"/>
            <a:ext cx="2134915" cy="1420012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197794" y="2663686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 12 Cells</a:t>
            </a:r>
            <a:endParaRPr lang="en-US" dirty="0"/>
          </a:p>
        </p:txBody>
      </p:sp>
      <p:sp>
        <p:nvSpPr>
          <p:cNvPr id="1027" name="AutoShape 4" descr="Image result for Astrocyto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26" y="33821"/>
            <a:ext cx="10515600" cy="1325563"/>
          </a:xfrm>
        </p:spPr>
        <p:txBody>
          <a:bodyPr/>
          <a:lstStyle/>
          <a:p>
            <a:r>
              <a:rPr lang="en-US" dirty="0" smtClean="0"/>
              <a:t>Journal: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09" y="1070251"/>
            <a:ext cx="10515600" cy="526870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Neurotrophic Activity of Cultured Cell Line U87 is Up-Regulated by </a:t>
            </a:r>
            <a:r>
              <a:rPr lang="en-US" dirty="0" err="1"/>
              <a:t>Proline</a:t>
            </a:r>
            <a:r>
              <a:rPr lang="en-US" dirty="0"/>
              <a:t>-Rich Polypeptide Complex and Its Constituent </a:t>
            </a:r>
            <a:r>
              <a:rPr lang="en-US" dirty="0" err="1" smtClean="0"/>
              <a:t>Nonapeptide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the main goal of this paper?</a:t>
            </a:r>
          </a:p>
          <a:p>
            <a:endParaRPr lang="en-US" dirty="0" smtClean="0"/>
          </a:p>
          <a:p>
            <a:r>
              <a:rPr lang="en-US" dirty="0" smtClean="0"/>
              <a:t>How were the cell culture/</a:t>
            </a:r>
          </a:p>
          <a:p>
            <a:endParaRPr lang="en-US" dirty="0"/>
          </a:p>
          <a:p>
            <a:r>
              <a:rPr lang="en-US" dirty="0" smtClean="0"/>
              <a:t>Summarize one result / Figure  </a:t>
            </a:r>
          </a:p>
          <a:p>
            <a:pPr lvl="1"/>
            <a:r>
              <a:rPr lang="en-US" dirty="0" smtClean="0"/>
              <a:t>What did they measure </a:t>
            </a:r>
          </a:p>
          <a:p>
            <a:pPr lvl="1"/>
            <a:r>
              <a:rPr lang="en-US" dirty="0" smtClean="0"/>
              <a:t>Why did they measure it</a:t>
            </a:r>
          </a:p>
          <a:p>
            <a:pPr lvl="1"/>
            <a:r>
              <a:rPr lang="en-US" dirty="0" smtClean="0"/>
              <a:t>What did they find?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Find a follow up experiment / journal: </a:t>
            </a:r>
            <a:endParaRPr lang="en-US" dirty="0"/>
          </a:p>
          <a:p>
            <a:pPr lvl="1"/>
            <a:r>
              <a:rPr lang="en-US" dirty="0" smtClean="0"/>
              <a:t>Neuroprotection? </a:t>
            </a:r>
          </a:p>
          <a:p>
            <a:pPr lvl="1"/>
            <a:r>
              <a:rPr lang="en-US" dirty="0" smtClean="0"/>
              <a:t>Cell Death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102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Journal: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Reyna</dc:creator>
  <cp:lastModifiedBy>Nathan Reyna</cp:lastModifiedBy>
  <cp:revision>14</cp:revision>
  <dcterms:created xsi:type="dcterms:W3CDTF">2018-08-21T13:57:19Z</dcterms:created>
  <dcterms:modified xsi:type="dcterms:W3CDTF">2018-08-22T21:14:43Z</dcterms:modified>
</cp:coreProperties>
</file>