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A59B-5971-4B3D-8646-EF0B223BEBD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0186-50A4-4C1F-B8AC-C6D79E86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0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A59B-5971-4B3D-8646-EF0B223BEBD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0186-50A4-4C1F-B8AC-C6D79E86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9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A59B-5971-4B3D-8646-EF0B223BEBD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0186-50A4-4C1F-B8AC-C6D79E86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30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A59B-5971-4B3D-8646-EF0B223BEBD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0186-50A4-4C1F-B8AC-C6D79E86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9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A59B-5971-4B3D-8646-EF0B223BEBD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0186-50A4-4C1F-B8AC-C6D79E86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8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A59B-5971-4B3D-8646-EF0B223BEBD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0186-50A4-4C1F-B8AC-C6D79E86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6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A59B-5971-4B3D-8646-EF0B223BEBD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0186-50A4-4C1F-B8AC-C6D79E86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A59B-5971-4B3D-8646-EF0B223BEBD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0186-50A4-4C1F-B8AC-C6D79E86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86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A59B-5971-4B3D-8646-EF0B223BEBD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0186-50A4-4C1F-B8AC-C6D79E86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56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A59B-5971-4B3D-8646-EF0B223BEBD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0186-50A4-4C1F-B8AC-C6D79E86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5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A59B-5971-4B3D-8646-EF0B223BEBD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0186-50A4-4C1F-B8AC-C6D79E86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68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AA59B-5971-4B3D-8646-EF0B223BEBD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B0186-50A4-4C1F-B8AC-C6D79E86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0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sciencedirect.com/science/article/pii/S0025326X17311013#bb017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Sea Turtles – A Case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3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Globally Endangered Sea Turtles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different species (leatherback sea turtle, hawksbill sea turtle, loggerhead)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https://www.nwf.org/-/media/NEW-WEBSITE/Shared-Folder/Wildlife/Reptiles/reptile_leatherback-sea-turtle_600x300.ash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651" y="2819400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0" y="5791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from NWF.org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677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 many different roles in an ecosystem (prey for sharks, consumers, habitat modifiers, nutrient transporters)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Globally Endangered Sea Turtles</a:t>
            </a:r>
            <a:endParaRPr lang="en-US" dirty="0"/>
          </a:p>
        </p:txBody>
      </p:sp>
      <p:pic>
        <p:nvPicPr>
          <p:cNvPr id="3074" name="Picture 2" descr="https://www.nwf.org/-/media/NEW-WEBSITE/Shared-Folder/Wildlife/Reptiles/reptile_hawksbill-sea-turtle-egypt_chris-schenker_600x300.ash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52800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0" y="62103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from NWF.org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58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400" y="401320"/>
            <a:ext cx="5537200" cy="6055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8782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Location -</a:t>
            </a:r>
            <a:r>
              <a:rPr lang="en-US" dirty="0"/>
              <a:t>Palmyra Atoll National Wildlife Refuge (PANWR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33600" y="587715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Image: Palmyra </a:t>
            </a:r>
            <a:r>
              <a:rPr lang="en-US" dirty="0"/>
              <a:t>Atoll Research Consortium (</a:t>
            </a:r>
            <a:r>
              <a:rPr lang="en-US" u="sng" dirty="0" err="1">
                <a:hlinkClick r:id="rId2"/>
              </a:rPr>
              <a:t>Suchanek</a:t>
            </a:r>
            <a:r>
              <a:rPr lang="en-US" u="sng" dirty="0">
                <a:hlinkClick r:id="rId2"/>
              </a:rPr>
              <a:t>, 2012</a:t>
            </a:r>
            <a:r>
              <a:rPr lang="en-US" dirty="0"/>
              <a:t>)</a:t>
            </a:r>
          </a:p>
        </p:txBody>
      </p:sp>
      <p:pic>
        <p:nvPicPr>
          <p:cNvPr id="1026" name="Picture 2" descr="Image result for palmyra atoll national wildlife refu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00200"/>
            <a:ext cx="4457700" cy="429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651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 Turtles at Palmyra Atoll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Green Sea Turtle – Listed as Threatened</a:t>
            </a:r>
          </a:p>
          <a:p>
            <a:r>
              <a:rPr lang="en-US" dirty="0" smtClean="0"/>
              <a:t>Hawksbill Sea Turtle – Listed as Endangered</a:t>
            </a:r>
          </a:p>
          <a:p>
            <a:r>
              <a:rPr lang="en-US" dirty="0" smtClean="0"/>
              <a:t>Both are included on the World Conservation Union’s Red List of Threatened Species</a:t>
            </a:r>
          </a:p>
        </p:txBody>
      </p:sp>
      <p:pic>
        <p:nvPicPr>
          <p:cNvPr id="4098" name="Picture 2" descr="Image result for red 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810000"/>
            <a:ext cx="2708734" cy="270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996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atoll is a feeding area for the turtles (not a nesting area)</a:t>
            </a:r>
          </a:p>
          <a:p>
            <a:r>
              <a:rPr lang="en-US" dirty="0" smtClean="0"/>
              <a:t>Atoll is uninhabited except for research personnel</a:t>
            </a:r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 Turtles at Palmyra Atoll</a:t>
            </a:r>
            <a:endParaRPr lang="en-US" dirty="0"/>
          </a:p>
        </p:txBody>
      </p:sp>
      <p:pic>
        <p:nvPicPr>
          <p:cNvPr id="5122" name="Picture 2" descr="During an intensive June 2011 rat eradication project at Palmyra Atoll National Wildlife Refuge, the moist and dense environment presented particular challenges. (Robert Shallenberge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76600"/>
            <a:ext cx="4552950" cy="303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429000" y="6330266"/>
            <a:ext cx="3430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Image </a:t>
            </a:r>
            <a:r>
              <a:rPr lang="en-US" dirty="0" err="1" smtClean="0"/>
              <a:t>Credit:Robert</a:t>
            </a:r>
            <a:r>
              <a:rPr lang="en-US" dirty="0" smtClean="0"/>
              <a:t> </a:t>
            </a:r>
            <a:r>
              <a:rPr lang="en-US" dirty="0" err="1"/>
              <a:t>Shallenberger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17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Brainstorm Part 1!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your groups, brainstorm answers to the following: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study sea turtles at all?  What role do they play in an ecosystem?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study sea turtles at Palmyra Atoll?  They don’t nest there so should scientists study them there?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conservation questions can be addressed through research at PANWR?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649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Brainstorming Part 2!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your groups, brainstorm answers to the following: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three to five priority objectives for sea turtle research at the PANWR</a:t>
            </a:r>
            <a:r>
              <a:rPr lang="en-US" dirty="0" smtClean="0"/>
              <a:t>. (what should they focus on?)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are these objectives important?  (support with </a:t>
            </a:r>
            <a:r>
              <a:rPr lang="en-US" smtClean="0"/>
              <a:t>some details)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83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244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Sea Turtles – A Case Study</vt:lpstr>
      <vt:lpstr>Globally Endangered Sea Turtles</vt:lpstr>
      <vt:lpstr>Globally Endangered Sea Turtles</vt:lpstr>
      <vt:lpstr>PowerPoint Presentation</vt:lpstr>
      <vt:lpstr>Location -Palmyra Atoll National Wildlife Refuge (PANWR)</vt:lpstr>
      <vt:lpstr>Sea Turtles at Palmyra Atoll</vt:lpstr>
      <vt:lpstr>Sea Turtles at Palmyra Atoll</vt:lpstr>
      <vt:lpstr>Brainstorm Part 1!</vt:lpstr>
      <vt:lpstr>Brainstorming Part 2!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 Turtles – A Case Study</dc:title>
  <dc:creator>Windows User</dc:creator>
  <cp:lastModifiedBy>Windows User</cp:lastModifiedBy>
  <cp:revision>4</cp:revision>
  <dcterms:created xsi:type="dcterms:W3CDTF">2018-05-08T17:28:49Z</dcterms:created>
  <dcterms:modified xsi:type="dcterms:W3CDTF">2018-05-08T18:00:56Z</dcterms:modified>
</cp:coreProperties>
</file>