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80" r:id="rId3"/>
  </p:sldMasterIdLst>
  <p:notesMasterIdLst>
    <p:notesMasterId r:id="rId9"/>
  </p:notesMasterIdLst>
  <p:sldIdLst>
    <p:sldId id="256" r:id="rId4"/>
    <p:sldId id="259" r:id="rId5"/>
    <p:sldId id="257" r:id="rId6"/>
    <p:sldId id="258" r:id="rId7"/>
    <p:sldId id="260" r:id="rId8"/>
  </p:sldIdLst>
  <p:sldSz cx="32918400" cy="402336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333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p:scale>
          <a:sx n="30" d="100"/>
          <a:sy n="30" d="100"/>
        </p:scale>
        <p:origin x="360" y="-17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2B57D-5C5B-4E72-9EA7-9459883034AF}" type="datetimeFigureOut">
              <a:rPr lang="en-US" smtClean="0"/>
              <a:t>6/14/2018</a:t>
            </a:fld>
            <a:endParaRPr lang="en-US"/>
          </a:p>
        </p:txBody>
      </p:sp>
      <p:sp>
        <p:nvSpPr>
          <p:cNvPr id="4" name="Slide Image Placeholder 3"/>
          <p:cNvSpPr>
            <a:spLocks noGrp="1" noRot="1" noChangeAspect="1"/>
          </p:cNvSpPr>
          <p:nvPr>
            <p:ph type="sldImg" idx="2"/>
          </p:nvPr>
        </p:nvSpPr>
        <p:spPr>
          <a:xfrm>
            <a:off x="2166938" y="1143000"/>
            <a:ext cx="2524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51627-6579-492B-8AD8-E570F721A193}" type="slidenum">
              <a:rPr lang="en-US" smtClean="0"/>
              <a:t>‹#›</a:t>
            </a:fld>
            <a:endParaRPr lang="en-US"/>
          </a:p>
        </p:txBody>
      </p:sp>
    </p:spTree>
    <p:extLst>
      <p:ext uri="{BB962C8B-B14F-4D97-AF65-F5344CB8AC3E}">
        <p14:creationId xmlns:p14="http://schemas.microsoft.com/office/powerpoint/2010/main" val="1942299572"/>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822960" y="1341120"/>
            <a:ext cx="31305398" cy="35405568"/>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nvGrpSpPr>
          <p:cNvPr id="7" name="Group 9"/>
          <p:cNvGrpSpPr>
            <a:grpSpLocks noChangeAspect="1"/>
          </p:cNvGrpSpPr>
          <p:nvPr/>
        </p:nvGrpSpPr>
        <p:grpSpPr bwMode="hidden">
          <a:xfrm>
            <a:off x="761994" y="31409916"/>
            <a:ext cx="31404154" cy="7811936"/>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grpSp>
      <p:sp>
        <p:nvSpPr>
          <p:cNvPr id="2" name="Title 1"/>
          <p:cNvSpPr>
            <a:spLocks noGrp="1"/>
          </p:cNvSpPr>
          <p:nvPr>
            <p:ph type="ctrTitle"/>
          </p:nvPr>
        </p:nvSpPr>
        <p:spPr>
          <a:xfrm>
            <a:off x="2468880" y="9387840"/>
            <a:ext cx="27980640" cy="10443300"/>
          </a:xfrm>
        </p:spPr>
        <p:txBody>
          <a:bodyPr anchor="b">
            <a:normAutofit/>
          </a:bodyPr>
          <a:lstStyle>
            <a:lvl1pPr>
              <a:defRPr sz="1584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4937760" y="20861873"/>
            <a:ext cx="23042880" cy="8642773"/>
          </a:xfrm>
        </p:spPr>
        <p:txBody>
          <a:bodyPr>
            <a:normAutofit/>
          </a:bodyPr>
          <a:lstStyle>
            <a:lvl1pPr marL="0" indent="0" algn="ctr">
              <a:buNone/>
              <a:defRPr sz="7200">
                <a:solidFill>
                  <a:srgbClr val="FFFFFF"/>
                </a:solidFill>
              </a:defRPr>
            </a:lvl1pPr>
            <a:lvl2pPr marL="1645920" indent="0" algn="ctr">
              <a:buNone/>
              <a:defRPr>
                <a:solidFill>
                  <a:schemeClr val="tx1">
                    <a:tint val="75000"/>
                  </a:schemeClr>
                </a:solidFill>
              </a:defRPr>
            </a:lvl2pPr>
            <a:lvl3pPr marL="3291840" indent="0" algn="ctr">
              <a:buNone/>
              <a:defRPr>
                <a:solidFill>
                  <a:schemeClr val="tx1">
                    <a:tint val="75000"/>
                  </a:schemeClr>
                </a:solidFill>
              </a:defRPr>
            </a:lvl3pPr>
            <a:lvl4pPr marL="4937760" indent="0" algn="ctr">
              <a:buNone/>
              <a:defRPr>
                <a:solidFill>
                  <a:schemeClr val="tx1">
                    <a:tint val="75000"/>
                  </a:schemeClr>
                </a:solidFill>
              </a:defRPr>
            </a:lvl4pPr>
            <a:lvl5pPr marL="6583680" indent="0" algn="ctr">
              <a:buNone/>
              <a:defRPr>
                <a:solidFill>
                  <a:schemeClr val="tx1">
                    <a:tint val="75000"/>
                  </a:schemeClr>
                </a:solidFill>
              </a:defRPr>
            </a:lvl5pPr>
            <a:lvl6pPr marL="8229600" indent="0" algn="ctr">
              <a:buNone/>
              <a:defRPr>
                <a:solidFill>
                  <a:schemeClr val="tx1">
                    <a:tint val="75000"/>
                  </a:schemeClr>
                </a:solidFill>
              </a:defRPr>
            </a:lvl6pPr>
            <a:lvl7pPr marL="9875520" indent="0" algn="ctr">
              <a:buNone/>
              <a:defRPr>
                <a:solidFill>
                  <a:schemeClr val="tx1">
                    <a:tint val="75000"/>
                  </a:schemeClr>
                </a:solidFill>
              </a:defRPr>
            </a:lvl7pPr>
            <a:lvl8pPr marL="11521440" indent="0" algn="ctr">
              <a:buNone/>
              <a:defRPr>
                <a:solidFill>
                  <a:schemeClr val="tx1">
                    <a:tint val="75000"/>
                  </a:schemeClr>
                </a:solidFill>
              </a:defRPr>
            </a:lvl8pPr>
            <a:lvl9pPr marL="1316736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392327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149299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822960" y="1341120"/>
            <a:ext cx="31305398" cy="8368589"/>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4" name="Date Placeholder 3"/>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841F3-9F3F-444E-9ECC-B542B917A41A}" type="slidenum">
              <a:rPr lang="en-US" smtClean="0"/>
              <a:t>‹#›</a:t>
            </a:fld>
            <a:endParaRPr lang="en-US"/>
          </a:p>
        </p:txBody>
      </p:sp>
      <p:grpSp>
        <p:nvGrpSpPr>
          <p:cNvPr id="15" name="Group 14"/>
          <p:cNvGrpSpPr>
            <a:grpSpLocks noChangeAspect="1"/>
          </p:cNvGrpSpPr>
          <p:nvPr/>
        </p:nvGrpSpPr>
        <p:grpSpPr bwMode="hidden">
          <a:xfrm>
            <a:off x="761994" y="4189921"/>
            <a:ext cx="31404154" cy="7811936"/>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grpSp>
      <p:sp>
        <p:nvSpPr>
          <p:cNvPr id="2" name="Vertical Title 1"/>
          <p:cNvSpPr>
            <a:spLocks noGrp="1"/>
          </p:cNvSpPr>
          <p:nvPr>
            <p:ph type="title" orient="vert"/>
          </p:nvPr>
        </p:nvSpPr>
        <p:spPr>
          <a:xfrm>
            <a:off x="23865840" y="8493763"/>
            <a:ext cx="7406640" cy="26325687"/>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645920" y="8493760"/>
            <a:ext cx="21671280" cy="26325693"/>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9776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1920240" y="8046720"/>
            <a:ext cx="28265933" cy="1072896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2016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1920240" y="18940745"/>
            <a:ext cx="28276906" cy="10281920"/>
          </a:xfrm>
        </p:spPr>
        <p:txBody>
          <a:bodyPr lIns="0" rIns="18288"/>
          <a:lstStyle>
            <a:lvl1pPr marL="0" marR="164592" indent="0" algn="r">
              <a:buNone/>
              <a:defRPr>
                <a:solidFill>
                  <a:schemeClr val="tx1"/>
                </a:solidFill>
              </a:defRPr>
            </a:lvl1pPr>
            <a:lvl2pPr marL="1645920" indent="0" algn="ctr">
              <a:buNone/>
            </a:lvl2pPr>
            <a:lvl3pPr marL="3291840" indent="0" algn="ctr">
              <a:buNone/>
            </a:lvl3pPr>
            <a:lvl4pPr marL="4937760" indent="0" algn="ctr">
              <a:buNone/>
            </a:lvl4pPr>
            <a:lvl5pPr marL="6583680" indent="0" algn="ctr">
              <a:buNone/>
            </a:lvl5pPr>
            <a:lvl6pPr marL="8229600" indent="0" algn="ctr">
              <a:buNone/>
            </a:lvl6pPr>
            <a:lvl7pPr marL="9875520" indent="0" algn="ctr">
              <a:buNone/>
            </a:lvl7pPr>
            <a:lvl8pPr marL="11521440" indent="0" algn="ctr">
              <a:buNone/>
            </a:lvl8pPr>
            <a:lvl9pPr marL="1316736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5F761CB-4067-4233-B3A6-244EF2B1EABC}" type="datetimeFigureOut">
              <a:rPr lang="en-US" smtClean="0"/>
              <a:t>6/14/2018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123602610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1548491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909267" y="7724851"/>
            <a:ext cx="27980640" cy="7993075"/>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2016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909267" y="15867362"/>
            <a:ext cx="27980640" cy="8856977"/>
          </a:xfrm>
        </p:spPr>
        <p:txBody>
          <a:bodyPr lIns="45720" rIns="45720" anchor="t"/>
          <a:lstStyle>
            <a:lvl1pPr marL="0" indent="0">
              <a:buNone/>
              <a:defRPr sz="7920">
                <a:solidFill>
                  <a:schemeClr val="tx1"/>
                </a:solidFill>
              </a:defRPr>
            </a:lvl1pPr>
            <a:lvl2pPr>
              <a:buNone/>
              <a:defRPr sz="6480">
                <a:solidFill>
                  <a:schemeClr val="tx1">
                    <a:tint val="75000"/>
                  </a:schemeClr>
                </a:solidFill>
              </a:defRPr>
            </a:lvl2pPr>
            <a:lvl3pPr>
              <a:buNone/>
              <a:defRPr sz="5760">
                <a:solidFill>
                  <a:schemeClr val="tx1">
                    <a:tint val="75000"/>
                  </a:schemeClr>
                </a:solidFill>
              </a:defRPr>
            </a:lvl3pPr>
            <a:lvl4pPr>
              <a:buNone/>
              <a:defRPr sz="5040">
                <a:solidFill>
                  <a:schemeClr val="tx1">
                    <a:tint val="75000"/>
                  </a:schemeClr>
                </a:solidFill>
              </a:defRPr>
            </a:lvl4pPr>
            <a:lvl5pPr>
              <a:buNone/>
              <a:defRPr sz="5040">
                <a:solidFill>
                  <a:schemeClr val="tx1">
                    <a:tint val="75000"/>
                  </a:schemeClr>
                </a:solidFill>
              </a:defRPr>
            </a:lvl5pPr>
          </a:lstStyle>
          <a:p>
            <a:pPr lvl="0" eaLnBrk="1" latinLnBrk="0" hangingPunct="1"/>
            <a:r>
              <a:rPr kumimoji="0" lang="en-US"/>
              <a:t>Edit Master text styles</a:t>
            </a:r>
          </a:p>
        </p:txBody>
      </p:sp>
      <p:sp>
        <p:nvSpPr>
          <p:cNvPr id="4" name="Date Placeholder 3"/>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214887636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45920" y="4130650"/>
            <a:ext cx="29626560" cy="6705600"/>
          </a:xfrm>
        </p:spPr>
        <p:txBody>
          <a:bodyPr/>
          <a:lstStyle/>
          <a:p>
            <a:r>
              <a:rPr kumimoji="0" lang="en-US"/>
              <a:t>Click to edit Master title style</a:t>
            </a:r>
          </a:p>
        </p:txBody>
      </p:sp>
      <p:sp>
        <p:nvSpPr>
          <p:cNvPr id="3" name="Content Placeholder 2"/>
          <p:cNvSpPr>
            <a:spLocks noGrp="1"/>
          </p:cNvSpPr>
          <p:nvPr>
            <p:ph sz="half" idx="1"/>
          </p:nvPr>
        </p:nvSpPr>
        <p:spPr>
          <a:xfrm>
            <a:off x="1645920" y="11264499"/>
            <a:ext cx="14538960" cy="26017728"/>
          </a:xfrm>
        </p:spPr>
        <p:txBody>
          <a:bodyPr/>
          <a:lstStyle>
            <a:lvl1pPr>
              <a:defRPr sz="9360"/>
            </a:lvl1pPr>
            <a:lvl2pPr>
              <a:defRPr sz="8640"/>
            </a:lvl2pPr>
            <a:lvl3pPr>
              <a:defRPr sz="7200"/>
            </a:lvl3pPr>
            <a:lvl4pPr>
              <a:defRPr sz="6480"/>
            </a:lvl4pPr>
            <a:lvl5pPr>
              <a:defRPr sz="648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16733520" y="11264499"/>
            <a:ext cx="14538960" cy="26017728"/>
          </a:xfrm>
        </p:spPr>
        <p:txBody>
          <a:bodyPr/>
          <a:lstStyle>
            <a:lvl1pPr>
              <a:defRPr sz="9360"/>
            </a:lvl1pPr>
            <a:lvl2pPr>
              <a:defRPr sz="8640"/>
            </a:lvl2pPr>
            <a:lvl3pPr>
              <a:defRPr sz="7200"/>
            </a:lvl3pPr>
            <a:lvl4pPr>
              <a:defRPr sz="6480"/>
            </a:lvl4pPr>
            <a:lvl5pPr>
              <a:defRPr sz="648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5F761CB-4067-4233-B3A6-244EF2B1EABC}"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3805175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4130650"/>
            <a:ext cx="29626560" cy="67056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1645920" y="10884122"/>
            <a:ext cx="14544677" cy="3868198"/>
          </a:xfrm>
        </p:spPr>
        <p:txBody>
          <a:bodyPr lIns="45720" tIns="0" rIns="45720" bIns="0" anchor="ctr">
            <a:noAutofit/>
          </a:bodyPr>
          <a:lstStyle>
            <a:lvl1pPr marL="0" indent="0">
              <a:buNone/>
              <a:defRPr sz="8640" b="1" cap="none" baseline="0">
                <a:solidFill>
                  <a:schemeClr val="tx2"/>
                </a:solidFill>
                <a:effectLst/>
              </a:defRPr>
            </a:lvl1pPr>
            <a:lvl2pPr>
              <a:buNone/>
              <a:defRPr sz="7200" b="1"/>
            </a:lvl2pPr>
            <a:lvl3pPr>
              <a:buNone/>
              <a:defRPr sz="6480" b="1"/>
            </a:lvl3pPr>
            <a:lvl4pPr>
              <a:buNone/>
              <a:defRPr sz="5760" b="1"/>
            </a:lvl4pPr>
            <a:lvl5pPr>
              <a:buNone/>
              <a:defRPr sz="5760" b="1"/>
            </a:lvl5pPr>
          </a:lstStyle>
          <a:p>
            <a:pPr lvl="0" eaLnBrk="1" latinLnBrk="0" hangingPunct="1"/>
            <a:r>
              <a:rPr kumimoji="0" lang="en-US"/>
              <a:t>Edit Master text styles</a:t>
            </a:r>
          </a:p>
        </p:txBody>
      </p:sp>
      <p:sp>
        <p:nvSpPr>
          <p:cNvPr id="4" name="Text Placeholder 3"/>
          <p:cNvSpPr>
            <a:spLocks noGrp="1"/>
          </p:cNvSpPr>
          <p:nvPr>
            <p:ph type="body" sz="half" idx="3"/>
          </p:nvPr>
        </p:nvSpPr>
        <p:spPr>
          <a:xfrm>
            <a:off x="16722092" y="10910577"/>
            <a:ext cx="14550390" cy="3841746"/>
          </a:xfrm>
        </p:spPr>
        <p:txBody>
          <a:bodyPr lIns="45720" tIns="0" rIns="45720" bIns="0" anchor="ctr"/>
          <a:lstStyle>
            <a:lvl1pPr marL="0" indent="0">
              <a:buNone/>
              <a:defRPr sz="8640" b="1" cap="none" baseline="0">
                <a:solidFill>
                  <a:schemeClr val="tx2"/>
                </a:solidFill>
                <a:effectLst/>
              </a:defRPr>
            </a:lvl1pPr>
            <a:lvl2pPr>
              <a:buNone/>
              <a:defRPr sz="7200" b="1"/>
            </a:lvl2pPr>
            <a:lvl3pPr>
              <a:buNone/>
              <a:defRPr sz="6480" b="1"/>
            </a:lvl3pPr>
            <a:lvl4pPr>
              <a:buNone/>
              <a:defRPr sz="5760" b="1"/>
            </a:lvl4pPr>
            <a:lvl5pPr>
              <a:buNone/>
              <a:defRPr sz="5760" b="1"/>
            </a:lvl5pPr>
          </a:lstStyle>
          <a:p>
            <a:pPr lvl="0" eaLnBrk="1" latinLnBrk="0" hangingPunct="1"/>
            <a:r>
              <a:rPr kumimoji="0" lang="en-US"/>
              <a:t>Edit Master text styles</a:t>
            </a:r>
          </a:p>
        </p:txBody>
      </p:sp>
      <p:sp>
        <p:nvSpPr>
          <p:cNvPr id="5" name="Content Placeholder 4"/>
          <p:cNvSpPr>
            <a:spLocks noGrp="1"/>
          </p:cNvSpPr>
          <p:nvPr>
            <p:ph sz="quarter" idx="2"/>
          </p:nvPr>
        </p:nvSpPr>
        <p:spPr>
          <a:xfrm>
            <a:off x="1645920" y="14752320"/>
            <a:ext cx="14544677" cy="22561557"/>
          </a:xfrm>
        </p:spPr>
        <p:txBody>
          <a:bodyPr tIns="0"/>
          <a:lstStyle>
            <a:lvl1pPr>
              <a:defRPr sz="7920"/>
            </a:lvl1pPr>
            <a:lvl2pPr>
              <a:defRPr sz="7200"/>
            </a:lvl2pPr>
            <a:lvl3pPr>
              <a:defRPr sz="6480"/>
            </a:lvl3pPr>
            <a:lvl4pPr>
              <a:defRPr sz="5760"/>
            </a:lvl4pPr>
            <a:lvl5pPr>
              <a:defRPr sz="576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16722092" y="14752320"/>
            <a:ext cx="14550390" cy="22561557"/>
          </a:xfrm>
        </p:spPr>
        <p:txBody>
          <a:bodyPr tIns="0"/>
          <a:lstStyle>
            <a:lvl1pPr>
              <a:defRPr sz="7920"/>
            </a:lvl1pPr>
            <a:lvl2pPr>
              <a:defRPr sz="7200"/>
            </a:lvl2pPr>
            <a:lvl3pPr>
              <a:defRPr sz="6480"/>
            </a:lvl3pPr>
            <a:lvl4pPr>
              <a:defRPr sz="5760"/>
            </a:lvl4pPr>
            <a:lvl5pPr>
              <a:defRPr sz="576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5F761CB-4067-4233-B3A6-244EF2B1EABC}" type="datetimeFigureOut">
              <a:rPr lang="en-US" smtClean="0"/>
              <a:t>6/14/2018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4021123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45920" y="4130650"/>
            <a:ext cx="29900880" cy="67056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18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5F761CB-4067-4233-B3A6-244EF2B1EABC}" type="datetimeFigureOut">
              <a:rPr lang="en-US" smtClean="0"/>
              <a:t>6/14/2018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1851198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F761CB-4067-4233-B3A6-244EF2B1EABC}" type="datetimeFigureOut">
              <a:rPr lang="en-US" smtClean="0"/>
              <a:t>6/14/2018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3030631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0" y="3017532"/>
            <a:ext cx="9875520" cy="6817360"/>
          </a:xfrm>
        </p:spPr>
        <p:txBody>
          <a:bodyPr lIns="0" anchor="b">
            <a:noAutofit/>
          </a:bodyPr>
          <a:lstStyle>
            <a:lvl1pPr algn="l" rtl="0">
              <a:spcBef>
                <a:spcPct val="0"/>
              </a:spcBef>
              <a:buNone/>
              <a:defRPr sz="936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2468880" y="9834880"/>
            <a:ext cx="9875520" cy="26822400"/>
          </a:xfrm>
        </p:spPr>
        <p:txBody>
          <a:bodyPr lIns="18288" rIns="18288"/>
          <a:lstStyle>
            <a:lvl1pPr marL="0" indent="0" algn="l">
              <a:buNone/>
              <a:defRPr sz="5040"/>
            </a:lvl1pPr>
            <a:lvl2pPr indent="0" algn="l">
              <a:buNone/>
              <a:defRPr sz="4320"/>
            </a:lvl2pPr>
            <a:lvl3pPr indent="0" algn="l">
              <a:buNone/>
              <a:defRPr sz="3600"/>
            </a:lvl3pPr>
            <a:lvl4pPr indent="0" algn="l">
              <a:buNone/>
              <a:defRPr sz="3240"/>
            </a:lvl4pPr>
            <a:lvl5pPr indent="0" algn="l">
              <a:buNone/>
              <a:defRPr sz="3240"/>
            </a:lvl5pPr>
          </a:lstStyle>
          <a:p>
            <a:pPr lvl="0" eaLnBrk="1" latinLnBrk="0" hangingPunct="1"/>
            <a:r>
              <a:rPr kumimoji="0" lang="en-US"/>
              <a:t>Edit Master text styles</a:t>
            </a:r>
          </a:p>
        </p:txBody>
      </p:sp>
      <p:sp>
        <p:nvSpPr>
          <p:cNvPr id="4" name="Content Placeholder 3"/>
          <p:cNvSpPr>
            <a:spLocks noGrp="1"/>
          </p:cNvSpPr>
          <p:nvPr>
            <p:ph sz="half" idx="1"/>
          </p:nvPr>
        </p:nvSpPr>
        <p:spPr>
          <a:xfrm>
            <a:off x="12870180" y="9834880"/>
            <a:ext cx="18402300" cy="26822400"/>
          </a:xfrm>
        </p:spPr>
        <p:txBody>
          <a:bodyPr tIns="0"/>
          <a:lstStyle>
            <a:lvl1pPr>
              <a:defRPr sz="10080"/>
            </a:lvl1pPr>
            <a:lvl2pPr>
              <a:defRPr sz="9360"/>
            </a:lvl2pPr>
            <a:lvl3pPr>
              <a:defRPr sz="8640"/>
            </a:lvl3pPr>
            <a:lvl4pPr>
              <a:defRPr sz="7200"/>
            </a:lvl4pPr>
            <a:lvl5pPr>
              <a:defRPr sz="648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5F761CB-4067-4233-B3A6-244EF2B1EABC}"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608183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841F3-9F3F-444E-9ECC-B542B917A41A}"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191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11396711" y="6500718"/>
            <a:ext cx="18928080" cy="241401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6480"/>
          </a:p>
        </p:txBody>
      </p:sp>
      <p:sp>
        <p:nvSpPr>
          <p:cNvPr id="12" name="Right Triangle 11"/>
          <p:cNvSpPr/>
          <p:nvPr/>
        </p:nvSpPr>
        <p:spPr>
          <a:xfrm rot="420000" flipV="1">
            <a:off x="28814882" y="31443978"/>
            <a:ext cx="559613" cy="911962"/>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6480"/>
          </a:p>
        </p:txBody>
      </p:sp>
      <p:sp>
        <p:nvSpPr>
          <p:cNvPr id="2" name="Title 1"/>
          <p:cNvSpPr>
            <a:spLocks noGrp="1"/>
          </p:cNvSpPr>
          <p:nvPr>
            <p:ph type="title"/>
          </p:nvPr>
        </p:nvSpPr>
        <p:spPr>
          <a:xfrm>
            <a:off x="2194560" y="6905046"/>
            <a:ext cx="7966253" cy="9284710"/>
          </a:xfrm>
        </p:spPr>
        <p:txBody>
          <a:bodyPr vert="horz" lIns="45720" tIns="45720" rIns="45720" bIns="45720" anchor="b"/>
          <a:lstStyle>
            <a:lvl1pPr algn="l">
              <a:buNone/>
              <a:defRPr sz="72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2194560" y="16595539"/>
            <a:ext cx="7955280" cy="12785344"/>
          </a:xfrm>
        </p:spPr>
        <p:txBody>
          <a:bodyPr lIns="64008" rIns="45720" bIns="45720" anchor="t"/>
          <a:lstStyle>
            <a:lvl1pPr marL="0" indent="0" algn="l">
              <a:spcBef>
                <a:spcPts val="900"/>
              </a:spcBef>
              <a:buFontTx/>
              <a:buNone/>
              <a:defRPr sz="4680"/>
            </a:lvl1pPr>
            <a:lvl2pPr>
              <a:defRPr sz="4320"/>
            </a:lvl2pPr>
            <a:lvl3pPr>
              <a:defRPr sz="3600"/>
            </a:lvl3pPr>
            <a:lvl4pPr>
              <a:defRPr sz="3240"/>
            </a:lvl4pPr>
            <a:lvl5pPr>
              <a:defRPr sz="3240"/>
            </a:lvl5pPr>
          </a:lstStyle>
          <a:p>
            <a:pPr lvl="0" eaLnBrk="1" latinLnBrk="0" hangingPunct="1"/>
            <a:r>
              <a:rPr kumimoji="0" lang="en-US"/>
              <a:t>Edit Master text styles</a:t>
            </a:r>
          </a:p>
        </p:txBody>
      </p:sp>
      <p:sp>
        <p:nvSpPr>
          <p:cNvPr id="5" name="Date Placeholder 4"/>
          <p:cNvSpPr>
            <a:spLocks noGrp="1"/>
          </p:cNvSpPr>
          <p:nvPr>
            <p:ph type="dt" sz="half" idx="10"/>
          </p:nvPr>
        </p:nvSpPr>
        <p:spPr/>
        <p:txBody>
          <a:bodyPr/>
          <a:lstStyle/>
          <a:p>
            <a:fld id="{C5F761CB-4067-4233-B3A6-244EF2B1EABC}"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29077920" y="37290589"/>
            <a:ext cx="2194560" cy="2142067"/>
          </a:xfrm>
        </p:spPr>
        <p:txBody>
          <a:bodyPr/>
          <a:lstStyle/>
          <a:p>
            <a:fld id="{C3C841F3-9F3F-444E-9ECC-B542B917A41A}" type="slidenum">
              <a:rPr lang="en-US" smtClean="0"/>
              <a:t>‹#›</a:t>
            </a:fld>
            <a:endParaRPr lang="en-US"/>
          </a:p>
        </p:txBody>
      </p:sp>
      <p:sp>
        <p:nvSpPr>
          <p:cNvPr id="3" name="Picture Placeholder 2"/>
          <p:cNvSpPr>
            <a:spLocks noGrp="1"/>
          </p:cNvSpPr>
          <p:nvPr>
            <p:ph type="pic" idx="1"/>
          </p:nvPr>
        </p:nvSpPr>
        <p:spPr>
          <a:xfrm rot="420000">
            <a:off x="12548855" y="7037166"/>
            <a:ext cx="16623792" cy="23067264"/>
          </a:xfrm>
          <a:prstGeom prst="rect">
            <a:avLst/>
          </a:prstGeom>
          <a:solidFill>
            <a:schemeClr val="bg2"/>
          </a:solidFill>
          <a:ln w="3000" cap="rnd">
            <a:solidFill>
              <a:srgbClr val="C0C0C0"/>
            </a:solidFill>
            <a:round/>
          </a:ln>
          <a:effectLst/>
        </p:spPr>
        <p:txBody>
          <a:bodyPr/>
          <a:lstStyle>
            <a:lvl1pPr marL="0" indent="0">
              <a:buNone/>
              <a:defRPr sz="11520"/>
            </a:lvl1pPr>
          </a:lstStyle>
          <a:p>
            <a:r>
              <a:rPr kumimoji="0" lang="en-US"/>
              <a:t>Click icon to add picture</a:t>
            </a:r>
            <a:endParaRPr kumimoji="0" lang="en-US" dirty="0"/>
          </a:p>
        </p:txBody>
      </p:sp>
      <p:sp>
        <p:nvSpPr>
          <p:cNvPr id="10" name="Freeform 9"/>
          <p:cNvSpPr>
            <a:spLocks/>
          </p:cNvSpPr>
          <p:nvPr/>
        </p:nvSpPr>
        <p:spPr bwMode="auto">
          <a:xfrm flipV="1">
            <a:off x="-34290" y="34124053"/>
            <a:ext cx="32986980" cy="6109547"/>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329184" tIns="164592" rIns="329184" bIns="164592" anchor="t" compatLnSpc="1"/>
          <a:lstStyle/>
          <a:p>
            <a:pPr marL="0" algn="l" rtl="0" eaLnBrk="1" latinLnBrk="0" hangingPunct="1"/>
            <a:endParaRPr kumimoji="0" lang="en-US" sz="6480">
              <a:solidFill>
                <a:schemeClr val="tx1"/>
              </a:solidFill>
              <a:latin typeface="+mn-lt"/>
              <a:ea typeface="+mn-ea"/>
              <a:cs typeface="+mn-cs"/>
            </a:endParaRPr>
          </a:p>
        </p:txBody>
      </p:sp>
      <p:sp>
        <p:nvSpPr>
          <p:cNvPr id="11" name="Freeform 10"/>
          <p:cNvSpPr>
            <a:spLocks/>
          </p:cNvSpPr>
          <p:nvPr/>
        </p:nvSpPr>
        <p:spPr bwMode="auto">
          <a:xfrm flipV="1">
            <a:off x="15773400" y="36489643"/>
            <a:ext cx="17145000" cy="374396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329184" tIns="164592" rIns="329184" bIns="164592" anchor="t" compatLnSpc="1"/>
          <a:lstStyle/>
          <a:p>
            <a:pPr marL="0" algn="l" rtl="0" eaLnBrk="1" latinLnBrk="0" hangingPunct="1"/>
            <a:endParaRPr kumimoji="0" lang="en-US" sz="6480">
              <a:solidFill>
                <a:schemeClr val="tx1"/>
              </a:solidFill>
              <a:latin typeface="+mn-lt"/>
              <a:ea typeface="+mn-ea"/>
              <a:cs typeface="+mn-cs"/>
            </a:endParaRPr>
          </a:p>
        </p:txBody>
      </p:sp>
    </p:spTree>
    <p:extLst>
      <p:ext uri="{BB962C8B-B14F-4D97-AF65-F5344CB8AC3E}">
        <p14:creationId xmlns:p14="http://schemas.microsoft.com/office/powerpoint/2010/main" val="3950066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679414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5364489"/>
            <a:ext cx="7406640" cy="30575676"/>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645920" y="5364489"/>
            <a:ext cx="21671280" cy="30575676"/>
          </a:xfr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414738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BC63-0860-4014-ACEF-063C5F67BC64}"/>
              </a:ext>
            </a:extLst>
          </p:cNvPr>
          <p:cNvSpPr>
            <a:spLocks noGrp="1"/>
          </p:cNvSpPr>
          <p:nvPr>
            <p:ph type="ctrTitle"/>
          </p:nvPr>
        </p:nvSpPr>
        <p:spPr>
          <a:xfrm>
            <a:off x="4114800" y="6584530"/>
            <a:ext cx="24688800" cy="14007253"/>
          </a:xfrm>
        </p:spPr>
        <p:txBody>
          <a:bodyPr anchor="b"/>
          <a:lstStyle>
            <a:lvl1pPr algn="ctr">
              <a:defRPr sz="16200"/>
            </a:lvl1pPr>
          </a:lstStyle>
          <a:p>
            <a:r>
              <a:rPr lang="en-US"/>
              <a:t>Click to edit Master title style</a:t>
            </a:r>
          </a:p>
        </p:txBody>
      </p:sp>
      <p:sp>
        <p:nvSpPr>
          <p:cNvPr id="3" name="Subtitle 2">
            <a:extLst>
              <a:ext uri="{FF2B5EF4-FFF2-40B4-BE49-F238E27FC236}">
                <a16:creationId xmlns:a16="http://schemas.microsoft.com/office/drawing/2014/main" id="{9741E0EA-7B2E-47E4-AE45-F75FD07E4991}"/>
              </a:ext>
            </a:extLst>
          </p:cNvPr>
          <p:cNvSpPr>
            <a:spLocks noGrp="1"/>
          </p:cNvSpPr>
          <p:nvPr>
            <p:ph type="subTitle" idx="1"/>
          </p:nvPr>
        </p:nvSpPr>
        <p:spPr>
          <a:xfrm>
            <a:off x="4114800" y="21131956"/>
            <a:ext cx="24688800" cy="9713804"/>
          </a:xfrm>
        </p:spPr>
        <p:txBody>
          <a:bodyPr/>
          <a:lstStyle>
            <a:lvl1pPr marL="0" indent="0" algn="ctr">
              <a:buNone/>
              <a:defRPr sz="648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a:t>Click to edit Master subtitle style</a:t>
            </a:r>
          </a:p>
        </p:txBody>
      </p:sp>
      <p:sp>
        <p:nvSpPr>
          <p:cNvPr id="4" name="Date Placeholder 3">
            <a:extLst>
              <a:ext uri="{FF2B5EF4-FFF2-40B4-BE49-F238E27FC236}">
                <a16:creationId xmlns:a16="http://schemas.microsoft.com/office/drawing/2014/main" id="{D3F28FA4-D73A-4742-869D-D4E38F0FCB91}"/>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a:extLst>
              <a:ext uri="{FF2B5EF4-FFF2-40B4-BE49-F238E27FC236}">
                <a16:creationId xmlns:a16="http://schemas.microsoft.com/office/drawing/2014/main" id="{9D40EA3C-1E5F-462D-938B-40D19376A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C5BF5-2BD5-415A-9919-80AEEE0063D3}"/>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1965597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A6A5-03B6-4087-8FF5-5767C2B762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92E3CD-B255-47DB-BDE4-EF65EC772A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05255-BE63-45DB-81E4-791CD872FD00}"/>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a:extLst>
              <a:ext uri="{FF2B5EF4-FFF2-40B4-BE49-F238E27FC236}">
                <a16:creationId xmlns:a16="http://schemas.microsoft.com/office/drawing/2014/main" id="{4650D889-37F3-4DBC-AA03-3348F15EB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5AEF6-BA3A-48A2-9B87-132A1EB03AE6}"/>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3521888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B31F-0771-42F3-AA4C-814A6FA6CD53}"/>
              </a:ext>
            </a:extLst>
          </p:cNvPr>
          <p:cNvSpPr>
            <a:spLocks noGrp="1"/>
          </p:cNvSpPr>
          <p:nvPr>
            <p:ph type="title"/>
          </p:nvPr>
        </p:nvSpPr>
        <p:spPr>
          <a:xfrm>
            <a:off x="2245995" y="10030466"/>
            <a:ext cx="28392120" cy="16736057"/>
          </a:xfrm>
        </p:spPr>
        <p:txBody>
          <a:bodyPr anchor="b"/>
          <a:lstStyle>
            <a:lvl1pPr>
              <a:defRPr sz="16200"/>
            </a:lvl1pPr>
          </a:lstStyle>
          <a:p>
            <a:r>
              <a:rPr lang="en-US"/>
              <a:t>Click to edit Master title style</a:t>
            </a:r>
          </a:p>
        </p:txBody>
      </p:sp>
      <p:sp>
        <p:nvSpPr>
          <p:cNvPr id="3" name="Text Placeholder 2">
            <a:extLst>
              <a:ext uri="{FF2B5EF4-FFF2-40B4-BE49-F238E27FC236}">
                <a16:creationId xmlns:a16="http://schemas.microsoft.com/office/drawing/2014/main" id="{FD565F6B-431A-4286-98FB-B68F5B16D8F2}"/>
              </a:ext>
            </a:extLst>
          </p:cNvPr>
          <p:cNvSpPr>
            <a:spLocks noGrp="1"/>
          </p:cNvSpPr>
          <p:nvPr>
            <p:ph type="body" idx="1"/>
          </p:nvPr>
        </p:nvSpPr>
        <p:spPr>
          <a:xfrm>
            <a:off x="2245995" y="26924853"/>
            <a:ext cx="28392120" cy="8801097"/>
          </a:xfrm>
        </p:spPr>
        <p:txBody>
          <a:bodyPr/>
          <a:lstStyle>
            <a:lvl1pPr marL="0" indent="0">
              <a:buNone/>
              <a:defRPr sz="6480">
                <a:solidFill>
                  <a:schemeClr val="tx1">
                    <a:tint val="75000"/>
                  </a:schemeClr>
                </a:solidFill>
              </a:defRPr>
            </a:lvl1pPr>
            <a:lvl2pPr marL="1234440" indent="0">
              <a:buNone/>
              <a:defRPr sz="5400">
                <a:solidFill>
                  <a:schemeClr val="tx1">
                    <a:tint val="75000"/>
                  </a:schemeClr>
                </a:solidFill>
              </a:defRPr>
            </a:lvl2pPr>
            <a:lvl3pPr marL="2468880" indent="0">
              <a:buNone/>
              <a:defRPr sz="4860">
                <a:solidFill>
                  <a:schemeClr val="tx1">
                    <a:tint val="75000"/>
                  </a:schemeClr>
                </a:solidFill>
              </a:defRPr>
            </a:lvl3pPr>
            <a:lvl4pPr marL="3703320" indent="0">
              <a:buNone/>
              <a:defRPr sz="4320">
                <a:solidFill>
                  <a:schemeClr val="tx1">
                    <a:tint val="75000"/>
                  </a:schemeClr>
                </a:solidFill>
              </a:defRPr>
            </a:lvl4pPr>
            <a:lvl5pPr marL="4937760" indent="0">
              <a:buNone/>
              <a:defRPr sz="4320">
                <a:solidFill>
                  <a:schemeClr val="tx1">
                    <a:tint val="75000"/>
                  </a:schemeClr>
                </a:solidFill>
              </a:defRPr>
            </a:lvl5pPr>
            <a:lvl6pPr marL="6172200" indent="0">
              <a:buNone/>
              <a:defRPr sz="4320">
                <a:solidFill>
                  <a:schemeClr val="tx1">
                    <a:tint val="75000"/>
                  </a:schemeClr>
                </a:solidFill>
              </a:defRPr>
            </a:lvl6pPr>
            <a:lvl7pPr marL="7406640" indent="0">
              <a:buNone/>
              <a:defRPr sz="4320">
                <a:solidFill>
                  <a:schemeClr val="tx1">
                    <a:tint val="75000"/>
                  </a:schemeClr>
                </a:solidFill>
              </a:defRPr>
            </a:lvl7pPr>
            <a:lvl8pPr marL="8641080" indent="0">
              <a:buNone/>
              <a:defRPr sz="4320">
                <a:solidFill>
                  <a:schemeClr val="tx1">
                    <a:tint val="75000"/>
                  </a:schemeClr>
                </a:solidFill>
              </a:defRPr>
            </a:lvl8pPr>
            <a:lvl9pPr marL="9875520" indent="0">
              <a:buNone/>
              <a:defRPr sz="432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769EA7-C2A0-494A-8821-93D23DAB7D34}"/>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a:extLst>
              <a:ext uri="{FF2B5EF4-FFF2-40B4-BE49-F238E27FC236}">
                <a16:creationId xmlns:a16="http://schemas.microsoft.com/office/drawing/2014/main" id="{CA97C01A-B669-48A2-A05F-2DDC62E6D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68810-4BA5-4C30-9701-F4EA91606274}"/>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2238092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244E-5E21-49ED-AABF-A7606DA3B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0C43A6-799D-4901-AAFD-C663044C9E10}"/>
              </a:ext>
            </a:extLst>
          </p:cNvPr>
          <p:cNvSpPr>
            <a:spLocks noGrp="1"/>
          </p:cNvSpPr>
          <p:nvPr>
            <p:ph sz="half" idx="1"/>
          </p:nvPr>
        </p:nvSpPr>
        <p:spPr>
          <a:xfrm>
            <a:off x="2263140" y="10710333"/>
            <a:ext cx="13990320" cy="25527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CE232-3223-4D65-916C-FED31D72D7E4}"/>
              </a:ext>
            </a:extLst>
          </p:cNvPr>
          <p:cNvSpPr>
            <a:spLocks noGrp="1"/>
          </p:cNvSpPr>
          <p:nvPr>
            <p:ph sz="half" idx="2"/>
          </p:nvPr>
        </p:nvSpPr>
        <p:spPr>
          <a:xfrm>
            <a:off x="16664940" y="10710333"/>
            <a:ext cx="13990320" cy="25527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0728F4-5531-47A0-9DA5-F5D69977131B}"/>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6" name="Footer Placeholder 5">
            <a:extLst>
              <a:ext uri="{FF2B5EF4-FFF2-40B4-BE49-F238E27FC236}">
                <a16:creationId xmlns:a16="http://schemas.microsoft.com/office/drawing/2014/main" id="{14DD399C-8EB7-44AE-ABA8-BCC5255F61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E1FAC-5EEF-4F51-9BDA-2782F8B9C39A}"/>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1215656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0162-9B55-4DEF-9045-63E3B8C0F7DB}"/>
              </a:ext>
            </a:extLst>
          </p:cNvPr>
          <p:cNvSpPr>
            <a:spLocks noGrp="1"/>
          </p:cNvSpPr>
          <p:nvPr>
            <p:ph type="title"/>
          </p:nvPr>
        </p:nvSpPr>
        <p:spPr>
          <a:xfrm>
            <a:off x="2267428" y="2142070"/>
            <a:ext cx="28392120" cy="7776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C4677D-C493-4C65-A34A-DC1DA82EC45E}"/>
              </a:ext>
            </a:extLst>
          </p:cNvPr>
          <p:cNvSpPr>
            <a:spLocks noGrp="1"/>
          </p:cNvSpPr>
          <p:nvPr>
            <p:ph type="body" idx="1"/>
          </p:nvPr>
        </p:nvSpPr>
        <p:spPr>
          <a:xfrm>
            <a:off x="2267429" y="9862823"/>
            <a:ext cx="13926025" cy="4833617"/>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Edit Master text styles</a:t>
            </a:r>
          </a:p>
        </p:txBody>
      </p:sp>
      <p:sp>
        <p:nvSpPr>
          <p:cNvPr id="4" name="Content Placeholder 3">
            <a:extLst>
              <a:ext uri="{FF2B5EF4-FFF2-40B4-BE49-F238E27FC236}">
                <a16:creationId xmlns:a16="http://schemas.microsoft.com/office/drawing/2014/main" id="{3D0A8037-1B09-4793-90A1-BE0B32187A01}"/>
              </a:ext>
            </a:extLst>
          </p:cNvPr>
          <p:cNvSpPr>
            <a:spLocks noGrp="1"/>
          </p:cNvSpPr>
          <p:nvPr>
            <p:ph sz="half" idx="2"/>
          </p:nvPr>
        </p:nvSpPr>
        <p:spPr>
          <a:xfrm>
            <a:off x="2267429" y="14696440"/>
            <a:ext cx="13926025" cy="21616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BB7A2E-77A3-4AE7-B614-6ECC3860A4C4}"/>
              </a:ext>
            </a:extLst>
          </p:cNvPr>
          <p:cNvSpPr>
            <a:spLocks noGrp="1"/>
          </p:cNvSpPr>
          <p:nvPr>
            <p:ph type="body" sz="quarter" idx="3"/>
          </p:nvPr>
        </p:nvSpPr>
        <p:spPr>
          <a:xfrm>
            <a:off x="16664940" y="9862823"/>
            <a:ext cx="13994608" cy="4833617"/>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Edit Master text styles</a:t>
            </a:r>
          </a:p>
        </p:txBody>
      </p:sp>
      <p:sp>
        <p:nvSpPr>
          <p:cNvPr id="6" name="Content Placeholder 5">
            <a:extLst>
              <a:ext uri="{FF2B5EF4-FFF2-40B4-BE49-F238E27FC236}">
                <a16:creationId xmlns:a16="http://schemas.microsoft.com/office/drawing/2014/main" id="{FEB2CD26-D247-4206-8441-07195F1A2382}"/>
              </a:ext>
            </a:extLst>
          </p:cNvPr>
          <p:cNvSpPr>
            <a:spLocks noGrp="1"/>
          </p:cNvSpPr>
          <p:nvPr>
            <p:ph sz="quarter" idx="4"/>
          </p:nvPr>
        </p:nvSpPr>
        <p:spPr>
          <a:xfrm>
            <a:off x="16664940" y="14696440"/>
            <a:ext cx="13994608" cy="21616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42FC01-AB22-472A-B10F-E92718812BD1}"/>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8" name="Footer Placeholder 7">
            <a:extLst>
              <a:ext uri="{FF2B5EF4-FFF2-40B4-BE49-F238E27FC236}">
                <a16:creationId xmlns:a16="http://schemas.microsoft.com/office/drawing/2014/main" id="{FB622FA4-A88A-44E0-B262-73E1F4DFB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00C610-3497-447A-8797-47324BBF478B}"/>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588808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0C37-C909-4182-88D6-41C0851794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C495F0-C2AD-46FA-8AB9-9457E45BA52E}"/>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4" name="Footer Placeholder 3">
            <a:extLst>
              <a:ext uri="{FF2B5EF4-FFF2-40B4-BE49-F238E27FC236}">
                <a16:creationId xmlns:a16="http://schemas.microsoft.com/office/drawing/2014/main" id="{EFF269C1-43E5-4B22-AE75-0883B1E64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147F69-4574-45D2-8D12-9CD6123786C7}"/>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3219666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13548-B3D8-4D4E-B48C-6BAFBD4E15FB}"/>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3" name="Footer Placeholder 2">
            <a:extLst>
              <a:ext uri="{FF2B5EF4-FFF2-40B4-BE49-F238E27FC236}">
                <a16:creationId xmlns:a16="http://schemas.microsoft.com/office/drawing/2014/main" id="{9A10906F-925E-438E-845A-E03E92809A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56E1B-9F6D-4693-8376-AC942CC2537E}"/>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2215379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822960" y="1341120"/>
            <a:ext cx="31305398" cy="27788006"/>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9" name="Freeform 14"/>
          <p:cNvSpPr>
            <a:spLocks/>
          </p:cNvSpPr>
          <p:nvPr/>
        </p:nvSpPr>
        <p:spPr bwMode="hidden">
          <a:xfrm>
            <a:off x="21770779" y="24661073"/>
            <a:ext cx="10355144" cy="4188953"/>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329184" tIns="164592" rIns="329184" bIns="164592" numCol="1" anchor="t" anchorCtr="0" compatLnSpc="1">
            <a:prstTxWarp prst="textNoShape">
              <a:avLst/>
            </a:prstTxWarp>
          </a:bodyPr>
          <a:lstStyle/>
          <a:p>
            <a:endParaRPr lang="en-US" sz="6480"/>
          </a:p>
        </p:txBody>
      </p:sp>
      <p:sp>
        <p:nvSpPr>
          <p:cNvPr id="10" name="Freeform 18"/>
          <p:cNvSpPr>
            <a:spLocks/>
          </p:cNvSpPr>
          <p:nvPr/>
        </p:nvSpPr>
        <p:spPr bwMode="hidden">
          <a:xfrm>
            <a:off x="9429554" y="23908368"/>
            <a:ext cx="19960254" cy="4987476"/>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329184" tIns="164592" rIns="329184" bIns="164592" numCol="1" anchor="t" anchorCtr="0" compatLnSpc="1">
            <a:prstTxWarp prst="textNoShape">
              <a:avLst/>
            </a:prstTxWarp>
          </a:bodyPr>
          <a:lstStyle/>
          <a:p>
            <a:endParaRPr lang="en-US" sz="6480"/>
          </a:p>
        </p:txBody>
      </p:sp>
      <p:sp>
        <p:nvSpPr>
          <p:cNvPr id="11" name="Freeform 22"/>
          <p:cNvSpPr>
            <a:spLocks/>
          </p:cNvSpPr>
          <p:nvPr/>
        </p:nvSpPr>
        <p:spPr bwMode="hidden">
          <a:xfrm>
            <a:off x="10183421" y="23980364"/>
            <a:ext cx="19684728" cy="4542396"/>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329184" tIns="164592" rIns="329184" bIns="164592" numCol="1" anchor="t" anchorCtr="0" compatLnSpc="1">
            <a:prstTxWarp prst="textNoShape">
              <a:avLst/>
            </a:prstTxWarp>
          </a:bodyPr>
          <a:lstStyle/>
          <a:p>
            <a:endParaRPr lang="en-US" sz="6480"/>
          </a:p>
        </p:txBody>
      </p:sp>
      <p:sp>
        <p:nvSpPr>
          <p:cNvPr id="12" name="Freeform 26"/>
          <p:cNvSpPr>
            <a:spLocks/>
          </p:cNvSpPr>
          <p:nvPr/>
        </p:nvSpPr>
        <p:spPr bwMode="hidden">
          <a:xfrm>
            <a:off x="20194160" y="23901824"/>
            <a:ext cx="11908800" cy="3822421"/>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329184" tIns="164592" rIns="329184" bIns="164592" numCol="1" anchor="t" anchorCtr="0" compatLnSpc="1">
            <a:prstTxWarp prst="textNoShape">
              <a:avLst/>
            </a:prstTxWarp>
          </a:bodyPr>
          <a:lstStyle/>
          <a:p>
            <a:endParaRPr lang="en-US" sz="6480"/>
          </a:p>
        </p:txBody>
      </p:sp>
      <p:sp useBgFill="1">
        <p:nvSpPr>
          <p:cNvPr id="13" name="Freeform 10"/>
          <p:cNvSpPr>
            <a:spLocks/>
          </p:cNvSpPr>
          <p:nvPr/>
        </p:nvSpPr>
        <p:spPr bwMode="hidden">
          <a:xfrm>
            <a:off x="761994" y="23810190"/>
            <a:ext cx="31404154" cy="7801927"/>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329184" tIns="164592" rIns="329184" bIns="164592" numCol="1" anchor="t" anchorCtr="0" compatLnSpc="1">
            <a:prstTxWarp prst="textNoShape">
              <a:avLst/>
            </a:prstTxWarp>
          </a:bodyPr>
          <a:lstStyle/>
          <a:p>
            <a:endParaRPr lang="en-US" sz="6480"/>
          </a:p>
        </p:txBody>
      </p:sp>
      <p:sp>
        <p:nvSpPr>
          <p:cNvPr id="2" name="Title 1"/>
          <p:cNvSpPr>
            <a:spLocks noGrp="1"/>
          </p:cNvSpPr>
          <p:nvPr>
            <p:ph type="title"/>
          </p:nvPr>
        </p:nvSpPr>
        <p:spPr>
          <a:xfrm>
            <a:off x="2484115" y="14452885"/>
            <a:ext cx="27980640" cy="8940800"/>
          </a:xfrm>
        </p:spPr>
        <p:txBody>
          <a:bodyPr anchor="t">
            <a:normAutofit/>
          </a:bodyPr>
          <a:lstStyle>
            <a:lvl1pPr algn="ctr">
              <a:defRPr sz="15840" b="0" cap="none"/>
            </a:lvl1pPr>
          </a:lstStyle>
          <a:p>
            <a:r>
              <a:rPr lang="en-US"/>
              <a:t>Click to edit Master title style</a:t>
            </a:r>
            <a:endParaRPr lang="en-US" dirty="0"/>
          </a:p>
        </p:txBody>
      </p:sp>
      <p:sp>
        <p:nvSpPr>
          <p:cNvPr id="3" name="Text Placeholder 2"/>
          <p:cNvSpPr>
            <a:spLocks noGrp="1"/>
          </p:cNvSpPr>
          <p:nvPr>
            <p:ph type="body" idx="1"/>
          </p:nvPr>
        </p:nvSpPr>
        <p:spPr>
          <a:xfrm>
            <a:off x="4922514" y="8433031"/>
            <a:ext cx="23103842" cy="5513499"/>
          </a:xfrm>
        </p:spPr>
        <p:txBody>
          <a:bodyPr anchor="b">
            <a:normAutofit/>
          </a:bodyPr>
          <a:lstStyle>
            <a:lvl1pPr marL="0" indent="0" algn="ctr">
              <a:buNone/>
              <a:defRPr sz="7200">
                <a:solidFill>
                  <a:srgbClr val="FFFFFF"/>
                </a:solidFill>
              </a:defRPr>
            </a:lvl1pPr>
            <a:lvl2pPr marL="1645920" indent="0">
              <a:buNone/>
              <a:defRPr sz="6480">
                <a:solidFill>
                  <a:schemeClr val="tx1">
                    <a:tint val="75000"/>
                  </a:schemeClr>
                </a:solidFill>
              </a:defRPr>
            </a:lvl2pPr>
            <a:lvl3pPr marL="3291840" indent="0">
              <a:buNone/>
              <a:defRPr sz="5760">
                <a:solidFill>
                  <a:schemeClr val="tx1">
                    <a:tint val="75000"/>
                  </a:schemeClr>
                </a:solidFill>
              </a:defRPr>
            </a:lvl3pPr>
            <a:lvl4pPr marL="4937760" indent="0">
              <a:buNone/>
              <a:defRPr sz="5040">
                <a:solidFill>
                  <a:schemeClr val="tx1">
                    <a:tint val="75000"/>
                  </a:schemeClr>
                </a:solidFill>
              </a:defRPr>
            </a:lvl4pPr>
            <a:lvl5pPr marL="6583680" indent="0">
              <a:buNone/>
              <a:defRPr sz="5040">
                <a:solidFill>
                  <a:schemeClr val="tx1">
                    <a:tint val="75000"/>
                  </a:schemeClr>
                </a:solidFill>
              </a:defRPr>
            </a:lvl5pPr>
            <a:lvl6pPr marL="8229600" indent="0">
              <a:buNone/>
              <a:defRPr sz="5040">
                <a:solidFill>
                  <a:schemeClr val="tx1">
                    <a:tint val="75000"/>
                  </a:schemeClr>
                </a:solidFill>
              </a:defRPr>
            </a:lvl6pPr>
            <a:lvl7pPr marL="9875520" indent="0">
              <a:buNone/>
              <a:defRPr sz="5040">
                <a:solidFill>
                  <a:schemeClr val="tx1">
                    <a:tint val="75000"/>
                  </a:schemeClr>
                </a:solidFill>
              </a:defRPr>
            </a:lvl7pPr>
            <a:lvl8pPr marL="11521440" indent="0">
              <a:buNone/>
              <a:defRPr sz="5040">
                <a:solidFill>
                  <a:schemeClr val="tx1">
                    <a:tint val="75000"/>
                  </a:schemeClr>
                </a:solidFill>
              </a:defRPr>
            </a:lvl8pPr>
            <a:lvl9pPr marL="13167360" indent="0">
              <a:buNone/>
              <a:defRPr sz="5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2767158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AEEDF-FCDD-4682-86EC-04A90F30EC89}"/>
              </a:ext>
            </a:extLst>
          </p:cNvPr>
          <p:cNvSpPr>
            <a:spLocks noGrp="1"/>
          </p:cNvSpPr>
          <p:nvPr>
            <p:ph type="title"/>
          </p:nvPr>
        </p:nvSpPr>
        <p:spPr>
          <a:xfrm>
            <a:off x="2267429" y="2682240"/>
            <a:ext cx="10617040" cy="9387840"/>
          </a:xfrm>
        </p:spPr>
        <p:txBody>
          <a:bodyPr anchor="b"/>
          <a:lstStyle>
            <a:lvl1pPr>
              <a:defRPr sz="8640"/>
            </a:lvl1pPr>
          </a:lstStyle>
          <a:p>
            <a:r>
              <a:rPr lang="en-US"/>
              <a:t>Click to edit Master title style</a:t>
            </a:r>
          </a:p>
        </p:txBody>
      </p:sp>
      <p:sp>
        <p:nvSpPr>
          <p:cNvPr id="3" name="Content Placeholder 2">
            <a:extLst>
              <a:ext uri="{FF2B5EF4-FFF2-40B4-BE49-F238E27FC236}">
                <a16:creationId xmlns:a16="http://schemas.microsoft.com/office/drawing/2014/main" id="{544BE172-7D2B-4BC8-A340-AF0B0CE16A50}"/>
              </a:ext>
            </a:extLst>
          </p:cNvPr>
          <p:cNvSpPr>
            <a:spLocks noGrp="1"/>
          </p:cNvSpPr>
          <p:nvPr>
            <p:ph idx="1"/>
          </p:nvPr>
        </p:nvSpPr>
        <p:spPr>
          <a:xfrm>
            <a:off x="13994608" y="5792896"/>
            <a:ext cx="16664940" cy="28591933"/>
          </a:xfrm>
        </p:spPr>
        <p:txBody>
          <a:bodyPr/>
          <a:lstStyle>
            <a:lvl1pPr>
              <a:defRPr sz="8640"/>
            </a:lvl1pPr>
            <a:lvl2pPr>
              <a:defRPr sz="7560"/>
            </a:lvl2pPr>
            <a:lvl3pPr>
              <a:defRPr sz="6480"/>
            </a:lvl3pPr>
            <a:lvl4pPr>
              <a:defRPr sz="5400"/>
            </a:lvl4pPr>
            <a:lvl5pPr>
              <a:defRPr sz="5400"/>
            </a:lvl5pPr>
            <a:lvl6pPr>
              <a:defRPr sz="5400"/>
            </a:lvl6pPr>
            <a:lvl7pPr>
              <a:defRPr sz="5400"/>
            </a:lvl7pPr>
            <a:lvl8pPr>
              <a:defRPr sz="5400"/>
            </a:lvl8pPr>
            <a:lvl9pPr>
              <a:defRPr sz="5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4C23D0-470A-40E2-8D32-1F257BC5CE3A}"/>
              </a:ext>
            </a:extLst>
          </p:cNvPr>
          <p:cNvSpPr>
            <a:spLocks noGrp="1"/>
          </p:cNvSpPr>
          <p:nvPr>
            <p:ph type="body" sz="half" idx="2"/>
          </p:nvPr>
        </p:nvSpPr>
        <p:spPr>
          <a:xfrm>
            <a:off x="2267429" y="12070080"/>
            <a:ext cx="10617040" cy="22361316"/>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Edit Master text styles</a:t>
            </a:r>
          </a:p>
        </p:txBody>
      </p:sp>
      <p:sp>
        <p:nvSpPr>
          <p:cNvPr id="5" name="Date Placeholder 4">
            <a:extLst>
              <a:ext uri="{FF2B5EF4-FFF2-40B4-BE49-F238E27FC236}">
                <a16:creationId xmlns:a16="http://schemas.microsoft.com/office/drawing/2014/main" id="{A0DAC330-608B-4C56-8B36-2BBD4854A678}"/>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6" name="Footer Placeholder 5">
            <a:extLst>
              <a:ext uri="{FF2B5EF4-FFF2-40B4-BE49-F238E27FC236}">
                <a16:creationId xmlns:a16="http://schemas.microsoft.com/office/drawing/2014/main" id="{5A4EC2AE-5E84-4B00-9A37-46748807D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992D99-0509-4070-9886-DDB0141C323C}"/>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2148123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F09F-254A-4A18-9524-B997880466F8}"/>
              </a:ext>
            </a:extLst>
          </p:cNvPr>
          <p:cNvSpPr>
            <a:spLocks noGrp="1"/>
          </p:cNvSpPr>
          <p:nvPr>
            <p:ph type="title"/>
          </p:nvPr>
        </p:nvSpPr>
        <p:spPr>
          <a:xfrm>
            <a:off x="2267429" y="2682240"/>
            <a:ext cx="10617040" cy="9387840"/>
          </a:xfrm>
        </p:spPr>
        <p:txBody>
          <a:bodyPr anchor="b"/>
          <a:lstStyle>
            <a:lvl1pPr>
              <a:defRPr sz="8640"/>
            </a:lvl1pPr>
          </a:lstStyle>
          <a:p>
            <a:r>
              <a:rPr lang="en-US"/>
              <a:t>Click to edit Master title style</a:t>
            </a:r>
          </a:p>
        </p:txBody>
      </p:sp>
      <p:sp>
        <p:nvSpPr>
          <p:cNvPr id="3" name="Picture Placeholder 2">
            <a:extLst>
              <a:ext uri="{FF2B5EF4-FFF2-40B4-BE49-F238E27FC236}">
                <a16:creationId xmlns:a16="http://schemas.microsoft.com/office/drawing/2014/main" id="{8B6F0C83-4DF7-4980-84B7-DFD0D44B28C0}"/>
              </a:ext>
            </a:extLst>
          </p:cNvPr>
          <p:cNvSpPr>
            <a:spLocks noGrp="1"/>
          </p:cNvSpPr>
          <p:nvPr>
            <p:ph type="pic" idx="1"/>
          </p:nvPr>
        </p:nvSpPr>
        <p:spPr>
          <a:xfrm>
            <a:off x="13994608" y="5792896"/>
            <a:ext cx="16664940" cy="28591933"/>
          </a:xfrm>
        </p:spPr>
        <p:txBody>
          <a:bodyPr/>
          <a:lstStyle>
            <a:lvl1pPr marL="0" indent="0">
              <a:buNone/>
              <a:defRPr sz="8640"/>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endParaRPr lang="en-US"/>
          </a:p>
        </p:txBody>
      </p:sp>
      <p:sp>
        <p:nvSpPr>
          <p:cNvPr id="4" name="Text Placeholder 3">
            <a:extLst>
              <a:ext uri="{FF2B5EF4-FFF2-40B4-BE49-F238E27FC236}">
                <a16:creationId xmlns:a16="http://schemas.microsoft.com/office/drawing/2014/main" id="{33EFAC0D-2056-4A46-9C19-D7AB12C1C39B}"/>
              </a:ext>
            </a:extLst>
          </p:cNvPr>
          <p:cNvSpPr>
            <a:spLocks noGrp="1"/>
          </p:cNvSpPr>
          <p:nvPr>
            <p:ph type="body" sz="half" idx="2"/>
          </p:nvPr>
        </p:nvSpPr>
        <p:spPr>
          <a:xfrm>
            <a:off x="2267429" y="12070080"/>
            <a:ext cx="10617040" cy="22361316"/>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Edit Master text styles</a:t>
            </a:r>
          </a:p>
        </p:txBody>
      </p:sp>
      <p:sp>
        <p:nvSpPr>
          <p:cNvPr id="5" name="Date Placeholder 4">
            <a:extLst>
              <a:ext uri="{FF2B5EF4-FFF2-40B4-BE49-F238E27FC236}">
                <a16:creationId xmlns:a16="http://schemas.microsoft.com/office/drawing/2014/main" id="{A11B54E0-4A93-419F-BC08-D02618AF3588}"/>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6" name="Footer Placeholder 5">
            <a:extLst>
              <a:ext uri="{FF2B5EF4-FFF2-40B4-BE49-F238E27FC236}">
                <a16:creationId xmlns:a16="http://schemas.microsoft.com/office/drawing/2014/main" id="{40228178-4BDC-4CFD-80AA-D78D23E5B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3C245-64CA-442E-9C23-EE902EB0F27F}"/>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2260133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40D7-747A-4D4C-B0E8-2F1A006970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F01319-6097-44E6-9564-93C9255008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4281A-FDA5-46BC-9337-E0061D3A9152}"/>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a:extLst>
              <a:ext uri="{FF2B5EF4-FFF2-40B4-BE49-F238E27FC236}">
                <a16:creationId xmlns:a16="http://schemas.microsoft.com/office/drawing/2014/main" id="{9302A65E-8136-4D2A-9F89-53B71DCF8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C2518-734E-44A6-868E-D4AF13168BC3}"/>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3012542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E72981-1BEB-4FE7-8AF3-A195DDC29164}"/>
              </a:ext>
            </a:extLst>
          </p:cNvPr>
          <p:cNvSpPr>
            <a:spLocks noGrp="1"/>
          </p:cNvSpPr>
          <p:nvPr>
            <p:ph type="title" orient="vert"/>
          </p:nvPr>
        </p:nvSpPr>
        <p:spPr>
          <a:xfrm>
            <a:off x="23557230" y="2142067"/>
            <a:ext cx="7098030" cy="3409611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61433-C4AD-478A-AEC7-90B7C5814BC1}"/>
              </a:ext>
            </a:extLst>
          </p:cNvPr>
          <p:cNvSpPr>
            <a:spLocks noGrp="1"/>
          </p:cNvSpPr>
          <p:nvPr>
            <p:ph type="body" orient="vert" idx="1"/>
          </p:nvPr>
        </p:nvSpPr>
        <p:spPr>
          <a:xfrm>
            <a:off x="2263140" y="2142067"/>
            <a:ext cx="20882610" cy="3409611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842AB-1E25-4ECB-AD27-7D68EACB1689}"/>
              </a:ext>
            </a:extLst>
          </p:cNvPr>
          <p:cNvSpPr>
            <a:spLocks noGrp="1"/>
          </p:cNvSpPr>
          <p:nvPr>
            <p:ph type="dt" sz="half" idx="10"/>
          </p:nvPr>
        </p:nvSpPr>
        <p:spPr/>
        <p:txBody>
          <a:bodyPr/>
          <a:lstStyle/>
          <a:p>
            <a:fld id="{C5F761CB-4067-4233-B3A6-244EF2B1EABC}" type="datetimeFigureOut">
              <a:rPr lang="en-US" smtClean="0"/>
              <a:t>6/14/2018</a:t>
            </a:fld>
            <a:endParaRPr lang="en-US"/>
          </a:p>
        </p:txBody>
      </p:sp>
      <p:sp>
        <p:nvSpPr>
          <p:cNvPr id="5" name="Footer Placeholder 4">
            <a:extLst>
              <a:ext uri="{FF2B5EF4-FFF2-40B4-BE49-F238E27FC236}">
                <a16:creationId xmlns:a16="http://schemas.microsoft.com/office/drawing/2014/main" id="{ACCDC4B8-9393-4AB8-A27A-734F8C5EE8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23D05-99A3-4214-9C94-C0CE30D5211C}"/>
              </a:ext>
            </a:extLst>
          </p:cNvPr>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20632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5F761CB-4067-4233-B3A6-244EF2B1EABC}"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841F3-9F3F-444E-9ECC-B542B917A41A}" type="slidenum">
              <a:rPr lang="en-US" smtClean="0"/>
              <a:t>‹#›</a:t>
            </a:fld>
            <a:endParaRPr lang="en-US"/>
          </a:p>
        </p:txBody>
      </p:sp>
      <p:sp>
        <p:nvSpPr>
          <p:cNvPr id="9" name="Content Placeholder 8"/>
          <p:cNvSpPr>
            <a:spLocks noGrp="1"/>
          </p:cNvSpPr>
          <p:nvPr>
            <p:ph sz="quarter" idx="13"/>
          </p:nvPr>
        </p:nvSpPr>
        <p:spPr>
          <a:xfrm>
            <a:off x="2435958" y="15717926"/>
            <a:ext cx="13759891" cy="202240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16722547" y="15717926"/>
            <a:ext cx="13759891" cy="202240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415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35962" y="15711602"/>
            <a:ext cx="13759891" cy="3753270"/>
          </a:xfrm>
        </p:spPr>
        <p:txBody>
          <a:bodyPr anchor="ctr"/>
          <a:lstStyle>
            <a:lvl1pPr marL="0" indent="0" algn="ctr">
              <a:buNone/>
              <a:defRPr sz="8640" b="0">
                <a:solidFill>
                  <a:schemeClr val="tx2"/>
                </a:solidFill>
                <a:latin typeface="+mj-lt"/>
              </a:defRPr>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438397" y="20116803"/>
            <a:ext cx="13752198" cy="15823356"/>
          </a:xfrm>
        </p:spPr>
        <p:txBody>
          <a:bodyPr/>
          <a:lstStyle>
            <a:lvl1pPr>
              <a:defRPr sz="7200"/>
            </a:lvl1pPr>
            <a:lvl2pPr>
              <a:defRPr sz="6480"/>
            </a:lvl2pPr>
            <a:lvl3pPr>
              <a:defRPr sz="5760"/>
            </a:lvl3pPr>
            <a:lvl4pPr>
              <a:defRPr sz="5040"/>
            </a:lvl4pPr>
            <a:lvl5pPr>
              <a:defRPr sz="5040"/>
            </a:lvl5pPr>
            <a:lvl6pPr>
              <a:defRPr sz="5760"/>
            </a:lvl6pPr>
            <a:lvl7pPr>
              <a:defRPr sz="5760"/>
            </a:lvl7pPr>
            <a:lvl8pPr>
              <a:defRPr sz="5760"/>
            </a:lvl8pPr>
            <a:lvl9pPr>
              <a:defRPr sz="57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733520" y="15711596"/>
            <a:ext cx="13759891" cy="3753270"/>
          </a:xfrm>
        </p:spPr>
        <p:txBody>
          <a:bodyPr anchor="ctr"/>
          <a:lstStyle>
            <a:lvl1pPr marL="0" indent="0" algn="ctr">
              <a:buNone/>
              <a:defRPr sz="8640" b="0" i="0">
                <a:solidFill>
                  <a:schemeClr val="tx2"/>
                </a:solidFill>
                <a:latin typeface="+mj-lt"/>
              </a:defRPr>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722090" y="20116803"/>
            <a:ext cx="13759891" cy="15823356"/>
          </a:xfrm>
        </p:spPr>
        <p:txBody>
          <a:bodyPr/>
          <a:lstStyle>
            <a:lvl1pPr>
              <a:defRPr sz="7200"/>
            </a:lvl1pPr>
            <a:lvl2pPr>
              <a:defRPr sz="6480"/>
            </a:lvl2pPr>
            <a:lvl3pPr>
              <a:defRPr sz="5760"/>
            </a:lvl3pPr>
            <a:lvl4pPr>
              <a:defRPr sz="5040"/>
            </a:lvl4pPr>
            <a:lvl5pPr>
              <a:defRPr sz="5040"/>
            </a:lvl5pPr>
            <a:lvl6pPr>
              <a:defRPr sz="5760"/>
            </a:lvl6pPr>
            <a:lvl7pPr>
              <a:defRPr sz="5760"/>
            </a:lvl7pPr>
            <a:lvl8pPr>
              <a:defRPr sz="5760"/>
            </a:lvl8pPr>
            <a:lvl9pPr>
              <a:defRPr sz="57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F761CB-4067-4233-B3A6-244EF2B1EABC}" type="datetimeFigureOut">
              <a:rPr lang="en-US" smtClean="0"/>
              <a:t>6/14/2018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2878138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F761CB-4067-4233-B3A6-244EF2B1EABC}" type="datetimeFigureOut">
              <a:rPr lang="en-US" smtClean="0"/>
              <a:t>6/14/2018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256825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822960" y="1341120"/>
            <a:ext cx="31305398" cy="8368589"/>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nvGrpSpPr>
          <p:cNvPr id="6" name="Group 5"/>
          <p:cNvGrpSpPr>
            <a:grpSpLocks noChangeAspect="1"/>
          </p:cNvGrpSpPr>
          <p:nvPr/>
        </p:nvGrpSpPr>
        <p:grpSpPr bwMode="hidden">
          <a:xfrm>
            <a:off x="761994" y="4189921"/>
            <a:ext cx="31404154" cy="7801927"/>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grpSp>
      <p:sp>
        <p:nvSpPr>
          <p:cNvPr id="2" name="Date Placeholder 1"/>
          <p:cNvSpPr>
            <a:spLocks noGrp="1"/>
          </p:cNvSpPr>
          <p:nvPr>
            <p:ph type="dt" sz="half" idx="10"/>
          </p:nvPr>
        </p:nvSpPr>
        <p:spPr/>
        <p:txBody>
          <a:bodyPr/>
          <a:lstStyle/>
          <a:p>
            <a:fld id="{C5F761CB-4067-4233-B3A6-244EF2B1EABC}" type="datetimeFigureOut">
              <a:rPr lang="en-US" smtClean="0"/>
              <a:t>6/14/2018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841F3-9F3F-444E-9ECC-B542B917A41A}" type="slidenum">
              <a:rPr lang="en-US" smtClean="0"/>
              <a:t>‹#›</a:t>
            </a:fld>
            <a:endParaRPr lang="en-US"/>
          </a:p>
        </p:txBody>
      </p:sp>
    </p:spTree>
    <p:extLst>
      <p:ext uri="{BB962C8B-B14F-4D97-AF65-F5344CB8AC3E}">
        <p14:creationId xmlns:p14="http://schemas.microsoft.com/office/powerpoint/2010/main" val="2498776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822960" y="1341120"/>
            <a:ext cx="31305398" cy="8368589"/>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 name="Date Placeholder 4"/>
          <p:cNvSpPr>
            <a:spLocks noGrp="1"/>
          </p:cNvSpPr>
          <p:nvPr>
            <p:ph type="dt" sz="half" idx="10"/>
          </p:nvPr>
        </p:nvSpPr>
        <p:spPr/>
        <p:txBody>
          <a:bodyPr/>
          <a:lstStyle/>
          <a:p>
            <a:fld id="{C5F761CB-4067-4233-B3A6-244EF2B1EABC}"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841F3-9F3F-444E-9ECC-B542B917A41A}" type="slidenum">
              <a:rPr lang="en-US" smtClean="0"/>
              <a:t>‹#›</a:t>
            </a:fld>
            <a:endParaRPr lang="en-US"/>
          </a:p>
        </p:txBody>
      </p:sp>
      <p:sp>
        <p:nvSpPr>
          <p:cNvPr id="4" name="Text Placeholder 3"/>
          <p:cNvSpPr>
            <a:spLocks noGrp="1"/>
          </p:cNvSpPr>
          <p:nvPr>
            <p:ph type="body" sz="half" idx="2"/>
          </p:nvPr>
        </p:nvSpPr>
        <p:spPr>
          <a:xfrm>
            <a:off x="3291840" y="21010883"/>
            <a:ext cx="12070080" cy="11176006"/>
          </a:xfrm>
        </p:spPr>
        <p:txBody>
          <a:bodyPr anchor="t">
            <a:normAutofit/>
          </a:bodyPr>
          <a:lstStyle>
            <a:lvl1pPr marL="0" indent="0">
              <a:spcBef>
                <a:spcPts val="0"/>
              </a:spcBef>
              <a:spcAft>
                <a:spcPts val="2160"/>
              </a:spcAft>
              <a:buNone/>
              <a:defRPr sz="6480">
                <a:solidFill>
                  <a:schemeClr val="tx2"/>
                </a:solidFill>
              </a:defRPr>
            </a:lvl1pPr>
            <a:lvl2pPr marL="1645920" indent="0">
              <a:buNone/>
              <a:defRPr sz="4320"/>
            </a:lvl2pPr>
            <a:lvl3pPr marL="3291840" indent="0">
              <a:buNone/>
              <a:defRPr sz="3600"/>
            </a:lvl3pPr>
            <a:lvl4pPr marL="4937760" indent="0">
              <a:buNone/>
              <a:defRPr sz="3240"/>
            </a:lvl4pPr>
            <a:lvl5pPr marL="6583680" indent="0">
              <a:buNone/>
              <a:defRPr sz="3240"/>
            </a:lvl5pPr>
            <a:lvl6pPr marL="8229600" indent="0">
              <a:buNone/>
              <a:defRPr sz="3240"/>
            </a:lvl6pPr>
            <a:lvl7pPr marL="9875520" indent="0">
              <a:buNone/>
              <a:defRPr sz="3240"/>
            </a:lvl7pPr>
            <a:lvl8pPr marL="11521440" indent="0">
              <a:buNone/>
              <a:defRPr sz="3240"/>
            </a:lvl8pPr>
            <a:lvl9pPr marL="13167360" indent="0">
              <a:buNone/>
              <a:defRPr sz="3240"/>
            </a:lvl9pPr>
          </a:lstStyle>
          <a:p>
            <a:pPr lvl="0"/>
            <a:r>
              <a:rPr lang="en-US"/>
              <a:t>Edit Master text styles</a:t>
            </a:r>
          </a:p>
        </p:txBody>
      </p:sp>
      <p:grpSp>
        <p:nvGrpSpPr>
          <p:cNvPr id="2" name="Group 23"/>
          <p:cNvGrpSpPr>
            <a:grpSpLocks noChangeAspect="1"/>
          </p:cNvGrpSpPr>
          <p:nvPr/>
        </p:nvGrpSpPr>
        <p:grpSpPr bwMode="hidden">
          <a:xfrm>
            <a:off x="761994" y="4189921"/>
            <a:ext cx="31404154" cy="7811936"/>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grpSp>
      <p:sp>
        <p:nvSpPr>
          <p:cNvPr id="22" name="Title 21"/>
          <p:cNvSpPr>
            <a:spLocks noGrp="1"/>
          </p:cNvSpPr>
          <p:nvPr>
            <p:ph type="title"/>
          </p:nvPr>
        </p:nvSpPr>
        <p:spPr>
          <a:xfrm>
            <a:off x="3291840" y="13411200"/>
            <a:ext cx="12070080" cy="7349338"/>
          </a:xfrm>
        </p:spPr>
        <p:txBody>
          <a:bodyPr anchor="b">
            <a:noAutofit/>
          </a:bodyPr>
          <a:lstStyle>
            <a:lvl1pPr algn="l">
              <a:defRPr sz="1152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16747063" y="10728960"/>
            <a:ext cx="14054674" cy="22352000"/>
          </a:xfrm>
        </p:spPr>
        <p:txBody>
          <a:bodyPr anchor="ctr"/>
          <a:lstStyle>
            <a:lvl1pPr>
              <a:buClr>
                <a:schemeClr val="bg1"/>
              </a:buClr>
              <a:defRPr sz="7920">
                <a:solidFill>
                  <a:schemeClr val="tx2"/>
                </a:solidFill>
              </a:defRPr>
            </a:lvl1pPr>
            <a:lvl2pPr>
              <a:buClr>
                <a:schemeClr val="bg1"/>
              </a:buClr>
              <a:defRPr sz="7200">
                <a:solidFill>
                  <a:schemeClr val="tx2"/>
                </a:solidFill>
              </a:defRPr>
            </a:lvl2pPr>
            <a:lvl3pPr>
              <a:buClr>
                <a:schemeClr val="bg1"/>
              </a:buClr>
              <a:defRPr sz="6480">
                <a:solidFill>
                  <a:schemeClr val="tx2"/>
                </a:solidFill>
              </a:defRPr>
            </a:lvl3pPr>
            <a:lvl4pPr>
              <a:buClr>
                <a:schemeClr val="bg1"/>
              </a:buClr>
              <a:defRPr sz="5760">
                <a:solidFill>
                  <a:schemeClr val="tx2"/>
                </a:solidFill>
              </a:defRPr>
            </a:lvl4pPr>
            <a:lvl5pPr>
              <a:buClr>
                <a:schemeClr val="bg1"/>
              </a:buClr>
              <a:defRPr sz="5760">
                <a:solidFill>
                  <a:schemeClr val="tx2"/>
                </a:solidFill>
              </a:defRPr>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6740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822960" y="1341120"/>
            <a:ext cx="31305398" cy="35405568"/>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nvGrpSpPr>
          <p:cNvPr id="9" name="Group 8"/>
          <p:cNvGrpSpPr>
            <a:grpSpLocks noChangeAspect="1"/>
          </p:cNvGrpSpPr>
          <p:nvPr/>
        </p:nvGrpSpPr>
        <p:grpSpPr bwMode="hidden">
          <a:xfrm>
            <a:off x="761994" y="31409916"/>
            <a:ext cx="31404154" cy="7811936"/>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grpSp>
      <p:sp>
        <p:nvSpPr>
          <p:cNvPr id="2" name="Title 1"/>
          <p:cNvSpPr>
            <a:spLocks noGrp="1"/>
          </p:cNvSpPr>
          <p:nvPr>
            <p:ph type="title"/>
          </p:nvPr>
        </p:nvSpPr>
        <p:spPr>
          <a:xfrm>
            <a:off x="17546960" y="1986846"/>
            <a:ext cx="13725522" cy="14255613"/>
          </a:xfrm>
        </p:spPr>
        <p:txBody>
          <a:bodyPr anchor="b">
            <a:normAutofit/>
          </a:bodyPr>
          <a:lstStyle>
            <a:lvl1pPr algn="l">
              <a:defRPr sz="1008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7526001" y="16341796"/>
            <a:ext cx="13746481" cy="14205940"/>
          </a:xfrm>
        </p:spPr>
        <p:txBody>
          <a:bodyPr>
            <a:normAutofit/>
          </a:bodyPr>
          <a:lstStyle>
            <a:lvl1pPr marL="0" indent="0">
              <a:buNone/>
              <a:defRPr sz="6480">
                <a:solidFill>
                  <a:srgbClr val="FFFFFF"/>
                </a:solidFill>
              </a:defRPr>
            </a:lvl1pPr>
            <a:lvl2pPr marL="1645920" indent="0">
              <a:buNone/>
              <a:defRPr sz="4320"/>
            </a:lvl2pPr>
            <a:lvl3pPr marL="3291840" indent="0">
              <a:buNone/>
              <a:defRPr sz="3600"/>
            </a:lvl3pPr>
            <a:lvl4pPr marL="4937760" indent="0">
              <a:buNone/>
              <a:defRPr sz="3240"/>
            </a:lvl4pPr>
            <a:lvl5pPr marL="6583680" indent="0">
              <a:buNone/>
              <a:defRPr sz="3240"/>
            </a:lvl5pPr>
            <a:lvl6pPr marL="8229600" indent="0">
              <a:buNone/>
              <a:defRPr sz="3240"/>
            </a:lvl6pPr>
            <a:lvl7pPr marL="9875520" indent="0">
              <a:buNone/>
              <a:defRPr sz="3240"/>
            </a:lvl7pPr>
            <a:lvl8pPr marL="11521440" indent="0">
              <a:buNone/>
              <a:defRPr sz="3240"/>
            </a:lvl8pPr>
            <a:lvl9pPr marL="13167360" indent="0">
              <a:buNone/>
              <a:defRPr sz="3240"/>
            </a:lvl9pPr>
          </a:lstStyle>
          <a:p>
            <a:pPr lvl="0"/>
            <a:r>
              <a:rPr lang="en-US"/>
              <a:t>Edit Master text styles</a:t>
            </a:r>
          </a:p>
        </p:txBody>
      </p:sp>
      <p:sp>
        <p:nvSpPr>
          <p:cNvPr id="5" name="Date Placeholder 4"/>
          <p:cNvSpPr>
            <a:spLocks noGrp="1"/>
          </p:cNvSpPr>
          <p:nvPr>
            <p:ph type="dt" sz="half" idx="10"/>
          </p:nvPr>
        </p:nvSpPr>
        <p:spPr/>
        <p:txBody>
          <a:bodyPr/>
          <a:lstStyle/>
          <a:p>
            <a:fld id="{C5F761CB-4067-4233-B3A6-244EF2B1EABC}"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841F3-9F3F-444E-9ECC-B542B917A41A}" type="slidenum">
              <a:rPr lang="en-US" smtClean="0"/>
              <a:t>‹#›</a:t>
            </a:fld>
            <a:endParaRPr lang="en-US"/>
          </a:p>
        </p:txBody>
      </p:sp>
      <p:sp>
        <p:nvSpPr>
          <p:cNvPr id="3" name="Picture Placeholder 2"/>
          <p:cNvSpPr>
            <a:spLocks noGrp="1"/>
          </p:cNvSpPr>
          <p:nvPr>
            <p:ph type="pic" idx="1"/>
          </p:nvPr>
        </p:nvSpPr>
        <p:spPr>
          <a:xfrm>
            <a:off x="3017520" y="8046720"/>
            <a:ext cx="12838176" cy="17166336"/>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11520">
                <a:solidFill>
                  <a:schemeClr val="bg1"/>
                </a:solidFill>
              </a:defRPr>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Tree>
    <p:extLst>
      <p:ext uri="{BB962C8B-B14F-4D97-AF65-F5344CB8AC3E}">
        <p14:creationId xmlns:p14="http://schemas.microsoft.com/office/powerpoint/2010/main" val="224408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822960" y="1341120"/>
            <a:ext cx="31305398" cy="14484096"/>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nvGrpSpPr>
          <p:cNvPr id="8" name="Group 15"/>
          <p:cNvGrpSpPr>
            <a:grpSpLocks noChangeAspect="1"/>
          </p:cNvGrpSpPr>
          <p:nvPr/>
        </p:nvGrpSpPr>
        <p:grpSpPr bwMode="hidden">
          <a:xfrm>
            <a:off x="761994" y="9852650"/>
            <a:ext cx="31404154" cy="7801927"/>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648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6480"/>
            </a:p>
          </p:txBody>
        </p:sp>
      </p:grpSp>
      <p:sp>
        <p:nvSpPr>
          <p:cNvPr id="2" name="Title Placeholder 1"/>
          <p:cNvSpPr>
            <a:spLocks noGrp="1"/>
          </p:cNvSpPr>
          <p:nvPr>
            <p:ph type="title"/>
          </p:nvPr>
        </p:nvSpPr>
        <p:spPr>
          <a:xfrm>
            <a:off x="1645920" y="1984857"/>
            <a:ext cx="29626560" cy="7349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18589219" y="36667632"/>
            <a:ext cx="13632084" cy="2142067"/>
          </a:xfrm>
          <a:prstGeom prst="rect">
            <a:avLst/>
          </a:prstGeom>
        </p:spPr>
        <p:txBody>
          <a:bodyPr vert="horz" lIns="91440" tIns="45720" rIns="91440" bIns="45720" rtlCol="0" anchor="ctr"/>
          <a:lstStyle>
            <a:lvl1pPr algn="r">
              <a:defRPr sz="3600">
                <a:solidFill>
                  <a:schemeClr val="tx2"/>
                </a:solidFill>
              </a:defRPr>
            </a:lvl1pPr>
          </a:lstStyle>
          <a:p>
            <a:fld id="{C5F761CB-4067-4233-B3A6-244EF2B1EABC}" type="datetimeFigureOut">
              <a:rPr lang="en-US" smtClean="0"/>
              <a:t>6/14/2018</a:t>
            </a:fld>
            <a:endParaRPr lang="en-US"/>
          </a:p>
        </p:txBody>
      </p:sp>
      <p:sp>
        <p:nvSpPr>
          <p:cNvPr id="5" name="Footer Placeholder 4"/>
          <p:cNvSpPr>
            <a:spLocks noGrp="1"/>
          </p:cNvSpPr>
          <p:nvPr>
            <p:ph type="ftr" sz="quarter" idx="3"/>
          </p:nvPr>
        </p:nvSpPr>
        <p:spPr>
          <a:xfrm>
            <a:off x="697098" y="36667632"/>
            <a:ext cx="13632088" cy="2142067"/>
          </a:xfrm>
          <a:prstGeom prst="rect">
            <a:avLst/>
          </a:prstGeom>
        </p:spPr>
        <p:txBody>
          <a:bodyPr vert="horz" lIns="91440" tIns="45720" rIns="91440" bIns="45720" rtlCol="0" anchor="ctr"/>
          <a:lstStyle>
            <a:lvl1pPr algn="l">
              <a:defRPr sz="3600">
                <a:solidFill>
                  <a:schemeClr val="tx2"/>
                </a:solidFill>
              </a:defRPr>
            </a:lvl1pPr>
          </a:lstStyle>
          <a:p>
            <a:endParaRPr lang="en-US"/>
          </a:p>
        </p:txBody>
      </p:sp>
      <p:sp>
        <p:nvSpPr>
          <p:cNvPr id="6" name="Slide Number Placeholder 5"/>
          <p:cNvSpPr>
            <a:spLocks noGrp="1"/>
          </p:cNvSpPr>
          <p:nvPr>
            <p:ph type="sldNum" sz="quarter" idx="4"/>
          </p:nvPr>
        </p:nvSpPr>
        <p:spPr>
          <a:xfrm>
            <a:off x="14367917" y="36667626"/>
            <a:ext cx="4182574" cy="2142067"/>
          </a:xfrm>
          <a:prstGeom prst="rect">
            <a:avLst/>
          </a:prstGeom>
        </p:spPr>
        <p:txBody>
          <a:bodyPr vert="horz" lIns="91440" tIns="45720" rIns="91440" bIns="45720" rtlCol="0" anchor="ctr"/>
          <a:lstStyle>
            <a:lvl1pPr algn="ctr">
              <a:defRPr sz="3600">
                <a:solidFill>
                  <a:schemeClr val="tx2"/>
                </a:solidFill>
              </a:defRPr>
            </a:lvl1pPr>
          </a:lstStyle>
          <a:p>
            <a:fld id="{C3C841F3-9F3F-444E-9ECC-B542B917A41A}" type="slidenum">
              <a:rPr lang="en-US" smtClean="0"/>
              <a:t>‹#›</a:t>
            </a:fld>
            <a:endParaRPr lang="en-US"/>
          </a:p>
        </p:txBody>
      </p:sp>
      <p:sp>
        <p:nvSpPr>
          <p:cNvPr id="3" name="Text Placeholder 2"/>
          <p:cNvSpPr>
            <a:spLocks noGrp="1"/>
          </p:cNvSpPr>
          <p:nvPr>
            <p:ph type="body" idx="1"/>
          </p:nvPr>
        </p:nvSpPr>
        <p:spPr>
          <a:xfrm>
            <a:off x="3139443" y="15696073"/>
            <a:ext cx="26669999" cy="202440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45444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3291840" rtl="0" eaLnBrk="1" latinLnBrk="0" hangingPunct="1">
        <a:spcBef>
          <a:spcPct val="0"/>
        </a:spcBef>
        <a:buNone/>
        <a:defRPr sz="1584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987552" indent="-987552" algn="l" defTabSz="3291840" rtl="0" eaLnBrk="1" latinLnBrk="0" hangingPunct="1">
        <a:spcBef>
          <a:spcPct val="20000"/>
        </a:spcBef>
        <a:buClr>
          <a:schemeClr val="accent1"/>
        </a:buClr>
        <a:buSzPct val="100000"/>
        <a:buFont typeface="Symbol" pitchFamily="18" charset="2"/>
        <a:buChar char=""/>
        <a:defRPr sz="8640" kern="1200">
          <a:solidFill>
            <a:schemeClr val="tx2"/>
          </a:solidFill>
          <a:latin typeface="+mn-lt"/>
          <a:ea typeface="+mn-ea"/>
          <a:cs typeface="+mn-cs"/>
        </a:defRPr>
      </a:lvl1pPr>
      <a:lvl2pPr marL="2074547" indent="-987552" algn="l" defTabSz="3291840" rtl="0" eaLnBrk="1" latinLnBrk="0" hangingPunct="1">
        <a:spcBef>
          <a:spcPct val="20000"/>
        </a:spcBef>
        <a:buClr>
          <a:schemeClr val="accent1"/>
        </a:buClr>
        <a:buSzPct val="100000"/>
        <a:buFont typeface="Symbol" pitchFamily="18" charset="2"/>
        <a:buChar char=""/>
        <a:defRPr sz="7920" kern="1200">
          <a:solidFill>
            <a:schemeClr val="tx2"/>
          </a:solidFill>
          <a:latin typeface="+mn-lt"/>
          <a:ea typeface="+mn-ea"/>
          <a:cs typeface="+mn-cs"/>
        </a:defRPr>
      </a:lvl2pPr>
      <a:lvl3pPr marL="3080387" indent="-822960" algn="l" defTabSz="3291840" rtl="0" eaLnBrk="1" latinLnBrk="0" hangingPunct="1">
        <a:spcBef>
          <a:spcPct val="20000"/>
        </a:spcBef>
        <a:buClr>
          <a:schemeClr val="accent1"/>
        </a:buClr>
        <a:buSzPct val="100000"/>
        <a:buFont typeface="Symbol" pitchFamily="18" charset="2"/>
        <a:buChar char=""/>
        <a:defRPr sz="7200" kern="1200">
          <a:solidFill>
            <a:schemeClr val="tx2"/>
          </a:solidFill>
          <a:latin typeface="+mn-lt"/>
          <a:ea typeface="+mn-ea"/>
          <a:cs typeface="+mn-cs"/>
        </a:defRPr>
      </a:lvl3pPr>
      <a:lvl4pPr marL="4114800" indent="-822960" algn="l" defTabSz="3291840" rtl="0" eaLnBrk="1" latinLnBrk="0" hangingPunct="1">
        <a:spcBef>
          <a:spcPct val="20000"/>
        </a:spcBef>
        <a:buClr>
          <a:schemeClr val="accent1"/>
        </a:buClr>
        <a:buSzPct val="100000"/>
        <a:buFont typeface="Symbol" pitchFamily="18" charset="2"/>
        <a:buChar char=""/>
        <a:defRPr sz="6480" kern="1200">
          <a:solidFill>
            <a:schemeClr val="tx2"/>
          </a:solidFill>
          <a:latin typeface="+mn-lt"/>
          <a:ea typeface="+mn-ea"/>
          <a:cs typeface="+mn-cs"/>
        </a:defRPr>
      </a:lvl4pPr>
      <a:lvl5pPr marL="5266944" indent="-822960" algn="l" defTabSz="3291840" rtl="0" eaLnBrk="1" latinLnBrk="0" hangingPunct="1">
        <a:spcBef>
          <a:spcPct val="20000"/>
        </a:spcBef>
        <a:buClr>
          <a:schemeClr val="accent1"/>
        </a:buClr>
        <a:buSzPct val="100000"/>
        <a:buFont typeface="Symbol" pitchFamily="18" charset="2"/>
        <a:buChar char=""/>
        <a:defRPr sz="5760" kern="1200">
          <a:solidFill>
            <a:schemeClr val="tx2"/>
          </a:solidFill>
          <a:latin typeface="+mn-lt"/>
          <a:ea typeface="+mn-ea"/>
          <a:cs typeface="+mn-cs"/>
        </a:defRPr>
      </a:lvl5pPr>
      <a:lvl6pPr marL="6419088" indent="-822960" algn="l" defTabSz="3291840" rtl="0" eaLnBrk="1" latinLnBrk="0" hangingPunct="1">
        <a:spcBef>
          <a:spcPts val="1382"/>
        </a:spcBef>
        <a:buClr>
          <a:schemeClr val="accent1"/>
        </a:buClr>
        <a:buFont typeface="Symbol" pitchFamily="18" charset="2"/>
        <a:buChar char="*"/>
        <a:defRPr sz="5040" kern="1200">
          <a:solidFill>
            <a:schemeClr val="tx2"/>
          </a:solidFill>
          <a:latin typeface="+mn-lt"/>
          <a:ea typeface="+mn-ea"/>
          <a:cs typeface="+mn-cs"/>
        </a:defRPr>
      </a:lvl6pPr>
      <a:lvl7pPr marL="7571232" indent="-822960" algn="l" defTabSz="3291840" rtl="0" eaLnBrk="1" latinLnBrk="0" hangingPunct="1">
        <a:spcBef>
          <a:spcPts val="1382"/>
        </a:spcBef>
        <a:buClr>
          <a:schemeClr val="accent1"/>
        </a:buClr>
        <a:buFont typeface="Symbol" pitchFamily="18" charset="2"/>
        <a:buChar char="*"/>
        <a:defRPr sz="5040" kern="1200">
          <a:solidFill>
            <a:schemeClr val="tx2"/>
          </a:solidFill>
          <a:latin typeface="+mn-lt"/>
          <a:ea typeface="+mn-ea"/>
          <a:cs typeface="+mn-cs"/>
        </a:defRPr>
      </a:lvl7pPr>
      <a:lvl8pPr marL="8723376" indent="-822960" algn="l" defTabSz="3291840" rtl="0" eaLnBrk="1" latinLnBrk="0" hangingPunct="1">
        <a:spcBef>
          <a:spcPts val="1382"/>
        </a:spcBef>
        <a:buClr>
          <a:schemeClr val="accent1"/>
        </a:buClr>
        <a:buFont typeface="Symbol" pitchFamily="18" charset="2"/>
        <a:buChar char="*"/>
        <a:defRPr sz="5040" kern="1200">
          <a:solidFill>
            <a:schemeClr val="tx2"/>
          </a:solidFill>
          <a:latin typeface="+mn-lt"/>
          <a:ea typeface="+mn-ea"/>
          <a:cs typeface="+mn-cs"/>
        </a:defRPr>
      </a:lvl8pPr>
      <a:lvl9pPr marL="9875520" indent="-822960" algn="l" defTabSz="3291840" rtl="0" eaLnBrk="1" latinLnBrk="0" hangingPunct="1">
        <a:spcBef>
          <a:spcPts val="1382"/>
        </a:spcBef>
        <a:buClr>
          <a:schemeClr val="accent1"/>
        </a:buClr>
        <a:buFont typeface="Symbol" pitchFamily="18" charset="2"/>
        <a:buChar char="*"/>
        <a:defRPr sz="5040" kern="1200">
          <a:solidFill>
            <a:schemeClr val="tx2"/>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34290" y="-41912"/>
            <a:ext cx="32986980" cy="6109547"/>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329184" tIns="164592" rIns="329184" bIns="164592" anchor="t" compatLnSpc="1"/>
          <a:lstStyle/>
          <a:p>
            <a:pPr marL="0" algn="l" rtl="0" eaLnBrk="1" latinLnBrk="0" hangingPunct="1"/>
            <a:endParaRPr kumimoji="0" lang="en-US" sz="6480">
              <a:solidFill>
                <a:schemeClr val="tx1"/>
              </a:solidFill>
              <a:latin typeface="+mn-lt"/>
              <a:ea typeface="+mn-ea"/>
              <a:cs typeface="+mn-cs"/>
            </a:endParaRPr>
          </a:p>
        </p:txBody>
      </p:sp>
      <p:sp>
        <p:nvSpPr>
          <p:cNvPr id="8" name="Freeform 7"/>
          <p:cNvSpPr>
            <a:spLocks/>
          </p:cNvSpPr>
          <p:nvPr/>
        </p:nvSpPr>
        <p:spPr bwMode="auto">
          <a:xfrm>
            <a:off x="15773400" y="-41909"/>
            <a:ext cx="17145000" cy="374396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329184" tIns="164592" rIns="329184" bIns="164592" anchor="t" compatLnSpc="1"/>
          <a:lstStyle/>
          <a:p>
            <a:pPr marL="0" algn="l" rtl="0" eaLnBrk="1" latinLnBrk="0" hangingPunct="1"/>
            <a:endParaRPr kumimoji="0" lang="en-US" sz="6480">
              <a:solidFill>
                <a:schemeClr val="tx1"/>
              </a:solidFill>
              <a:latin typeface="+mn-lt"/>
              <a:ea typeface="+mn-ea"/>
              <a:cs typeface="+mn-cs"/>
            </a:endParaRPr>
          </a:p>
        </p:txBody>
      </p:sp>
      <p:sp>
        <p:nvSpPr>
          <p:cNvPr id="9" name="Title Placeholder 8"/>
          <p:cNvSpPr>
            <a:spLocks noGrp="1"/>
          </p:cNvSpPr>
          <p:nvPr>
            <p:ph type="title"/>
          </p:nvPr>
        </p:nvSpPr>
        <p:spPr>
          <a:xfrm>
            <a:off x="1645920" y="4130650"/>
            <a:ext cx="29626560" cy="67056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1645920" y="11354816"/>
            <a:ext cx="29626560" cy="25749504"/>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1645920" y="37290589"/>
            <a:ext cx="7680960" cy="2142067"/>
          </a:xfrm>
          <a:prstGeom prst="rect">
            <a:avLst/>
          </a:prstGeom>
        </p:spPr>
        <p:txBody>
          <a:bodyPr vert="horz" lIns="0" tIns="0" rIns="0" bIns="0" anchor="b"/>
          <a:lstStyle>
            <a:lvl1pPr algn="l" eaLnBrk="1" latinLnBrk="0" hangingPunct="1">
              <a:defRPr kumimoji="0" sz="4320">
                <a:solidFill>
                  <a:schemeClr val="tx2">
                    <a:shade val="90000"/>
                  </a:schemeClr>
                </a:solidFill>
              </a:defRPr>
            </a:lvl1pPr>
          </a:lstStyle>
          <a:p>
            <a:fld id="{C5F761CB-4067-4233-B3A6-244EF2B1EABC}" type="datetimeFigureOut">
              <a:rPr lang="en-US" smtClean="0"/>
              <a:t>6/14/2018</a:t>
            </a:fld>
            <a:endParaRPr lang="en-US"/>
          </a:p>
        </p:txBody>
      </p:sp>
      <p:sp>
        <p:nvSpPr>
          <p:cNvPr id="22" name="Footer Placeholder 21"/>
          <p:cNvSpPr>
            <a:spLocks noGrp="1"/>
          </p:cNvSpPr>
          <p:nvPr>
            <p:ph type="ftr" sz="quarter" idx="3"/>
          </p:nvPr>
        </p:nvSpPr>
        <p:spPr>
          <a:xfrm>
            <a:off x="9601200" y="37290589"/>
            <a:ext cx="12070080" cy="2142067"/>
          </a:xfrm>
          <a:prstGeom prst="rect">
            <a:avLst/>
          </a:prstGeom>
        </p:spPr>
        <p:txBody>
          <a:bodyPr vert="horz" lIns="0" tIns="0" rIns="0" bIns="0" anchor="b"/>
          <a:lstStyle>
            <a:lvl1pPr algn="l" eaLnBrk="1" latinLnBrk="0" hangingPunct="1">
              <a:defRPr kumimoji="0" sz="432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28529280" y="37290589"/>
            <a:ext cx="2743200" cy="2142067"/>
          </a:xfrm>
          <a:prstGeom prst="rect">
            <a:avLst/>
          </a:prstGeom>
        </p:spPr>
        <p:txBody>
          <a:bodyPr vert="horz" lIns="0" tIns="0" rIns="0" bIns="0" anchor="b"/>
          <a:lstStyle>
            <a:lvl1pPr algn="r" eaLnBrk="1" latinLnBrk="0" hangingPunct="1">
              <a:defRPr kumimoji="0" sz="4320">
                <a:solidFill>
                  <a:schemeClr val="tx2">
                    <a:shade val="90000"/>
                  </a:schemeClr>
                </a:solidFill>
              </a:defRPr>
            </a:lvl1pPr>
          </a:lstStyle>
          <a:p>
            <a:fld id="{C3C841F3-9F3F-444E-9ECC-B542B917A41A}" type="slidenum">
              <a:rPr lang="en-US" smtClean="0"/>
              <a:t>‹#›</a:t>
            </a:fld>
            <a:endParaRPr lang="en-US"/>
          </a:p>
        </p:txBody>
      </p:sp>
      <p:grpSp>
        <p:nvGrpSpPr>
          <p:cNvPr id="2" name="Group 1"/>
          <p:cNvGrpSpPr/>
          <p:nvPr/>
        </p:nvGrpSpPr>
        <p:grpSpPr>
          <a:xfrm>
            <a:off x="-68461" y="1187460"/>
            <a:ext cx="33049973" cy="3808781"/>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648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6480"/>
            </a:p>
          </p:txBody>
        </p:sp>
      </p:grpSp>
    </p:spTree>
    <p:extLst>
      <p:ext uri="{BB962C8B-B14F-4D97-AF65-F5344CB8AC3E}">
        <p14:creationId xmlns:p14="http://schemas.microsoft.com/office/powerpoint/2010/main" val="424290449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18000" b="0" kern="1200">
          <a:ln>
            <a:noFill/>
          </a:ln>
          <a:solidFill>
            <a:schemeClr val="tx2"/>
          </a:solidFill>
          <a:effectLst/>
          <a:latin typeface="+mj-lt"/>
          <a:ea typeface="+mj-ea"/>
          <a:cs typeface="+mj-cs"/>
        </a:defRPr>
      </a:lvl1pPr>
    </p:titleStyle>
    <p:bodyStyle>
      <a:lvl1pPr marL="987552" indent="-987552" algn="l" rtl="0" eaLnBrk="1" latinLnBrk="0" hangingPunct="1">
        <a:spcBef>
          <a:spcPct val="20000"/>
        </a:spcBef>
        <a:buClr>
          <a:schemeClr val="accent3"/>
        </a:buClr>
        <a:buSzPct val="95000"/>
        <a:buFont typeface="Wingdings 2"/>
        <a:buChar char=""/>
        <a:defRPr kumimoji="0" sz="9360" kern="1200">
          <a:solidFill>
            <a:schemeClr val="tx1"/>
          </a:solidFill>
          <a:latin typeface="+mn-lt"/>
          <a:ea typeface="+mn-ea"/>
          <a:cs typeface="+mn-cs"/>
        </a:defRPr>
      </a:lvl1pPr>
      <a:lvl2pPr marL="2304288" indent="-888797" algn="l" rtl="0" eaLnBrk="1" latinLnBrk="0" hangingPunct="1">
        <a:spcBef>
          <a:spcPct val="20000"/>
        </a:spcBef>
        <a:buClr>
          <a:schemeClr val="accent1"/>
        </a:buClr>
        <a:buSzPct val="85000"/>
        <a:buFont typeface="Wingdings 2"/>
        <a:buChar char=""/>
        <a:defRPr kumimoji="0" sz="8640" kern="1200">
          <a:solidFill>
            <a:schemeClr val="tx1"/>
          </a:solidFill>
          <a:latin typeface="+mn-lt"/>
          <a:ea typeface="+mn-ea"/>
          <a:cs typeface="+mn-cs"/>
        </a:defRPr>
      </a:lvl2pPr>
      <a:lvl3pPr marL="3291840" indent="-888797" algn="l" rtl="0" eaLnBrk="1" latinLnBrk="0" hangingPunct="1">
        <a:spcBef>
          <a:spcPct val="20000"/>
        </a:spcBef>
        <a:buClr>
          <a:schemeClr val="accent2"/>
        </a:buClr>
        <a:buSzPct val="70000"/>
        <a:buFont typeface="Wingdings 2"/>
        <a:buChar char=""/>
        <a:defRPr kumimoji="0" sz="7560" kern="1200">
          <a:solidFill>
            <a:schemeClr val="tx1"/>
          </a:solidFill>
          <a:latin typeface="+mn-lt"/>
          <a:ea typeface="+mn-ea"/>
          <a:cs typeface="+mn-cs"/>
        </a:defRPr>
      </a:lvl3pPr>
      <a:lvl4pPr marL="4279392" indent="-757123" algn="l" rtl="0" eaLnBrk="1" latinLnBrk="0" hangingPunct="1">
        <a:spcBef>
          <a:spcPct val="20000"/>
        </a:spcBef>
        <a:buClr>
          <a:schemeClr val="accent3"/>
        </a:buClr>
        <a:buSzPct val="65000"/>
        <a:buFont typeface="Wingdings 2"/>
        <a:buChar char=""/>
        <a:defRPr kumimoji="0" sz="7200" kern="1200">
          <a:solidFill>
            <a:schemeClr val="tx1"/>
          </a:solidFill>
          <a:latin typeface="+mn-lt"/>
          <a:ea typeface="+mn-ea"/>
          <a:cs typeface="+mn-cs"/>
        </a:defRPr>
      </a:lvl4pPr>
      <a:lvl5pPr marL="5266944" indent="-757123" algn="l" rtl="0" eaLnBrk="1" latinLnBrk="0" hangingPunct="1">
        <a:spcBef>
          <a:spcPct val="20000"/>
        </a:spcBef>
        <a:buClr>
          <a:schemeClr val="accent4"/>
        </a:buClr>
        <a:buSzPct val="65000"/>
        <a:buFont typeface="Wingdings 2"/>
        <a:buChar char=""/>
        <a:defRPr kumimoji="0" sz="7200" kern="1200">
          <a:solidFill>
            <a:schemeClr val="tx1"/>
          </a:solidFill>
          <a:latin typeface="+mn-lt"/>
          <a:ea typeface="+mn-ea"/>
          <a:cs typeface="+mn-cs"/>
        </a:defRPr>
      </a:lvl5pPr>
      <a:lvl6pPr marL="6254496" indent="-757123" algn="l" rtl="0" eaLnBrk="1" latinLnBrk="0" hangingPunct="1">
        <a:spcBef>
          <a:spcPct val="20000"/>
        </a:spcBef>
        <a:buClr>
          <a:schemeClr val="accent5"/>
        </a:buClr>
        <a:buSzPct val="80000"/>
        <a:buFont typeface="Wingdings 2"/>
        <a:buChar char=""/>
        <a:defRPr kumimoji="0" sz="6480" kern="1200">
          <a:solidFill>
            <a:schemeClr val="tx1"/>
          </a:solidFill>
          <a:latin typeface="+mn-lt"/>
          <a:ea typeface="+mn-ea"/>
          <a:cs typeface="+mn-cs"/>
        </a:defRPr>
      </a:lvl6pPr>
      <a:lvl7pPr marL="6912864" indent="-658368" algn="l" rtl="0" eaLnBrk="1" latinLnBrk="0" hangingPunct="1">
        <a:spcBef>
          <a:spcPct val="20000"/>
        </a:spcBef>
        <a:buClr>
          <a:schemeClr val="accent6"/>
        </a:buClr>
        <a:buSzPct val="80000"/>
        <a:buFont typeface="Wingdings 2"/>
        <a:buChar char=""/>
        <a:defRPr kumimoji="0" sz="5760" kern="1200" baseline="0">
          <a:solidFill>
            <a:schemeClr val="tx1"/>
          </a:solidFill>
          <a:latin typeface="+mn-lt"/>
          <a:ea typeface="+mn-ea"/>
          <a:cs typeface="+mn-cs"/>
        </a:defRPr>
      </a:lvl7pPr>
      <a:lvl8pPr marL="7900416" indent="-658368" algn="l" rtl="0" eaLnBrk="1" latinLnBrk="0" hangingPunct="1">
        <a:spcBef>
          <a:spcPct val="20000"/>
        </a:spcBef>
        <a:buClr>
          <a:schemeClr val="tx2"/>
        </a:buClr>
        <a:buChar char="•"/>
        <a:defRPr kumimoji="0" sz="5760" kern="1200">
          <a:solidFill>
            <a:schemeClr val="tx1"/>
          </a:solidFill>
          <a:latin typeface="+mn-lt"/>
          <a:ea typeface="+mn-ea"/>
          <a:cs typeface="+mn-cs"/>
        </a:defRPr>
      </a:lvl8pPr>
      <a:lvl9pPr marL="8887968" indent="-658368" algn="l" rtl="0" eaLnBrk="1" latinLnBrk="0" hangingPunct="1">
        <a:spcBef>
          <a:spcPct val="20000"/>
        </a:spcBef>
        <a:buClr>
          <a:schemeClr val="tx2"/>
        </a:buClr>
        <a:buFontTx/>
        <a:buChar char="•"/>
        <a:defRPr kumimoji="0" sz="504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1645920" algn="l" rtl="0" eaLnBrk="1" latinLnBrk="0" hangingPunct="1">
        <a:defRPr kumimoji="0" kern="1200">
          <a:solidFill>
            <a:schemeClr val="tx1"/>
          </a:solidFill>
          <a:latin typeface="+mn-lt"/>
          <a:ea typeface="+mn-ea"/>
          <a:cs typeface="+mn-cs"/>
        </a:defRPr>
      </a:lvl2pPr>
      <a:lvl3pPr marL="3291840" algn="l" rtl="0" eaLnBrk="1" latinLnBrk="0" hangingPunct="1">
        <a:defRPr kumimoji="0" kern="1200">
          <a:solidFill>
            <a:schemeClr val="tx1"/>
          </a:solidFill>
          <a:latin typeface="+mn-lt"/>
          <a:ea typeface="+mn-ea"/>
          <a:cs typeface="+mn-cs"/>
        </a:defRPr>
      </a:lvl3pPr>
      <a:lvl4pPr marL="4937760" algn="l" rtl="0" eaLnBrk="1" latinLnBrk="0" hangingPunct="1">
        <a:defRPr kumimoji="0" kern="1200">
          <a:solidFill>
            <a:schemeClr val="tx1"/>
          </a:solidFill>
          <a:latin typeface="+mn-lt"/>
          <a:ea typeface="+mn-ea"/>
          <a:cs typeface="+mn-cs"/>
        </a:defRPr>
      </a:lvl4pPr>
      <a:lvl5pPr marL="6583680" algn="l" rtl="0" eaLnBrk="1" latinLnBrk="0" hangingPunct="1">
        <a:defRPr kumimoji="0" kern="1200">
          <a:solidFill>
            <a:schemeClr val="tx1"/>
          </a:solidFill>
          <a:latin typeface="+mn-lt"/>
          <a:ea typeface="+mn-ea"/>
          <a:cs typeface="+mn-cs"/>
        </a:defRPr>
      </a:lvl5pPr>
      <a:lvl6pPr marL="8229600" algn="l" rtl="0" eaLnBrk="1" latinLnBrk="0" hangingPunct="1">
        <a:defRPr kumimoji="0" kern="1200">
          <a:solidFill>
            <a:schemeClr val="tx1"/>
          </a:solidFill>
          <a:latin typeface="+mn-lt"/>
          <a:ea typeface="+mn-ea"/>
          <a:cs typeface="+mn-cs"/>
        </a:defRPr>
      </a:lvl6pPr>
      <a:lvl7pPr marL="9875520" algn="l" rtl="0" eaLnBrk="1" latinLnBrk="0" hangingPunct="1">
        <a:defRPr kumimoji="0" kern="1200">
          <a:solidFill>
            <a:schemeClr val="tx1"/>
          </a:solidFill>
          <a:latin typeface="+mn-lt"/>
          <a:ea typeface="+mn-ea"/>
          <a:cs typeface="+mn-cs"/>
        </a:defRPr>
      </a:lvl7pPr>
      <a:lvl8pPr marL="11521440" algn="l" rtl="0" eaLnBrk="1" latinLnBrk="0" hangingPunct="1">
        <a:defRPr kumimoji="0" kern="1200">
          <a:solidFill>
            <a:schemeClr val="tx1"/>
          </a:solidFill>
          <a:latin typeface="+mn-lt"/>
          <a:ea typeface="+mn-ea"/>
          <a:cs typeface="+mn-cs"/>
        </a:defRPr>
      </a:lvl8pPr>
      <a:lvl9pPr marL="1316736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04C376-2240-4223-B375-07BF114123A9}"/>
              </a:ext>
            </a:extLst>
          </p:cNvPr>
          <p:cNvSpPr>
            <a:spLocks noGrp="1"/>
          </p:cNvSpPr>
          <p:nvPr>
            <p:ph type="title"/>
          </p:nvPr>
        </p:nvSpPr>
        <p:spPr>
          <a:xfrm>
            <a:off x="2263140" y="2142070"/>
            <a:ext cx="28392120" cy="7776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9C06BF-1CBB-4BA9-86CD-36347EDA79AB}"/>
              </a:ext>
            </a:extLst>
          </p:cNvPr>
          <p:cNvSpPr>
            <a:spLocks noGrp="1"/>
          </p:cNvSpPr>
          <p:nvPr>
            <p:ph type="body" idx="1"/>
          </p:nvPr>
        </p:nvSpPr>
        <p:spPr>
          <a:xfrm>
            <a:off x="2263140" y="10710333"/>
            <a:ext cx="28392120" cy="255278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E862E-6BAD-4231-A8E6-632B6B580AF7}"/>
              </a:ext>
            </a:extLst>
          </p:cNvPr>
          <p:cNvSpPr>
            <a:spLocks noGrp="1"/>
          </p:cNvSpPr>
          <p:nvPr>
            <p:ph type="dt" sz="half" idx="2"/>
          </p:nvPr>
        </p:nvSpPr>
        <p:spPr>
          <a:xfrm>
            <a:off x="2263140" y="37290589"/>
            <a:ext cx="7406640" cy="2142067"/>
          </a:xfrm>
          <a:prstGeom prst="rect">
            <a:avLst/>
          </a:prstGeom>
        </p:spPr>
        <p:txBody>
          <a:bodyPr vert="horz" lIns="91440" tIns="45720" rIns="91440" bIns="45720" rtlCol="0" anchor="ctr"/>
          <a:lstStyle>
            <a:lvl1pPr algn="l">
              <a:defRPr sz="3240">
                <a:solidFill>
                  <a:schemeClr val="tx1">
                    <a:tint val="75000"/>
                  </a:schemeClr>
                </a:solidFill>
              </a:defRPr>
            </a:lvl1pPr>
          </a:lstStyle>
          <a:p>
            <a:fld id="{C5F761CB-4067-4233-B3A6-244EF2B1EABC}" type="datetimeFigureOut">
              <a:rPr lang="en-US" smtClean="0"/>
              <a:t>6/14/2018</a:t>
            </a:fld>
            <a:endParaRPr lang="en-US"/>
          </a:p>
        </p:txBody>
      </p:sp>
      <p:sp>
        <p:nvSpPr>
          <p:cNvPr id="5" name="Footer Placeholder 4">
            <a:extLst>
              <a:ext uri="{FF2B5EF4-FFF2-40B4-BE49-F238E27FC236}">
                <a16:creationId xmlns:a16="http://schemas.microsoft.com/office/drawing/2014/main" id="{A1E11557-B2AC-45C9-9215-30584EAD1054}"/>
              </a:ext>
            </a:extLst>
          </p:cNvPr>
          <p:cNvSpPr>
            <a:spLocks noGrp="1"/>
          </p:cNvSpPr>
          <p:nvPr>
            <p:ph type="ftr" sz="quarter" idx="3"/>
          </p:nvPr>
        </p:nvSpPr>
        <p:spPr>
          <a:xfrm>
            <a:off x="10904220" y="37290589"/>
            <a:ext cx="11109960" cy="2142067"/>
          </a:xfrm>
          <a:prstGeom prst="rect">
            <a:avLst/>
          </a:prstGeom>
        </p:spPr>
        <p:txBody>
          <a:bodyPr vert="horz" lIns="91440" tIns="45720" rIns="91440" bIns="45720" rtlCol="0" anchor="ctr"/>
          <a:lstStyle>
            <a:lvl1pPr algn="ctr">
              <a:defRPr sz="32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0CD4CF-4687-47D8-B1A2-00E82364E5EF}"/>
              </a:ext>
            </a:extLst>
          </p:cNvPr>
          <p:cNvSpPr>
            <a:spLocks noGrp="1"/>
          </p:cNvSpPr>
          <p:nvPr>
            <p:ph type="sldNum" sz="quarter" idx="4"/>
          </p:nvPr>
        </p:nvSpPr>
        <p:spPr>
          <a:xfrm>
            <a:off x="23248620" y="37290589"/>
            <a:ext cx="7406640" cy="2142067"/>
          </a:xfrm>
          <a:prstGeom prst="rect">
            <a:avLst/>
          </a:prstGeom>
        </p:spPr>
        <p:txBody>
          <a:bodyPr vert="horz" lIns="91440" tIns="45720" rIns="91440" bIns="45720" rtlCol="0" anchor="ctr"/>
          <a:lstStyle>
            <a:lvl1pPr algn="r">
              <a:defRPr sz="3240">
                <a:solidFill>
                  <a:schemeClr val="tx1">
                    <a:tint val="75000"/>
                  </a:schemeClr>
                </a:solidFill>
              </a:defRPr>
            </a:lvl1pPr>
          </a:lstStyle>
          <a:p>
            <a:fld id="{C3C841F3-9F3F-444E-9ECC-B542B917A41A}" type="slidenum">
              <a:rPr lang="en-US" smtClean="0"/>
              <a:t>‹#›</a:t>
            </a:fld>
            <a:endParaRPr lang="en-US"/>
          </a:p>
        </p:txBody>
      </p:sp>
    </p:spTree>
    <p:extLst>
      <p:ext uri="{BB962C8B-B14F-4D97-AF65-F5344CB8AC3E}">
        <p14:creationId xmlns:p14="http://schemas.microsoft.com/office/powerpoint/2010/main" val="10991836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2468880" rtl="0" eaLnBrk="1" latinLnBrk="0" hangingPunct="1">
        <a:lnSpc>
          <a:spcPct val="90000"/>
        </a:lnSpc>
        <a:spcBef>
          <a:spcPct val="0"/>
        </a:spcBef>
        <a:buNone/>
        <a:defRPr sz="11880" kern="1200">
          <a:solidFill>
            <a:schemeClr val="tx1"/>
          </a:solidFill>
          <a:latin typeface="+mj-lt"/>
          <a:ea typeface="+mj-ea"/>
          <a:cs typeface="+mj-cs"/>
        </a:defRPr>
      </a:lvl1pPr>
    </p:titleStyle>
    <p:bodyStyle>
      <a:lvl1pPr marL="617220" indent="-617220" algn="l" defTabSz="2468880" rtl="0" eaLnBrk="1" latinLnBrk="0" hangingPunct="1">
        <a:lnSpc>
          <a:spcPct val="90000"/>
        </a:lnSpc>
        <a:spcBef>
          <a:spcPts val="2700"/>
        </a:spcBef>
        <a:buFont typeface="Arial" panose="020B0604020202020204" pitchFamily="34" charset="0"/>
        <a:buChar char="•"/>
        <a:defRPr sz="7560" kern="1200">
          <a:solidFill>
            <a:schemeClr val="tx1"/>
          </a:solidFill>
          <a:latin typeface="+mn-lt"/>
          <a:ea typeface="+mn-ea"/>
          <a:cs typeface="+mn-cs"/>
        </a:defRPr>
      </a:lvl1pPr>
      <a:lvl2pPr marL="1851660" indent="-617220" algn="l" defTabSz="2468880" rtl="0" eaLnBrk="1" latinLnBrk="0" hangingPunct="1">
        <a:lnSpc>
          <a:spcPct val="90000"/>
        </a:lnSpc>
        <a:spcBef>
          <a:spcPts val="1350"/>
        </a:spcBef>
        <a:buFont typeface="Arial" panose="020B0604020202020204" pitchFamily="34" charset="0"/>
        <a:buChar char="•"/>
        <a:defRPr sz="6480" kern="1200">
          <a:solidFill>
            <a:schemeClr val="tx1"/>
          </a:solidFill>
          <a:latin typeface="+mn-lt"/>
          <a:ea typeface="+mn-ea"/>
          <a:cs typeface="+mn-cs"/>
        </a:defRPr>
      </a:lvl2pPr>
      <a:lvl3pPr marL="3086100" indent="-617220" algn="l" defTabSz="2468880" rtl="0" eaLnBrk="1" latinLnBrk="0" hangingPunct="1">
        <a:lnSpc>
          <a:spcPct val="90000"/>
        </a:lnSpc>
        <a:spcBef>
          <a:spcPts val="1350"/>
        </a:spcBef>
        <a:buFont typeface="Arial" panose="020B0604020202020204" pitchFamily="34" charset="0"/>
        <a:buChar char="•"/>
        <a:defRPr sz="5400" kern="1200">
          <a:solidFill>
            <a:schemeClr val="tx1"/>
          </a:solidFill>
          <a:latin typeface="+mn-lt"/>
          <a:ea typeface="+mn-ea"/>
          <a:cs typeface="+mn-cs"/>
        </a:defRPr>
      </a:lvl3pPr>
      <a:lvl4pPr marL="43205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4pPr>
      <a:lvl5pPr marL="555498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3.jpg"/><Relationship Id="rId16"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7.JPG"/><Relationship Id="rId11" Type="http://schemas.openxmlformats.org/officeDocument/2006/relationships/image" Target="../media/image12.emf"/><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3.jpeg"/><Relationship Id="rId5" Type="http://schemas.openxmlformats.org/officeDocument/2006/relationships/image" Target="../media/image7.JP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7.JP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emf"/><Relationship Id="rId3" Type="http://schemas.openxmlformats.org/officeDocument/2006/relationships/image" Target="../media/image26.jpeg"/><Relationship Id="rId7" Type="http://schemas.openxmlformats.org/officeDocument/2006/relationships/image" Target="../media/image28.jpeg"/><Relationship Id="rId12" Type="http://schemas.openxmlformats.org/officeDocument/2006/relationships/image" Target="../media/image14.jpeg"/><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image" Target="../media/image23.jpeg"/><Relationship Id="rId11" Type="http://schemas.openxmlformats.org/officeDocument/2006/relationships/image" Target="../media/image13.jpeg"/><Relationship Id="rId5" Type="http://schemas.openxmlformats.org/officeDocument/2006/relationships/image" Target="../media/image7.JPG"/><Relationship Id="rId10" Type="http://schemas.openxmlformats.org/officeDocument/2006/relationships/image" Target="../media/image10.png"/><Relationship Id="rId4" Type="http://schemas.openxmlformats.org/officeDocument/2006/relationships/image" Target="../media/image27.jpeg"/><Relationship Id="rId9" Type="http://schemas.openxmlformats.org/officeDocument/2006/relationships/image" Target="../media/image12.emf"/><Relationship Id="rId1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emf"/><Relationship Id="rId3" Type="http://schemas.openxmlformats.org/officeDocument/2006/relationships/image" Target="../media/image26.jpeg"/><Relationship Id="rId7" Type="http://schemas.openxmlformats.org/officeDocument/2006/relationships/image" Target="../media/image28.jpeg"/><Relationship Id="rId12" Type="http://schemas.openxmlformats.org/officeDocument/2006/relationships/image" Target="../media/image14.jpeg"/><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image" Target="../media/image23.jpeg"/><Relationship Id="rId11" Type="http://schemas.openxmlformats.org/officeDocument/2006/relationships/image" Target="../media/image13.jpeg"/><Relationship Id="rId5" Type="http://schemas.openxmlformats.org/officeDocument/2006/relationships/image" Target="../media/image7.JPG"/><Relationship Id="rId10" Type="http://schemas.openxmlformats.org/officeDocument/2006/relationships/image" Target="../media/image10.png"/><Relationship Id="rId4" Type="http://schemas.openxmlformats.org/officeDocument/2006/relationships/image" Target="../media/image27.jpeg"/><Relationship Id="rId9" Type="http://schemas.openxmlformats.org/officeDocument/2006/relationships/image" Target="../media/image12.emf"/><Relationship Id="rId1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2718688" y="-978632"/>
            <a:ext cx="10035632" cy="992392"/>
          </a:xfrm>
          <a:prstGeom prst="rect">
            <a:avLst/>
          </a:prstGeom>
          <a:noFill/>
          <a:ln w="25400">
            <a:no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3200" b="1" dirty="0">
                <a:solidFill>
                  <a:schemeClr val="accent6">
                    <a:lumMod val="20000"/>
                    <a:lumOff val="80000"/>
                  </a:schemeClr>
                </a:solidFill>
                <a:latin typeface="Calibri" panose="020F0502020204030204" pitchFamily="34" charset="0"/>
                <a:cs typeface="Calibri" panose="020F0502020204030204" pitchFamily="34" charset="0"/>
              </a:rPr>
              <a:t>Scaffolding the River Report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13879" y="1924209"/>
            <a:ext cx="4533156" cy="339986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21667" y="1710535"/>
            <a:ext cx="4533156" cy="339986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710976" y="8182593"/>
            <a:ext cx="4398188" cy="3298641"/>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7448" t="36340" r="67596" b="45772"/>
          <a:stretch/>
        </p:blipFill>
        <p:spPr>
          <a:xfrm rot="5400000">
            <a:off x="29539427" y="7765864"/>
            <a:ext cx="2584862" cy="2318773"/>
          </a:xfrm>
          <a:prstGeom prst="rect">
            <a:avLst/>
          </a:prstGeom>
        </p:spPr>
      </p:pic>
      <p:sp>
        <p:nvSpPr>
          <p:cNvPr id="11" name="Content Placeholder 2"/>
          <p:cNvSpPr txBox="1">
            <a:spLocks/>
          </p:cNvSpPr>
          <p:nvPr/>
        </p:nvSpPr>
        <p:spPr>
          <a:xfrm>
            <a:off x="11968196" y="22724652"/>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000" b="1" dirty="0"/>
              <a:t>Final Lake Water Quality Report</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591" y="14084961"/>
            <a:ext cx="6368593" cy="477644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1376" y="14237386"/>
            <a:ext cx="6368593" cy="4776445"/>
          </a:xfrm>
          <a:prstGeom prst="rect">
            <a:avLst/>
          </a:prstGeom>
        </p:spPr>
      </p:pic>
      <p:sp>
        <p:nvSpPr>
          <p:cNvPr id="16" name="Title 1">
            <a:extLst>
              <a:ext uri="{FF2B5EF4-FFF2-40B4-BE49-F238E27FC236}">
                <a16:creationId xmlns:a16="http://schemas.microsoft.com/office/drawing/2014/main" id="{01C3F4A3-AD8E-405C-A42D-DEB7D4CD52C3}"/>
              </a:ext>
            </a:extLst>
          </p:cNvPr>
          <p:cNvSpPr txBox="1">
            <a:spLocks/>
          </p:cNvSpPr>
          <p:nvPr/>
        </p:nvSpPr>
        <p:spPr>
          <a:xfrm>
            <a:off x="1286440" y="-319170"/>
            <a:ext cx="11903534" cy="6918229"/>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2016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en-US" sz="11500" dirty="0">
                <a:solidFill>
                  <a:srgbClr val="FFFF00"/>
                </a:solidFill>
                <a:latin typeface="Arial Black" panose="020B0A04020102020204" pitchFamily="34" charset="0"/>
              </a:rPr>
              <a:t>Using Data in Limnology</a:t>
            </a:r>
            <a:br>
              <a:rPr lang="en-US" sz="3200" dirty="0">
                <a:solidFill>
                  <a:srgbClr val="FFFF00"/>
                </a:solidFill>
              </a:rPr>
            </a:br>
            <a:r>
              <a:rPr lang="en-US" sz="5400" dirty="0">
                <a:solidFill>
                  <a:srgbClr val="FFFF00"/>
                </a:solidFill>
                <a:effectLst/>
              </a:rPr>
              <a:t>Michelle Marko, Biology Department, Concordia College, Moorhead, MN</a:t>
            </a:r>
            <a:br>
              <a:rPr lang="en-US" sz="5400" dirty="0">
                <a:solidFill>
                  <a:srgbClr val="FFFF00"/>
                </a:solidFill>
                <a:effectLst/>
              </a:rPr>
            </a:br>
            <a:r>
              <a:rPr lang="en-US" sz="5400" dirty="0">
                <a:solidFill>
                  <a:srgbClr val="FFFF00"/>
                </a:solidFill>
                <a:effectLst/>
              </a:rPr>
              <a:t>marko@cord.edu</a:t>
            </a:r>
            <a:endParaRPr lang="en-US" sz="3200" dirty="0">
              <a:solidFill>
                <a:srgbClr val="FFFF00"/>
              </a:solidFill>
              <a:effectLst/>
            </a:endParaRPr>
          </a:p>
        </p:txBody>
      </p:sp>
      <p:sp>
        <p:nvSpPr>
          <p:cNvPr id="17" name="Content Placeholder 2">
            <a:extLst>
              <a:ext uri="{FF2B5EF4-FFF2-40B4-BE49-F238E27FC236}">
                <a16:creationId xmlns:a16="http://schemas.microsoft.com/office/drawing/2014/main" id="{0B88C6B0-A65B-4AA0-9D70-4B2F53845C00}"/>
              </a:ext>
            </a:extLst>
          </p:cNvPr>
          <p:cNvSpPr txBox="1">
            <a:spLocks/>
          </p:cNvSpPr>
          <p:nvPr/>
        </p:nvSpPr>
        <p:spPr>
          <a:xfrm>
            <a:off x="1069011" y="6996743"/>
            <a:ext cx="8474536" cy="992392"/>
          </a:xfrm>
          <a:prstGeom prst="rect">
            <a:avLst/>
          </a:prstGeom>
          <a:noFill/>
          <a:ln w="25400">
            <a:no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pPr algn="l"/>
            <a:r>
              <a:rPr lang="en-US" sz="4000" b="1" dirty="0">
                <a:solidFill>
                  <a:schemeClr val="bg1"/>
                </a:solidFill>
                <a:latin typeface="Calibri" panose="020F0502020204030204" pitchFamily="34" charset="0"/>
                <a:cs typeface="Calibri" panose="020F0502020204030204" pitchFamily="34" charset="0"/>
              </a:rPr>
              <a:t>Introduction</a:t>
            </a:r>
          </a:p>
        </p:txBody>
      </p:sp>
      <p:sp>
        <p:nvSpPr>
          <p:cNvPr id="18" name="Shape 82">
            <a:extLst>
              <a:ext uri="{FF2B5EF4-FFF2-40B4-BE49-F238E27FC236}">
                <a16:creationId xmlns:a16="http://schemas.microsoft.com/office/drawing/2014/main" id="{D8634370-0095-4480-A59B-E0D3039FFD46}"/>
              </a:ext>
            </a:extLst>
          </p:cNvPr>
          <p:cNvSpPr txBox="1"/>
          <p:nvPr/>
        </p:nvSpPr>
        <p:spPr>
          <a:xfrm>
            <a:off x="583326" y="7870946"/>
            <a:ext cx="12969716" cy="3373676"/>
          </a:xfrm>
          <a:prstGeom prst="rect">
            <a:avLst/>
          </a:prstGeom>
          <a:noFill/>
          <a:ln w="28575" cap="flat" cmpd="sng">
            <a:noFill/>
            <a:prstDash val="solid"/>
            <a:miter/>
            <a:headEnd type="none" w="med" len="med"/>
            <a:tailEnd type="none" w="med" len="med"/>
          </a:ln>
        </p:spPr>
        <p:txBody>
          <a:bodyPr lIns="144000" tIns="144000" rIns="252000" bIns="180000" anchor="t" anchorCtr="0">
            <a:noAutofit/>
          </a:bodyPr>
          <a:lstStyle/>
          <a:p>
            <a:pPr marL="457200" lvl="0" indent="-457200">
              <a:spcAft>
                <a:spcPts val="600"/>
              </a:spcAft>
              <a:buFont typeface="Arial" panose="020B0604020202020204" pitchFamily="34" charset="0"/>
              <a:buChar char="•"/>
              <a:tabLst>
                <a:tab pos="457200" algn="l"/>
              </a:tabLst>
            </a:pPr>
            <a:r>
              <a:rPr lang="en-US" sz="3200" dirty="0">
                <a:solidFill>
                  <a:schemeClr val="bg1"/>
                </a:solidFill>
                <a:latin typeface="Calibri" panose="020F0502020204030204" pitchFamily="34" charset="0"/>
                <a:cs typeface="Calibri" panose="020F0502020204030204" pitchFamily="34" charset="0"/>
              </a:rPr>
              <a:t>Limnology is an interdisciplinary field ranging from physics to sociology. </a:t>
            </a:r>
          </a:p>
          <a:p>
            <a:pPr marL="457200" lvl="0" indent="-457200">
              <a:spcAft>
                <a:spcPts val="600"/>
              </a:spcAft>
              <a:buFont typeface="Arial" panose="020B0604020202020204" pitchFamily="34" charset="0"/>
              <a:buChar char="•"/>
              <a:tabLst>
                <a:tab pos="457200" algn="l"/>
              </a:tabLst>
            </a:pPr>
            <a:r>
              <a:rPr lang="en-US" sz="3200" dirty="0">
                <a:solidFill>
                  <a:schemeClr val="bg1"/>
                </a:solidFill>
                <a:latin typeface="Calibri" panose="020F0502020204030204" pitchFamily="34" charset="0"/>
                <a:cs typeface="Calibri" panose="020F0502020204030204" pitchFamily="34" charset="0"/>
              </a:rPr>
              <a:t>Students must interpret a wide variety of data.</a:t>
            </a:r>
          </a:p>
          <a:p>
            <a:pPr marL="457200" lvl="0" indent="-457200">
              <a:spcAft>
                <a:spcPts val="600"/>
              </a:spcAft>
              <a:buFont typeface="Arial" panose="020B0604020202020204" pitchFamily="34" charset="0"/>
              <a:buChar char="•"/>
              <a:tabLst>
                <a:tab pos="457200" algn="l"/>
              </a:tabLst>
            </a:pPr>
            <a:r>
              <a:rPr lang="en-US" sz="3200" dirty="0">
                <a:solidFill>
                  <a:schemeClr val="bg1"/>
                </a:solidFill>
                <a:latin typeface="Calibri" panose="020F0502020204030204" pitchFamily="34" charset="0"/>
                <a:cs typeface="Calibri" panose="020F0502020204030204" pitchFamily="34" charset="0"/>
              </a:rPr>
              <a:t>Limnology scaffolds data collection and data interpretation in order to build student skills and comfort levels with this varied data.</a:t>
            </a:r>
          </a:p>
        </p:txBody>
      </p:sp>
      <p:sp>
        <p:nvSpPr>
          <p:cNvPr id="19" name="Shape 82">
            <a:extLst>
              <a:ext uri="{FF2B5EF4-FFF2-40B4-BE49-F238E27FC236}">
                <a16:creationId xmlns:a16="http://schemas.microsoft.com/office/drawing/2014/main" id="{23D9F705-678B-49D9-9759-BAEA46F9A384}"/>
              </a:ext>
            </a:extLst>
          </p:cNvPr>
          <p:cNvSpPr txBox="1"/>
          <p:nvPr/>
        </p:nvSpPr>
        <p:spPr>
          <a:xfrm>
            <a:off x="21644707" y="290704"/>
            <a:ext cx="9072372" cy="1565017"/>
          </a:xfrm>
          <a:prstGeom prst="rect">
            <a:avLst/>
          </a:prstGeom>
          <a:solidFill>
            <a:schemeClr val="accent6">
              <a:lumMod val="20000"/>
              <a:lumOff val="80000"/>
            </a:schemeClr>
          </a:solidFill>
          <a:ln w="28575" cap="flat" cmpd="sng">
            <a:noFill/>
            <a:prstDash val="solid"/>
            <a:miter/>
            <a:headEnd type="none" w="med" len="med"/>
            <a:tailEnd type="none" w="med" len="med"/>
          </a:ln>
        </p:spPr>
        <p:txBody>
          <a:bodyPr lIns="144000" tIns="144000" rIns="252000" bIns="180000" anchor="t" anchorCtr="0">
            <a:noAutofit/>
          </a:bodyPr>
          <a:lstStyle/>
          <a:p>
            <a:pPr lvl="0" algn="ctr">
              <a:spcAft>
                <a:spcPts val="600"/>
              </a:spcAft>
              <a:tabLst>
                <a:tab pos="457200" algn="l"/>
              </a:tabLst>
            </a:pPr>
            <a:r>
              <a:rPr lang="en-US" sz="4000" b="1" dirty="0">
                <a:latin typeface="Calibri" panose="020F0502020204030204" pitchFamily="34" charset="0"/>
                <a:cs typeface="Calibri" panose="020F0502020204030204" pitchFamily="34" charset="0"/>
              </a:rPr>
              <a:t>Students lean new equipment</a:t>
            </a:r>
          </a:p>
          <a:p>
            <a:pPr lvl="0" algn="ctr">
              <a:spcAft>
                <a:spcPts val="600"/>
              </a:spcAft>
              <a:tabLst>
                <a:tab pos="457200" algn="l"/>
              </a:tabLst>
            </a:pPr>
            <a:r>
              <a:rPr lang="en-US" sz="4000" b="1" dirty="0">
                <a:latin typeface="Calibri" panose="020F0502020204030204" pitchFamily="34" charset="0"/>
                <a:cs typeface="Calibri" panose="020F0502020204030204" pitchFamily="34" charset="0"/>
              </a:rPr>
              <a:t>Assess three branches of the Buffalo River</a:t>
            </a:r>
          </a:p>
        </p:txBody>
      </p:sp>
      <p:sp>
        <p:nvSpPr>
          <p:cNvPr id="20" name="Shape 82">
            <a:extLst>
              <a:ext uri="{FF2B5EF4-FFF2-40B4-BE49-F238E27FC236}">
                <a16:creationId xmlns:a16="http://schemas.microsoft.com/office/drawing/2014/main" id="{3F3000DC-C251-4304-ADAD-0206C27BF51A}"/>
              </a:ext>
            </a:extLst>
          </p:cNvPr>
          <p:cNvSpPr txBox="1"/>
          <p:nvPr/>
        </p:nvSpPr>
        <p:spPr>
          <a:xfrm>
            <a:off x="19552258" y="5110402"/>
            <a:ext cx="5093718" cy="2176982"/>
          </a:xfrm>
          <a:prstGeom prst="rect">
            <a:avLst/>
          </a:prstGeom>
          <a:solidFill>
            <a:srgbClr val="C5E0B4">
              <a:alpha val="74902"/>
            </a:srgbClr>
          </a:solidFill>
          <a:ln w="28575" cap="flat" cmpd="sng">
            <a:noFill/>
            <a:prstDash val="solid"/>
            <a:miter/>
            <a:headEnd type="none" w="med" len="med"/>
            <a:tailEnd type="none" w="med" len="med"/>
          </a:ln>
        </p:spPr>
        <p:txBody>
          <a:bodyPr lIns="144000" tIns="144000" rIns="252000" bIns="180000" anchor="t" anchorCtr="0">
            <a:noAutofit/>
          </a:bodyPr>
          <a:lstStyle/>
          <a:p>
            <a:pPr lvl="0" algn="ctr">
              <a:spcAft>
                <a:spcPts val="600"/>
              </a:spcAft>
              <a:tabLst>
                <a:tab pos="457200" algn="l"/>
              </a:tabLst>
            </a:pPr>
            <a:r>
              <a:rPr lang="en-US" sz="3200" dirty="0">
                <a:latin typeface="Calibri" panose="020F0502020204030204" pitchFamily="34" charset="0"/>
                <a:cs typeface="Calibri" panose="020F0502020204030204" pitchFamily="34" charset="0"/>
              </a:rPr>
              <a:t>North Branch: cattle and gravel pits upstream, substrate: gravel and sand.</a:t>
            </a:r>
          </a:p>
        </p:txBody>
      </p:sp>
      <p:sp>
        <p:nvSpPr>
          <p:cNvPr id="21" name="Shape 82">
            <a:extLst>
              <a:ext uri="{FF2B5EF4-FFF2-40B4-BE49-F238E27FC236}">
                <a16:creationId xmlns:a16="http://schemas.microsoft.com/office/drawing/2014/main" id="{4CB398E2-784E-483C-98EA-129A1B040AF4}"/>
              </a:ext>
            </a:extLst>
          </p:cNvPr>
          <p:cNvSpPr txBox="1"/>
          <p:nvPr/>
        </p:nvSpPr>
        <p:spPr>
          <a:xfrm>
            <a:off x="26626784" y="5335601"/>
            <a:ext cx="5741850" cy="2176982"/>
          </a:xfrm>
          <a:prstGeom prst="rect">
            <a:avLst/>
          </a:prstGeom>
          <a:solidFill>
            <a:srgbClr val="C5E0B4">
              <a:alpha val="74902"/>
            </a:srgbClr>
          </a:solidFill>
          <a:ln w="28575" cap="flat" cmpd="sng">
            <a:noFill/>
            <a:prstDash val="solid"/>
            <a:miter/>
            <a:headEnd type="none" w="med" len="med"/>
            <a:tailEnd type="none" w="med" len="med"/>
          </a:ln>
        </p:spPr>
        <p:txBody>
          <a:bodyPr lIns="144000" tIns="144000" rIns="252000" bIns="180000" anchor="t" anchorCtr="0">
            <a:noAutofit/>
          </a:bodyPr>
          <a:lstStyle/>
          <a:p>
            <a:pPr lvl="0" algn="ctr">
              <a:spcAft>
                <a:spcPts val="600"/>
              </a:spcAft>
              <a:tabLst>
                <a:tab pos="457200" algn="l"/>
              </a:tabLst>
            </a:pPr>
            <a:r>
              <a:rPr lang="en-US" sz="3200" dirty="0">
                <a:latin typeface="Calibri" panose="020F0502020204030204" pitchFamily="34" charset="0"/>
                <a:cs typeface="Calibri" panose="020F0502020204030204" pitchFamily="34" charset="0"/>
              </a:rPr>
              <a:t>South Branch: surrounded by agriculture with deep loam and clay soils.  Substrate is soft sides, muddy substrate</a:t>
            </a:r>
          </a:p>
        </p:txBody>
      </p:sp>
      <p:sp>
        <p:nvSpPr>
          <p:cNvPr id="24" name="Shape 82">
            <a:extLst>
              <a:ext uri="{FF2B5EF4-FFF2-40B4-BE49-F238E27FC236}">
                <a16:creationId xmlns:a16="http://schemas.microsoft.com/office/drawing/2014/main" id="{854079A4-D105-4D8A-8184-ECD8D8360B04}"/>
              </a:ext>
            </a:extLst>
          </p:cNvPr>
          <p:cNvSpPr txBox="1"/>
          <p:nvPr/>
        </p:nvSpPr>
        <p:spPr>
          <a:xfrm>
            <a:off x="26403168" y="10950870"/>
            <a:ext cx="5898252" cy="6340447"/>
          </a:xfrm>
          <a:prstGeom prst="rect">
            <a:avLst/>
          </a:prstGeom>
          <a:solidFill>
            <a:srgbClr val="C5E0B4">
              <a:alpha val="74902"/>
            </a:srgbClr>
          </a:solidFill>
          <a:ln w="28575" cap="flat" cmpd="sng">
            <a:noFill/>
            <a:prstDash val="solid"/>
            <a:miter/>
            <a:headEnd type="none" w="med" len="med"/>
            <a:tailEnd type="none" w="med" len="med"/>
          </a:ln>
        </p:spPr>
        <p:txBody>
          <a:bodyPr lIns="144000" tIns="144000" rIns="252000" bIns="180000" anchor="t" anchorCtr="0">
            <a:noAutofit/>
          </a:bodyPr>
          <a:lstStyle/>
          <a:p>
            <a:pPr lvl="0" algn="ctr">
              <a:spcAft>
                <a:spcPts val="600"/>
              </a:spcAft>
              <a:tabLst>
                <a:tab pos="457200" algn="l"/>
              </a:tabLst>
            </a:pPr>
            <a:r>
              <a:rPr lang="en-US" sz="3200" dirty="0">
                <a:latin typeface="Calibri" panose="020F0502020204030204" pitchFamily="34" charset="0"/>
                <a:cs typeface="Calibri" panose="020F0502020204030204" pitchFamily="34" charset="0"/>
              </a:rPr>
              <a:t>Known problems for each branch.</a:t>
            </a:r>
          </a:p>
          <a:p>
            <a:pPr lvl="0" algn="ctr">
              <a:spcAft>
                <a:spcPts val="600"/>
              </a:spcAft>
              <a:tabLst>
                <a:tab pos="457200" algn="l"/>
              </a:tabLst>
            </a:pPr>
            <a:r>
              <a:rPr lang="en-US" sz="3200" dirty="0">
                <a:latin typeface="Calibri" panose="020F0502020204030204" pitchFamily="34" charset="0"/>
                <a:cs typeface="Calibri" panose="020F0502020204030204" pitchFamily="34" charset="0"/>
              </a:rPr>
              <a:t>Students compare and contrast their findings.  Data are collected, analyzed and discussed as a class.  Students write a 5 page paper summarizing their findings in a table. and include discussion of the influence of land use on the physical, geochemical and biological parameters</a:t>
            </a:r>
          </a:p>
        </p:txBody>
      </p:sp>
      <p:pic>
        <p:nvPicPr>
          <p:cNvPr id="25" name="Picture 24">
            <a:extLst>
              <a:ext uri="{FF2B5EF4-FFF2-40B4-BE49-F238E27FC236}">
                <a16:creationId xmlns:a16="http://schemas.microsoft.com/office/drawing/2014/main" id="{5D038C5E-572F-49CC-A6AA-444A495A90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710976" y="8182594"/>
            <a:ext cx="4398188" cy="3298641"/>
          </a:xfrm>
          <a:prstGeom prst="rect">
            <a:avLst/>
          </a:prstGeom>
        </p:spPr>
      </p:pic>
      <p:pic>
        <p:nvPicPr>
          <p:cNvPr id="26" name="Picture 25">
            <a:extLst>
              <a:ext uri="{FF2B5EF4-FFF2-40B4-BE49-F238E27FC236}">
                <a16:creationId xmlns:a16="http://schemas.microsoft.com/office/drawing/2014/main" id="{ACF014F1-519D-4F13-8ED1-E799BBED0E01}"/>
              </a:ext>
            </a:extLst>
          </p:cNvPr>
          <p:cNvPicPr>
            <a:picLocks noChangeAspect="1"/>
          </p:cNvPicPr>
          <p:nvPr/>
        </p:nvPicPr>
        <p:blipFill rotWithShape="1">
          <a:blip r:embed="rId6">
            <a:extLst>
              <a:ext uri="{28A0092B-C50C-407E-A947-70E740481C1C}">
                <a14:useLocalDpi xmlns:a14="http://schemas.microsoft.com/office/drawing/2010/main" val="0"/>
              </a:ext>
            </a:extLst>
          </a:blip>
          <a:srcRect l="17448" t="36340" r="67596" b="45772"/>
          <a:stretch/>
        </p:blipFill>
        <p:spPr>
          <a:xfrm rot="5400000">
            <a:off x="29539427" y="7765865"/>
            <a:ext cx="2584862" cy="2318773"/>
          </a:xfrm>
          <a:prstGeom prst="rect">
            <a:avLst/>
          </a:prstGeom>
        </p:spPr>
      </p:pic>
      <p:pic>
        <p:nvPicPr>
          <p:cNvPr id="28" name="Picture 27">
            <a:extLst>
              <a:ext uri="{FF2B5EF4-FFF2-40B4-BE49-F238E27FC236}">
                <a16:creationId xmlns:a16="http://schemas.microsoft.com/office/drawing/2014/main" id="{9E116148-EF24-41DA-8A86-E026CC34D7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710976" y="8182595"/>
            <a:ext cx="4398188" cy="3298641"/>
          </a:xfrm>
          <a:prstGeom prst="rect">
            <a:avLst/>
          </a:prstGeom>
        </p:spPr>
      </p:pic>
      <p:pic>
        <p:nvPicPr>
          <p:cNvPr id="29" name="Picture 28">
            <a:extLst>
              <a:ext uri="{FF2B5EF4-FFF2-40B4-BE49-F238E27FC236}">
                <a16:creationId xmlns:a16="http://schemas.microsoft.com/office/drawing/2014/main" id="{A0A1B717-669F-46EF-A93E-34A67F3A24F3}"/>
              </a:ext>
            </a:extLst>
          </p:cNvPr>
          <p:cNvPicPr>
            <a:picLocks noChangeAspect="1"/>
          </p:cNvPicPr>
          <p:nvPr/>
        </p:nvPicPr>
        <p:blipFill rotWithShape="1">
          <a:blip r:embed="rId6">
            <a:extLst>
              <a:ext uri="{28A0092B-C50C-407E-A947-70E740481C1C}">
                <a14:useLocalDpi xmlns:a14="http://schemas.microsoft.com/office/drawing/2010/main" val="0"/>
              </a:ext>
            </a:extLst>
          </a:blip>
          <a:srcRect l="17448" t="36340" r="67596" b="45772"/>
          <a:stretch/>
        </p:blipFill>
        <p:spPr>
          <a:xfrm rot="5400000">
            <a:off x="29539427" y="8127371"/>
            <a:ext cx="2584862" cy="2318773"/>
          </a:xfrm>
          <a:prstGeom prst="rect">
            <a:avLst/>
          </a:prstGeom>
        </p:spPr>
      </p:pic>
      <p:sp>
        <p:nvSpPr>
          <p:cNvPr id="30" name="Shape 82">
            <a:extLst>
              <a:ext uri="{FF2B5EF4-FFF2-40B4-BE49-F238E27FC236}">
                <a16:creationId xmlns:a16="http://schemas.microsoft.com/office/drawing/2014/main" id="{53E60C97-DC9C-4CD0-87AA-A24E1A10436C}"/>
              </a:ext>
            </a:extLst>
          </p:cNvPr>
          <p:cNvSpPr txBox="1"/>
          <p:nvPr/>
        </p:nvSpPr>
        <p:spPr>
          <a:xfrm>
            <a:off x="24734237" y="7994326"/>
            <a:ext cx="4763387" cy="2176982"/>
          </a:xfrm>
          <a:prstGeom prst="rect">
            <a:avLst/>
          </a:prstGeom>
          <a:solidFill>
            <a:srgbClr val="C5E0B4">
              <a:alpha val="74902"/>
            </a:srgbClr>
          </a:solidFill>
          <a:ln w="28575" cap="flat" cmpd="sng">
            <a:noFill/>
            <a:prstDash val="solid"/>
            <a:miter/>
            <a:headEnd type="none" w="med" len="med"/>
            <a:tailEnd type="none" w="med" len="med"/>
          </a:ln>
        </p:spPr>
        <p:txBody>
          <a:bodyPr lIns="144000" tIns="144000" rIns="252000" bIns="180000" anchor="t" anchorCtr="0">
            <a:noAutofit/>
          </a:bodyPr>
          <a:lstStyle/>
          <a:p>
            <a:pPr lvl="0" algn="ctr">
              <a:spcAft>
                <a:spcPts val="600"/>
              </a:spcAft>
              <a:tabLst>
                <a:tab pos="457200" algn="l"/>
              </a:tabLst>
            </a:pPr>
            <a:r>
              <a:rPr lang="en-US" sz="3200" dirty="0" err="1">
                <a:latin typeface="Calibri" panose="020F0502020204030204" pitchFamily="34" charset="0"/>
                <a:cs typeface="Calibri" panose="020F0502020204030204" pitchFamily="34" charset="0"/>
              </a:rPr>
              <a:t>Conflujence</a:t>
            </a:r>
            <a:r>
              <a:rPr lang="en-US" sz="3200" dirty="0">
                <a:latin typeface="Calibri" panose="020F0502020204030204" pitchFamily="34" charset="0"/>
                <a:cs typeface="Calibri" panose="020F0502020204030204" pitchFamily="34" charset="0"/>
              </a:rPr>
              <a:t>: surrounded by agriculture, soft sediment, mix of north and south branches</a:t>
            </a:r>
          </a:p>
        </p:txBody>
      </p:sp>
      <p:sp>
        <p:nvSpPr>
          <p:cNvPr id="31" name="Content Placeholder 2">
            <a:extLst>
              <a:ext uri="{FF2B5EF4-FFF2-40B4-BE49-F238E27FC236}">
                <a16:creationId xmlns:a16="http://schemas.microsoft.com/office/drawing/2014/main" id="{FA48189E-CCC2-44B8-9D9F-DDB116527EA8}"/>
              </a:ext>
            </a:extLst>
          </p:cNvPr>
          <p:cNvSpPr txBox="1">
            <a:spLocks/>
          </p:cNvSpPr>
          <p:nvPr/>
        </p:nvSpPr>
        <p:spPr>
          <a:xfrm>
            <a:off x="1243327" y="11187591"/>
            <a:ext cx="8474536" cy="992392"/>
          </a:xfrm>
          <a:prstGeom prst="rect">
            <a:avLst/>
          </a:prstGeom>
          <a:noFill/>
          <a:ln w="25400">
            <a:no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pPr algn="l"/>
            <a:r>
              <a:rPr lang="en-US" sz="4000" b="1" dirty="0">
                <a:solidFill>
                  <a:schemeClr val="accent1">
                    <a:lumMod val="20000"/>
                    <a:lumOff val="80000"/>
                  </a:schemeClr>
                </a:solidFill>
                <a:latin typeface="Calibri" panose="020F0502020204030204" pitchFamily="34" charset="0"/>
                <a:cs typeface="Calibri" panose="020F0502020204030204" pitchFamily="34" charset="0"/>
              </a:rPr>
              <a:t>Lake Sampling</a:t>
            </a:r>
          </a:p>
        </p:txBody>
      </p:sp>
      <p:sp>
        <p:nvSpPr>
          <p:cNvPr id="35" name="Shape 82">
            <a:extLst>
              <a:ext uri="{FF2B5EF4-FFF2-40B4-BE49-F238E27FC236}">
                <a16:creationId xmlns:a16="http://schemas.microsoft.com/office/drawing/2014/main" id="{37665359-8D2B-4E27-A546-2E3A2419A8EA}"/>
              </a:ext>
            </a:extLst>
          </p:cNvPr>
          <p:cNvSpPr txBox="1"/>
          <p:nvPr/>
        </p:nvSpPr>
        <p:spPr>
          <a:xfrm>
            <a:off x="823531" y="12387064"/>
            <a:ext cx="10474026" cy="1916768"/>
          </a:xfrm>
          <a:prstGeom prst="rect">
            <a:avLst/>
          </a:prstGeom>
          <a:noFill/>
          <a:ln w="28575" cap="flat" cmpd="sng">
            <a:noFill/>
            <a:prstDash val="solid"/>
            <a:miter/>
            <a:headEnd type="none" w="med" len="med"/>
            <a:tailEnd type="none" w="med" len="med"/>
          </a:ln>
        </p:spPr>
        <p:txBody>
          <a:bodyPr lIns="144000" tIns="144000" rIns="252000" bIns="180000" anchor="t" anchorCtr="0">
            <a:noAutofit/>
          </a:bodyPr>
          <a:lstStyle/>
          <a:p>
            <a:pPr lvl="0">
              <a:spcAft>
                <a:spcPts val="600"/>
              </a:spcAft>
              <a:tabLst>
                <a:tab pos="457200" algn="l"/>
              </a:tabLst>
            </a:pPr>
            <a:r>
              <a:rPr lang="en-US" sz="3200" dirty="0">
                <a:solidFill>
                  <a:schemeClr val="accent1">
                    <a:lumMod val="20000"/>
                    <a:lumOff val="80000"/>
                  </a:schemeClr>
                </a:solidFill>
                <a:latin typeface="Calibri" panose="020F0502020204030204" pitchFamily="34" charset="0"/>
                <a:cs typeface="Calibri" panose="020F0502020204030204" pitchFamily="34" charset="0"/>
              </a:rPr>
              <a:t>Students learn to use equipment, analyze data they just collected</a:t>
            </a:r>
          </a:p>
        </p:txBody>
      </p:sp>
      <p:pic>
        <p:nvPicPr>
          <p:cNvPr id="36" name="Picture 35">
            <a:extLst>
              <a:ext uri="{FF2B5EF4-FFF2-40B4-BE49-F238E27FC236}">
                <a16:creationId xmlns:a16="http://schemas.microsoft.com/office/drawing/2014/main" id="{A24DF9E4-1AC7-4745-A961-7C71C3700E03}"/>
              </a:ext>
            </a:extLst>
          </p:cNvPr>
          <p:cNvPicPr>
            <a:picLocks noChangeAspect="1"/>
          </p:cNvPicPr>
          <p:nvPr/>
        </p:nvPicPr>
        <p:blipFill>
          <a:blip r:embed="rId9"/>
          <a:stretch>
            <a:fillRect/>
          </a:stretch>
        </p:blipFill>
        <p:spPr>
          <a:xfrm>
            <a:off x="12428584" y="24753892"/>
            <a:ext cx="8371777" cy="4501408"/>
          </a:xfrm>
          <a:prstGeom prst="rect">
            <a:avLst/>
          </a:prstGeom>
        </p:spPr>
      </p:pic>
      <p:sp>
        <p:nvSpPr>
          <p:cNvPr id="37" name="Rectangle 36">
            <a:extLst>
              <a:ext uri="{FF2B5EF4-FFF2-40B4-BE49-F238E27FC236}">
                <a16:creationId xmlns:a16="http://schemas.microsoft.com/office/drawing/2014/main" id="{4FE75776-3B71-4DB1-A611-7A3B71D1D142}"/>
              </a:ext>
            </a:extLst>
          </p:cNvPr>
          <p:cNvSpPr/>
          <p:nvPr/>
        </p:nvSpPr>
        <p:spPr>
          <a:xfrm>
            <a:off x="1327128" y="28270466"/>
            <a:ext cx="7383560" cy="3046988"/>
          </a:xfrm>
          <a:prstGeom prst="rect">
            <a:avLst/>
          </a:prstGeom>
          <a:solidFill>
            <a:srgbClr val="333F50">
              <a:alpha val="72941"/>
            </a:srgbClr>
          </a:solidFill>
          <a:ln w="25400">
            <a:noFill/>
          </a:ln>
        </p:spPr>
        <p:txBody>
          <a:bodyPr wrap="square">
            <a:spAutoFit/>
          </a:bodyPr>
          <a:lstStyle/>
          <a:p>
            <a:pPr marL="457200" indent="-457200">
              <a:buFont typeface="Arial" panose="020B0604020202020204" pitchFamily="34" charset="0"/>
              <a:buChar char="•"/>
            </a:pPr>
            <a:r>
              <a:rPr lang="en-US" sz="3200" dirty="0">
                <a:solidFill>
                  <a:schemeClr val="bg1"/>
                </a:solidFill>
              </a:rPr>
              <a:t>Students select a body of water</a:t>
            </a:r>
          </a:p>
          <a:p>
            <a:pPr marL="457200" indent="-457200">
              <a:buFont typeface="Arial" panose="020B0604020202020204" pitchFamily="34" charset="0"/>
              <a:buChar char="•"/>
            </a:pPr>
            <a:r>
              <a:rPr lang="en-US" sz="3200" dirty="0">
                <a:solidFill>
                  <a:schemeClr val="bg1"/>
                </a:solidFill>
              </a:rPr>
              <a:t>Contact local representatives and lake managers to discover the complex problems the lake managers, homeowners and the lake itself wrestle with.</a:t>
            </a:r>
          </a:p>
        </p:txBody>
      </p:sp>
      <p:sp>
        <p:nvSpPr>
          <p:cNvPr id="38" name="Rectangle 37">
            <a:extLst>
              <a:ext uri="{FF2B5EF4-FFF2-40B4-BE49-F238E27FC236}">
                <a16:creationId xmlns:a16="http://schemas.microsoft.com/office/drawing/2014/main" id="{D3E6D34F-6E8C-46D5-AF72-C4BE09838CE2}"/>
              </a:ext>
            </a:extLst>
          </p:cNvPr>
          <p:cNvSpPr/>
          <p:nvPr/>
        </p:nvSpPr>
        <p:spPr>
          <a:xfrm>
            <a:off x="6987202" y="36636405"/>
            <a:ext cx="4719738" cy="2062103"/>
          </a:xfrm>
          <a:prstGeom prst="rect">
            <a:avLst/>
          </a:prstGeom>
        </p:spPr>
        <p:txBody>
          <a:bodyPr wrap="square">
            <a:spAutoFit/>
          </a:bodyPr>
          <a:lstStyle/>
          <a:p>
            <a:pPr algn="ctr"/>
            <a:r>
              <a:rPr lang="en-US" sz="3200" dirty="0">
                <a:solidFill>
                  <a:schemeClr val="bg1"/>
                </a:solidFill>
              </a:rPr>
              <a:t>Students present their findings in formal written reports and public oral presentations</a:t>
            </a:r>
          </a:p>
        </p:txBody>
      </p:sp>
      <p:sp>
        <p:nvSpPr>
          <p:cNvPr id="39" name="Rectangle 38">
            <a:extLst>
              <a:ext uri="{FF2B5EF4-FFF2-40B4-BE49-F238E27FC236}">
                <a16:creationId xmlns:a16="http://schemas.microsoft.com/office/drawing/2014/main" id="{245E4B48-38D2-4318-B2B6-044F9A222FAF}"/>
              </a:ext>
            </a:extLst>
          </p:cNvPr>
          <p:cNvSpPr/>
          <p:nvPr/>
        </p:nvSpPr>
        <p:spPr>
          <a:xfrm>
            <a:off x="12922692" y="29443775"/>
            <a:ext cx="7383560" cy="2062103"/>
          </a:xfrm>
          <a:prstGeom prst="rect">
            <a:avLst/>
          </a:prstGeom>
          <a:noFill/>
          <a:ln w="25400">
            <a:noFill/>
          </a:ln>
        </p:spPr>
        <p:txBody>
          <a:bodyPr wrap="square">
            <a:spAutoFit/>
          </a:bodyPr>
          <a:lstStyle/>
          <a:p>
            <a:r>
              <a:rPr lang="en-US" sz="3200" dirty="0">
                <a:solidFill>
                  <a:schemeClr val="bg1"/>
                </a:solidFill>
              </a:rPr>
              <a:t>Students find online data</a:t>
            </a:r>
          </a:p>
          <a:p>
            <a:pPr marL="914400" lvl="1" indent="-457200">
              <a:buFont typeface="Arial" panose="020B0604020202020204" pitchFamily="34" charset="0"/>
              <a:buChar char="•"/>
            </a:pPr>
            <a:r>
              <a:rPr lang="en-US" sz="3200" dirty="0">
                <a:solidFill>
                  <a:schemeClr val="bg1"/>
                </a:solidFill>
              </a:rPr>
              <a:t>Organize it</a:t>
            </a:r>
          </a:p>
          <a:p>
            <a:pPr marL="914400" lvl="1" indent="-457200">
              <a:buFont typeface="Arial" panose="020B0604020202020204" pitchFamily="34" charset="0"/>
              <a:buChar char="•"/>
            </a:pPr>
            <a:r>
              <a:rPr lang="en-US" sz="3200" dirty="0">
                <a:solidFill>
                  <a:schemeClr val="bg1"/>
                </a:solidFill>
              </a:rPr>
              <a:t>Identify what is and isn’t useful</a:t>
            </a:r>
          </a:p>
          <a:p>
            <a:pPr marL="914400" lvl="1" indent="-457200">
              <a:buFont typeface="Arial" panose="020B0604020202020204" pitchFamily="34" charset="0"/>
              <a:buChar char="•"/>
            </a:pPr>
            <a:r>
              <a:rPr lang="en-US" sz="3200" dirty="0">
                <a:solidFill>
                  <a:schemeClr val="bg1"/>
                </a:solidFill>
              </a:rPr>
              <a:t>Analyze it</a:t>
            </a:r>
          </a:p>
        </p:txBody>
      </p:sp>
      <p:pic>
        <p:nvPicPr>
          <p:cNvPr id="40" name="Picture 39">
            <a:extLst>
              <a:ext uri="{FF2B5EF4-FFF2-40B4-BE49-F238E27FC236}">
                <a16:creationId xmlns:a16="http://schemas.microsoft.com/office/drawing/2014/main" id="{A41D3BF5-50C6-4B3B-BAFB-1BFD6B394860}"/>
              </a:ext>
            </a:extLst>
          </p:cNvPr>
          <p:cNvPicPr>
            <a:picLocks noChangeAspect="1"/>
          </p:cNvPicPr>
          <p:nvPr/>
        </p:nvPicPr>
        <p:blipFill>
          <a:blip r:embed="rId10"/>
          <a:stretch>
            <a:fillRect/>
          </a:stretch>
        </p:blipFill>
        <p:spPr>
          <a:xfrm>
            <a:off x="7694470" y="34030330"/>
            <a:ext cx="4012470" cy="2257014"/>
          </a:xfrm>
          <a:prstGeom prst="rect">
            <a:avLst/>
          </a:prstGeom>
        </p:spPr>
      </p:pic>
      <p:pic>
        <p:nvPicPr>
          <p:cNvPr id="41" name="Picture 40">
            <a:extLst>
              <a:ext uri="{FF2B5EF4-FFF2-40B4-BE49-F238E27FC236}">
                <a16:creationId xmlns:a16="http://schemas.microsoft.com/office/drawing/2014/main" id="{37F2CE1E-5CCA-4194-B336-28BAABD7BBAB}"/>
              </a:ext>
            </a:extLst>
          </p:cNvPr>
          <p:cNvPicPr>
            <a:picLocks noChangeAspect="1"/>
          </p:cNvPicPr>
          <p:nvPr/>
        </p:nvPicPr>
        <p:blipFill>
          <a:blip r:embed="rId11"/>
          <a:stretch>
            <a:fillRect/>
          </a:stretch>
        </p:blipFill>
        <p:spPr>
          <a:xfrm>
            <a:off x="3127870" y="33839439"/>
            <a:ext cx="3548430" cy="5089560"/>
          </a:xfrm>
          <a:prstGeom prst="rect">
            <a:avLst/>
          </a:prstGeom>
        </p:spPr>
      </p:pic>
      <p:pic>
        <p:nvPicPr>
          <p:cNvPr id="43" name="Picture 42">
            <a:extLst>
              <a:ext uri="{FF2B5EF4-FFF2-40B4-BE49-F238E27FC236}">
                <a16:creationId xmlns:a16="http://schemas.microsoft.com/office/drawing/2014/main" id="{AC9E900A-47C7-400A-AD45-48A3C95DE59E}"/>
              </a:ext>
            </a:extLst>
          </p:cNvPr>
          <p:cNvPicPr>
            <a:picLocks noChangeAspect="1"/>
          </p:cNvPicPr>
          <p:nvPr/>
        </p:nvPicPr>
        <p:blipFill>
          <a:blip r:embed="rId12"/>
          <a:stretch>
            <a:fillRect/>
          </a:stretch>
        </p:blipFill>
        <p:spPr>
          <a:xfrm>
            <a:off x="3020279" y="24654906"/>
            <a:ext cx="4572000" cy="3429000"/>
          </a:xfrm>
          <a:prstGeom prst="rect">
            <a:avLst/>
          </a:prstGeom>
        </p:spPr>
      </p:pic>
      <p:pic>
        <p:nvPicPr>
          <p:cNvPr id="44" name="Picture 43">
            <a:extLst>
              <a:ext uri="{FF2B5EF4-FFF2-40B4-BE49-F238E27FC236}">
                <a16:creationId xmlns:a16="http://schemas.microsoft.com/office/drawing/2014/main" id="{8DAB61CE-F7BE-4503-93DD-FF88B4121C38}"/>
              </a:ext>
            </a:extLst>
          </p:cNvPr>
          <p:cNvPicPr>
            <a:picLocks noChangeAspect="1"/>
          </p:cNvPicPr>
          <p:nvPr/>
        </p:nvPicPr>
        <p:blipFill>
          <a:blip r:embed="rId13"/>
          <a:stretch>
            <a:fillRect/>
          </a:stretch>
        </p:blipFill>
        <p:spPr>
          <a:xfrm>
            <a:off x="4897745" y="17907375"/>
            <a:ext cx="4572000" cy="3429000"/>
          </a:xfrm>
          <a:prstGeom prst="rect">
            <a:avLst/>
          </a:prstGeom>
        </p:spPr>
      </p:pic>
      <p:pic>
        <p:nvPicPr>
          <p:cNvPr id="45" name="Picture 44">
            <a:extLst>
              <a:ext uri="{FF2B5EF4-FFF2-40B4-BE49-F238E27FC236}">
                <a16:creationId xmlns:a16="http://schemas.microsoft.com/office/drawing/2014/main" id="{5643E0F5-BD8C-4189-991E-E6AB909A74F1}"/>
              </a:ext>
            </a:extLst>
          </p:cNvPr>
          <p:cNvPicPr>
            <a:picLocks noChangeAspect="1"/>
          </p:cNvPicPr>
          <p:nvPr/>
        </p:nvPicPr>
        <p:blipFill>
          <a:blip r:embed="rId14"/>
          <a:stretch>
            <a:fillRect/>
          </a:stretch>
        </p:blipFill>
        <p:spPr>
          <a:xfrm>
            <a:off x="25243319" y="32379495"/>
            <a:ext cx="3848591" cy="4427608"/>
          </a:xfrm>
          <a:prstGeom prst="rect">
            <a:avLst/>
          </a:prstGeom>
        </p:spPr>
      </p:pic>
      <p:pic>
        <p:nvPicPr>
          <p:cNvPr id="46" name="Picture 45">
            <a:extLst>
              <a:ext uri="{FF2B5EF4-FFF2-40B4-BE49-F238E27FC236}">
                <a16:creationId xmlns:a16="http://schemas.microsoft.com/office/drawing/2014/main" id="{C39B607B-2784-46A1-A69E-D4712A01BC3C}"/>
              </a:ext>
            </a:extLst>
          </p:cNvPr>
          <p:cNvPicPr>
            <a:picLocks noChangeAspect="1"/>
          </p:cNvPicPr>
          <p:nvPr/>
        </p:nvPicPr>
        <p:blipFill>
          <a:blip r:embed="rId15"/>
          <a:stretch>
            <a:fillRect/>
          </a:stretch>
        </p:blipFill>
        <p:spPr>
          <a:xfrm>
            <a:off x="17757928" y="33152843"/>
            <a:ext cx="6096000" cy="3429000"/>
          </a:xfrm>
          <a:prstGeom prst="rect">
            <a:avLst/>
          </a:prstGeom>
        </p:spPr>
      </p:pic>
      <p:sp>
        <p:nvSpPr>
          <p:cNvPr id="47" name="Rectangle 46">
            <a:extLst>
              <a:ext uri="{FF2B5EF4-FFF2-40B4-BE49-F238E27FC236}">
                <a16:creationId xmlns:a16="http://schemas.microsoft.com/office/drawing/2014/main" id="{AB90166D-3F7F-4C91-8F89-4B40C547B0C1}"/>
              </a:ext>
            </a:extLst>
          </p:cNvPr>
          <p:cNvSpPr/>
          <p:nvPr/>
        </p:nvSpPr>
        <p:spPr>
          <a:xfrm>
            <a:off x="26849844" y="28818797"/>
            <a:ext cx="4949425" cy="1077218"/>
          </a:xfrm>
          <a:prstGeom prst="rect">
            <a:avLst/>
          </a:prstGeom>
          <a:noFill/>
          <a:ln w="25400">
            <a:noFill/>
          </a:ln>
        </p:spPr>
        <p:txBody>
          <a:bodyPr wrap="square">
            <a:spAutoFit/>
          </a:bodyPr>
          <a:lstStyle/>
          <a:p>
            <a:pPr algn="ctr"/>
            <a:r>
              <a:rPr lang="en-US" sz="3200" dirty="0">
                <a:solidFill>
                  <a:schemeClr val="bg1"/>
                </a:solidFill>
              </a:rPr>
              <a:t>Students present their data as figures and in tables</a:t>
            </a:r>
          </a:p>
        </p:txBody>
      </p:sp>
      <p:cxnSp>
        <p:nvCxnSpPr>
          <p:cNvPr id="48" name="Straight Arrow Connector 47">
            <a:extLst>
              <a:ext uri="{FF2B5EF4-FFF2-40B4-BE49-F238E27FC236}">
                <a16:creationId xmlns:a16="http://schemas.microsoft.com/office/drawing/2014/main" id="{041BEA2B-26F3-4EDF-B30A-DD37566A2468}"/>
              </a:ext>
            </a:extLst>
          </p:cNvPr>
          <p:cNvCxnSpPr>
            <a:cxnSpLocks/>
          </p:cNvCxnSpPr>
          <p:nvPr/>
        </p:nvCxnSpPr>
        <p:spPr>
          <a:xfrm flipH="1">
            <a:off x="10102921" y="18918520"/>
            <a:ext cx="1531903" cy="703355"/>
          </a:xfrm>
          <a:prstGeom prst="straightConnector1">
            <a:avLst/>
          </a:prstGeom>
          <a:ln w="1270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6821C97-F8A1-4798-9DA4-8503425C3190}"/>
              </a:ext>
            </a:extLst>
          </p:cNvPr>
          <p:cNvCxnSpPr>
            <a:cxnSpLocks/>
          </p:cNvCxnSpPr>
          <p:nvPr/>
        </p:nvCxnSpPr>
        <p:spPr>
          <a:xfrm>
            <a:off x="8908286" y="27344519"/>
            <a:ext cx="2389271" cy="0"/>
          </a:xfrm>
          <a:prstGeom prst="straightConnector1">
            <a:avLst/>
          </a:prstGeom>
          <a:ln w="1270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5093435-CCD1-4842-911E-CE74B6999528}"/>
              </a:ext>
            </a:extLst>
          </p:cNvPr>
          <p:cNvCxnSpPr>
            <a:cxnSpLocks/>
          </p:cNvCxnSpPr>
          <p:nvPr/>
        </p:nvCxnSpPr>
        <p:spPr>
          <a:xfrm>
            <a:off x="21644707" y="27371437"/>
            <a:ext cx="3467825" cy="0"/>
          </a:xfrm>
          <a:prstGeom prst="straightConnector1">
            <a:avLst/>
          </a:prstGeom>
          <a:ln w="1270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472999E-2911-4823-B460-614AEEA5F66E}"/>
              </a:ext>
            </a:extLst>
          </p:cNvPr>
          <p:cNvSpPr/>
          <p:nvPr/>
        </p:nvSpPr>
        <p:spPr>
          <a:xfrm>
            <a:off x="24760170" y="37216256"/>
            <a:ext cx="4949425" cy="2554545"/>
          </a:xfrm>
          <a:prstGeom prst="rect">
            <a:avLst/>
          </a:prstGeom>
          <a:noFill/>
          <a:ln w="25400">
            <a:noFill/>
          </a:ln>
        </p:spPr>
        <p:txBody>
          <a:bodyPr wrap="square">
            <a:spAutoFit/>
          </a:bodyPr>
          <a:lstStyle/>
          <a:p>
            <a:pPr algn="ctr"/>
            <a:r>
              <a:rPr lang="en-US" sz="3200" dirty="0">
                <a:solidFill>
                  <a:schemeClr val="bg1"/>
                </a:solidFill>
              </a:rPr>
              <a:t>Students interpret the results, summarize the data, make connections among the different kinds of data collected.</a:t>
            </a:r>
          </a:p>
        </p:txBody>
      </p:sp>
      <p:sp>
        <p:nvSpPr>
          <p:cNvPr id="54" name="Rectangle 53">
            <a:extLst>
              <a:ext uri="{FF2B5EF4-FFF2-40B4-BE49-F238E27FC236}">
                <a16:creationId xmlns:a16="http://schemas.microsoft.com/office/drawing/2014/main" id="{BF9D4EDB-12F7-4100-8173-A69B1EBA8D6B}"/>
              </a:ext>
            </a:extLst>
          </p:cNvPr>
          <p:cNvSpPr/>
          <p:nvPr/>
        </p:nvSpPr>
        <p:spPr>
          <a:xfrm>
            <a:off x="17439005" y="36581843"/>
            <a:ext cx="6869308" cy="3046988"/>
          </a:xfrm>
          <a:prstGeom prst="rect">
            <a:avLst/>
          </a:prstGeom>
          <a:noFill/>
          <a:ln w="25400">
            <a:noFill/>
          </a:ln>
        </p:spPr>
        <p:txBody>
          <a:bodyPr wrap="square">
            <a:spAutoFit/>
          </a:bodyPr>
          <a:lstStyle/>
          <a:p>
            <a:pPr algn="ctr"/>
            <a:r>
              <a:rPr lang="en-US" sz="3200" dirty="0">
                <a:solidFill>
                  <a:schemeClr val="bg1"/>
                </a:solidFill>
              </a:rPr>
              <a:t>Students make integrate the information obtained from data analysis and interpretation and their interviews with lake residents and </a:t>
            </a:r>
            <a:r>
              <a:rPr lang="en-US" sz="3200" dirty="0" err="1">
                <a:solidFill>
                  <a:schemeClr val="bg1"/>
                </a:solidFill>
              </a:rPr>
              <a:t>amanagers</a:t>
            </a:r>
            <a:r>
              <a:rPr lang="en-US" sz="3200" dirty="0">
                <a:solidFill>
                  <a:schemeClr val="bg1"/>
                </a:solidFill>
              </a:rPr>
              <a:t>.  They make recommendations to maintain or improve the lake.</a:t>
            </a:r>
          </a:p>
        </p:txBody>
      </p:sp>
      <p:cxnSp>
        <p:nvCxnSpPr>
          <p:cNvPr id="55" name="Straight Arrow Connector 54">
            <a:extLst>
              <a:ext uri="{FF2B5EF4-FFF2-40B4-BE49-F238E27FC236}">
                <a16:creationId xmlns:a16="http://schemas.microsoft.com/office/drawing/2014/main" id="{65281EC0-3216-4E83-B4D2-57011D785A3A}"/>
              </a:ext>
            </a:extLst>
          </p:cNvPr>
          <p:cNvCxnSpPr>
            <a:cxnSpLocks/>
          </p:cNvCxnSpPr>
          <p:nvPr/>
        </p:nvCxnSpPr>
        <p:spPr>
          <a:xfrm flipH="1">
            <a:off x="26981254" y="30094124"/>
            <a:ext cx="771705" cy="1679533"/>
          </a:xfrm>
          <a:prstGeom prst="straightConnector1">
            <a:avLst/>
          </a:prstGeom>
          <a:ln w="1270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6716D2E-910A-475B-8B46-530333DF30DE}"/>
              </a:ext>
            </a:extLst>
          </p:cNvPr>
          <p:cNvCxnSpPr>
            <a:cxnSpLocks/>
          </p:cNvCxnSpPr>
          <p:nvPr/>
        </p:nvCxnSpPr>
        <p:spPr>
          <a:xfrm flipH="1">
            <a:off x="12725110" y="35205228"/>
            <a:ext cx="3428974" cy="0"/>
          </a:xfrm>
          <a:prstGeom prst="straightConnector1">
            <a:avLst/>
          </a:prstGeom>
          <a:ln w="1270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542DE372-50EB-4373-9D9F-01E20CF276A0}"/>
              </a:ext>
            </a:extLst>
          </p:cNvPr>
          <p:cNvPicPr>
            <a:picLocks noChangeAspect="1"/>
          </p:cNvPicPr>
          <p:nvPr/>
        </p:nvPicPr>
        <p:blipFill>
          <a:blip r:embed="rId16"/>
          <a:stretch>
            <a:fillRect/>
          </a:stretch>
        </p:blipFill>
        <p:spPr>
          <a:xfrm>
            <a:off x="24340784" y="24055638"/>
            <a:ext cx="4572000" cy="2891410"/>
          </a:xfrm>
          <a:prstGeom prst="rect">
            <a:avLst/>
          </a:prstGeom>
        </p:spPr>
      </p:pic>
      <p:pic>
        <p:nvPicPr>
          <p:cNvPr id="27" name="Picture 26">
            <a:extLst>
              <a:ext uri="{FF2B5EF4-FFF2-40B4-BE49-F238E27FC236}">
                <a16:creationId xmlns:a16="http://schemas.microsoft.com/office/drawing/2014/main" id="{731BEDE3-217A-4444-8CDC-80A5FACDF0CA}"/>
              </a:ext>
            </a:extLst>
          </p:cNvPr>
          <p:cNvPicPr>
            <a:picLocks noChangeAspect="1"/>
          </p:cNvPicPr>
          <p:nvPr/>
        </p:nvPicPr>
        <p:blipFill>
          <a:blip r:embed="rId17"/>
          <a:stretch>
            <a:fillRect/>
          </a:stretch>
        </p:blipFill>
        <p:spPr>
          <a:xfrm>
            <a:off x="26704767" y="22877077"/>
            <a:ext cx="5286478" cy="1760386"/>
          </a:xfrm>
          <a:prstGeom prst="rect">
            <a:avLst/>
          </a:prstGeom>
        </p:spPr>
      </p:pic>
      <p:pic>
        <p:nvPicPr>
          <p:cNvPr id="2" name="Picture 1">
            <a:extLst>
              <a:ext uri="{FF2B5EF4-FFF2-40B4-BE49-F238E27FC236}">
                <a16:creationId xmlns:a16="http://schemas.microsoft.com/office/drawing/2014/main" id="{630B60D1-398A-43E6-8BB5-D67B6D90F846}"/>
              </a:ext>
            </a:extLst>
          </p:cNvPr>
          <p:cNvPicPr>
            <a:picLocks noChangeAspect="1"/>
          </p:cNvPicPr>
          <p:nvPr/>
        </p:nvPicPr>
        <p:blipFill>
          <a:blip r:embed="rId18"/>
          <a:stretch>
            <a:fillRect/>
          </a:stretch>
        </p:blipFill>
        <p:spPr>
          <a:xfrm>
            <a:off x="27481683" y="25634575"/>
            <a:ext cx="4486111" cy="2962026"/>
          </a:xfrm>
          <a:prstGeom prst="rect">
            <a:avLst/>
          </a:prstGeom>
        </p:spPr>
      </p:pic>
    </p:spTree>
    <p:extLst>
      <p:ext uri="{BB962C8B-B14F-4D97-AF65-F5344CB8AC3E}">
        <p14:creationId xmlns:p14="http://schemas.microsoft.com/office/powerpoint/2010/main" val="63115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086"/>
            <a:ext cx="27980640" cy="3068077"/>
          </a:xfrm>
        </p:spPr>
        <p:txBody>
          <a:bodyPr>
            <a:normAutofit/>
          </a:bodyPr>
          <a:lstStyle/>
          <a:p>
            <a:r>
              <a:rPr lang="en-US" sz="9600" b="1" dirty="0"/>
              <a:t>Using Data in Limnology</a:t>
            </a:r>
            <a:br>
              <a:rPr lang="en-US" sz="9600" b="1" dirty="0"/>
            </a:br>
            <a:r>
              <a:rPr lang="en-US" sz="5400" dirty="0"/>
              <a:t>Michelle Marko, Biology Department, Concordia College, Moorhead, MN</a:t>
            </a:r>
            <a:br>
              <a:rPr lang="en-US" sz="5400" dirty="0"/>
            </a:br>
            <a:r>
              <a:rPr lang="en-US" sz="5400" dirty="0"/>
              <a:t>marko@cord.edu</a:t>
            </a:r>
          </a:p>
        </p:txBody>
      </p:sp>
      <p:sp>
        <p:nvSpPr>
          <p:cNvPr id="4" name="Content Placeholder 2"/>
          <p:cNvSpPr txBox="1">
            <a:spLocks/>
          </p:cNvSpPr>
          <p:nvPr/>
        </p:nvSpPr>
        <p:spPr>
          <a:xfrm>
            <a:off x="19529212" y="2939954"/>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Scaffolding the River Report</a:t>
            </a:r>
            <a:endParaRPr lang="en-US" sz="4000" b="1" dirty="0"/>
          </a:p>
        </p:txBody>
      </p:sp>
      <p:sp>
        <p:nvSpPr>
          <p:cNvPr id="5" name="Content Placeholder 2"/>
          <p:cNvSpPr txBox="1">
            <a:spLocks/>
          </p:cNvSpPr>
          <p:nvPr/>
        </p:nvSpPr>
        <p:spPr>
          <a:xfrm>
            <a:off x="2121955" y="2939954"/>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Introduction</a:t>
            </a:r>
            <a:endParaRPr lang="en-US" sz="40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15564" y="18396667"/>
            <a:ext cx="8037149" cy="602786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04636" y="4618648"/>
            <a:ext cx="8037149" cy="602786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522800" y="11833372"/>
            <a:ext cx="7168576" cy="537643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7448" t="36340" r="67596" b="45772"/>
          <a:stretch/>
        </p:blipFill>
        <p:spPr>
          <a:xfrm rot="5400000">
            <a:off x="27297746" y="12556837"/>
            <a:ext cx="4380431" cy="3929503"/>
          </a:xfrm>
          <a:prstGeom prst="rect">
            <a:avLst/>
          </a:prstGeom>
        </p:spPr>
      </p:pic>
      <p:sp>
        <p:nvSpPr>
          <p:cNvPr id="11" name="Content Placeholder 2"/>
          <p:cNvSpPr txBox="1">
            <a:spLocks/>
          </p:cNvSpPr>
          <p:nvPr/>
        </p:nvSpPr>
        <p:spPr>
          <a:xfrm>
            <a:off x="3433427" y="23432137"/>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Final Lake Water Quality Report</a:t>
            </a:r>
            <a:endParaRPr lang="en-US" sz="4000" b="1"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9768" y="26146213"/>
            <a:ext cx="11119104" cy="833932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30416" y="29030090"/>
            <a:ext cx="11119104" cy="8339328"/>
          </a:xfrm>
          <a:prstGeom prst="rect">
            <a:avLst/>
          </a:prstGeom>
        </p:spPr>
      </p:pic>
    </p:spTree>
    <p:extLst>
      <p:ext uri="{BB962C8B-B14F-4D97-AF65-F5344CB8AC3E}">
        <p14:creationId xmlns:p14="http://schemas.microsoft.com/office/powerpoint/2010/main" val="2638743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90578"/>
            <a:ext cx="27980640" cy="1530591"/>
          </a:xfrm>
        </p:spPr>
        <p:txBody>
          <a:bodyPr>
            <a:normAutofit fontScale="90000"/>
          </a:bodyPr>
          <a:lstStyle/>
          <a:p>
            <a:r>
              <a:rPr lang="en-US" sz="9600" b="1" dirty="0"/>
              <a:t>Using Data in Limnology</a:t>
            </a:r>
          </a:p>
        </p:txBody>
      </p:sp>
      <p:sp>
        <p:nvSpPr>
          <p:cNvPr id="4" name="Content Placeholder 2"/>
          <p:cNvSpPr txBox="1">
            <a:spLocks/>
          </p:cNvSpPr>
          <p:nvPr/>
        </p:nvSpPr>
        <p:spPr>
          <a:xfrm>
            <a:off x="19529212" y="2939954"/>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Scaffolding the River Report</a:t>
            </a:r>
            <a:endParaRPr lang="en-US" sz="4000" b="1" dirty="0"/>
          </a:p>
        </p:txBody>
      </p:sp>
      <p:sp>
        <p:nvSpPr>
          <p:cNvPr id="5" name="Content Placeholder 2"/>
          <p:cNvSpPr txBox="1">
            <a:spLocks/>
          </p:cNvSpPr>
          <p:nvPr/>
        </p:nvSpPr>
        <p:spPr>
          <a:xfrm>
            <a:off x="2121955" y="2939954"/>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Introduction</a:t>
            </a:r>
            <a:endParaRPr lang="en-US" sz="40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15564" y="18396667"/>
            <a:ext cx="8037149" cy="602786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04636" y="4618648"/>
            <a:ext cx="8037149" cy="602786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522800" y="11833372"/>
            <a:ext cx="7168576" cy="537643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7448" t="36340" r="67596" b="45772"/>
          <a:stretch/>
        </p:blipFill>
        <p:spPr>
          <a:xfrm rot="5400000">
            <a:off x="27297746" y="12556837"/>
            <a:ext cx="4380431" cy="3929503"/>
          </a:xfrm>
          <a:prstGeom prst="rect">
            <a:avLst/>
          </a:prstGeom>
        </p:spPr>
      </p:pic>
      <p:sp>
        <p:nvSpPr>
          <p:cNvPr id="11" name="Content Placeholder 2"/>
          <p:cNvSpPr txBox="1">
            <a:spLocks/>
          </p:cNvSpPr>
          <p:nvPr/>
        </p:nvSpPr>
        <p:spPr>
          <a:xfrm>
            <a:off x="3433427" y="23432137"/>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Final Lake Water Quality Report</a:t>
            </a:r>
            <a:endParaRPr lang="en-US" sz="4000" b="1"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9768" y="26146213"/>
            <a:ext cx="11119104" cy="833932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30416" y="29030090"/>
            <a:ext cx="11119104" cy="8339328"/>
          </a:xfrm>
          <a:prstGeom prst="rect">
            <a:avLst/>
          </a:prstGeom>
        </p:spPr>
      </p:pic>
    </p:spTree>
    <p:extLst>
      <p:ext uri="{BB962C8B-B14F-4D97-AF65-F5344CB8AC3E}">
        <p14:creationId xmlns:p14="http://schemas.microsoft.com/office/powerpoint/2010/main" val="1502289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8473679" y="4228874"/>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Scaffolding the River Report</a:t>
            </a:r>
            <a:endParaRPr lang="en-US" sz="4000" b="1" dirty="0"/>
          </a:p>
        </p:txBody>
      </p:sp>
      <p:sp>
        <p:nvSpPr>
          <p:cNvPr id="5" name="Content Placeholder 2"/>
          <p:cNvSpPr txBox="1">
            <a:spLocks/>
          </p:cNvSpPr>
          <p:nvPr/>
        </p:nvSpPr>
        <p:spPr>
          <a:xfrm>
            <a:off x="1991568" y="3403304"/>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Introduction</a:t>
            </a:r>
            <a:endParaRPr lang="en-US" sz="40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42266" y="18320684"/>
            <a:ext cx="7296888" cy="547266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44897" y="5650343"/>
            <a:ext cx="7296888" cy="54726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100528" y="12411100"/>
            <a:ext cx="6508315" cy="488123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7448" t="36340" r="67596" b="45772"/>
          <a:stretch/>
        </p:blipFill>
        <p:spPr>
          <a:xfrm rot="5400000">
            <a:off x="27297746" y="12556837"/>
            <a:ext cx="4380431" cy="3929503"/>
          </a:xfrm>
          <a:prstGeom prst="rect">
            <a:avLst/>
          </a:prstGeom>
        </p:spPr>
      </p:pic>
      <p:sp>
        <p:nvSpPr>
          <p:cNvPr id="11" name="Content Placeholder 2"/>
          <p:cNvSpPr txBox="1">
            <a:spLocks/>
          </p:cNvSpPr>
          <p:nvPr/>
        </p:nvSpPr>
        <p:spPr>
          <a:xfrm>
            <a:off x="1611415" y="25133483"/>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Final Lake Water Quality Report</a:t>
            </a:r>
            <a:endParaRPr lang="en-US" sz="4000" b="1"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9832" y="15432792"/>
            <a:ext cx="11119104" cy="833932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1415" y="26670252"/>
            <a:ext cx="6915104" cy="5186328"/>
          </a:xfrm>
          <a:prstGeom prst="rect">
            <a:avLst/>
          </a:prstGeom>
        </p:spPr>
      </p:pic>
      <p:sp>
        <p:nvSpPr>
          <p:cNvPr id="17" name="Title 1"/>
          <p:cNvSpPr txBox="1">
            <a:spLocks/>
          </p:cNvSpPr>
          <p:nvPr/>
        </p:nvSpPr>
        <p:spPr>
          <a:xfrm>
            <a:off x="2764983" y="497097"/>
            <a:ext cx="27980640" cy="3068077"/>
          </a:xfrm>
          <a:prstGeom prst="rect">
            <a:avLst/>
          </a:prstGeom>
          <a:ln>
            <a:noFill/>
          </a:ln>
        </p:spPr>
        <p:txBody>
          <a:bodyPr vert="horz" lIns="0" tIns="0" rIns="18288" bIns="0" anchor="b">
            <a:normAutofit lnSpcReduction="1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2016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9600" dirty="0"/>
              <a:t>Using Data in Limnology</a:t>
            </a:r>
            <a:br>
              <a:rPr lang="en-US" sz="9600" dirty="0"/>
            </a:br>
            <a:r>
              <a:rPr lang="en-US" sz="5400" dirty="0"/>
              <a:t>Michelle Marko, Biology Department, Concordia College, Moorhead, MN</a:t>
            </a:r>
            <a:br>
              <a:rPr lang="en-US" sz="5400" dirty="0"/>
            </a:br>
            <a:r>
              <a:rPr lang="en-US" sz="5400" dirty="0"/>
              <a:t>marko@cord.edu</a:t>
            </a:r>
          </a:p>
        </p:txBody>
      </p:sp>
      <p:sp>
        <p:nvSpPr>
          <p:cNvPr id="18" name="Shape 82"/>
          <p:cNvSpPr txBox="1"/>
          <p:nvPr/>
        </p:nvSpPr>
        <p:spPr>
          <a:xfrm>
            <a:off x="686109" y="4808102"/>
            <a:ext cx="12969716" cy="10242604"/>
          </a:xfrm>
          <a:prstGeom prst="rect">
            <a:avLst/>
          </a:prstGeom>
          <a:noFill/>
          <a:ln w="28575" cap="flat" cmpd="sng">
            <a:solidFill>
              <a:schemeClr val="accent1"/>
            </a:solidFill>
            <a:prstDash val="solid"/>
            <a:miter/>
            <a:headEnd type="none" w="med" len="med"/>
            <a:tailEnd type="none" w="med" len="med"/>
          </a:ln>
        </p:spPr>
        <p:txBody>
          <a:bodyPr lIns="144000" tIns="144000" rIns="252000" bIns="180000" anchor="t" anchorCtr="0">
            <a:noAutofit/>
          </a:bodyPr>
          <a:lstStyle/>
          <a:p>
            <a:pPr lvl="0" algn="just">
              <a:spcAft>
                <a:spcPts val="600"/>
              </a:spcAft>
              <a:tabLst>
                <a:tab pos="457200" algn="l"/>
              </a:tabLst>
            </a:pPr>
            <a:r>
              <a:rPr lang="en-US" sz="2800" dirty="0"/>
              <a:t>	Limnology is the study of lakes.  As such, it is an interdisciplinary field that includes disciplines such as: geology, physics, chemistry, biology, ecology and even the social sciences, such as environmental studies, economics and sociology.  This requires that students are able to collect data and interpret parameters in each of these disciplines in order to determine the basic features of water quality.  We scaffold both topics and technical skills as we wind our way through the disciplines and learn to use equipment. Initial projects often require collecting physical, biological and chemical parameters in known reaches of a river, where the environmental issues have already been identified at each site. After learning some basic diagnostics, students select a lake to assess and contact lake managers to discuss environmental concerns with their lake.  As the class continues, specific parameters are collected in the field, organized in class, graphed and interpreted; then the exercise is applied to the data from their lake assessment project.  Students use eco-informatics to identify appropriate datasets, wrestle to decipher the useful and relevant data, then struggle to present the information and understand what it means. In Limnology, students struggle with graph interpretation, spreadsheet and graphing skills and determining how to work with large amounts of data. Limnology is an example of a “PEAK” integrative learning experience at Concordia College, which involve students to have experiences outside the classroom, wrestle with complex situations, discover unscripted problems, recognize their skill-learning, and create a meaningful interdisciplinary response to the water quality issues for their lake.</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15418872" y="5947545"/>
            <a:ext cx="7383560" cy="6986528"/>
          </a:xfrm>
          <a:prstGeom prst="rect">
            <a:avLst/>
          </a:prstGeom>
          <a:noFill/>
          <a:ln w="25400">
            <a:solidFill>
              <a:srgbClr val="0070C0"/>
            </a:solidFill>
          </a:ln>
        </p:spPr>
        <p:txBody>
          <a:bodyPr wrap="square">
            <a:spAutoFit/>
          </a:bodyPr>
          <a:lstStyle/>
          <a:p>
            <a:r>
              <a:rPr lang="en-US" sz="2800" dirty="0"/>
              <a:t>During the lecture and lab periods spent in the field, students learn the standard techniques used for water quality testing and organism identification.  A typical first lab may include traveling to Long Lake, discussing equipment, using all of the instruments, and teaching others to use the instruments.  The second and third labs then allows students to start applying their knowledge to new locations.  We may go to a different lake or river.  At these sites, students will break up into groups, become responsible for data collection.  As a class, we now compare the different locations we have been at and discuss what the results might mean and how the surrounding environment may affect our results.</a:t>
            </a:r>
          </a:p>
        </p:txBody>
      </p:sp>
      <p:sp>
        <p:nvSpPr>
          <p:cNvPr id="20" name="Rectangle 19"/>
          <p:cNvSpPr/>
          <p:nvPr/>
        </p:nvSpPr>
        <p:spPr>
          <a:xfrm>
            <a:off x="21406416" y="12059579"/>
            <a:ext cx="5505682" cy="5324535"/>
          </a:xfrm>
          <a:prstGeom prst="rect">
            <a:avLst/>
          </a:prstGeom>
          <a:noFill/>
          <a:ln w="25400">
            <a:solidFill>
              <a:srgbClr val="0070C0"/>
            </a:solidFill>
          </a:ln>
        </p:spPr>
        <p:txBody>
          <a:bodyPr wrap="square">
            <a:spAutoFit/>
          </a:bodyPr>
          <a:lstStyle/>
          <a:p>
            <a:r>
              <a:rPr lang="en-US" sz="3200" b="1" i="1" dirty="0"/>
              <a:t>Chemical Analyses</a:t>
            </a:r>
            <a:endParaRPr lang="en-US" sz="2800" b="1" i="1" dirty="0"/>
          </a:p>
          <a:p>
            <a:pPr marL="285750" indent="-285750">
              <a:buFont typeface="Arial" panose="020B0604020202020204" pitchFamily="34" charset="0"/>
              <a:buChar char="•"/>
            </a:pPr>
            <a:r>
              <a:rPr lang="en-US" sz="2800" dirty="0"/>
              <a:t>Freeze-dried plant samples from lakes and homogenized sediment were analyzed for concentrations of various carbon fractions by the Center for Water and the Environment (Natural Resources Research Institute, University of Minnesota, Duluth, MN, USA) according to forest products techniques (Ryan et al. 1990, </a:t>
            </a:r>
            <a:r>
              <a:rPr lang="en-US" sz="2800" dirty="0" err="1"/>
              <a:t>Hobbie</a:t>
            </a:r>
            <a:r>
              <a:rPr lang="en-US" sz="2800" dirty="0"/>
              <a:t> 1996)</a:t>
            </a:r>
          </a:p>
        </p:txBody>
      </p:sp>
      <p:sp>
        <p:nvSpPr>
          <p:cNvPr id="21" name="Rectangle 20"/>
          <p:cNvSpPr/>
          <p:nvPr/>
        </p:nvSpPr>
        <p:spPr>
          <a:xfrm>
            <a:off x="15418872" y="18883176"/>
            <a:ext cx="7383560" cy="4178899"/>
          </a:xfrm>
          <a:prstGeom prst="rect">
            <a:avLst/>
          </a:prstGeom>
          <a:noFill/>
          <a:ln w="25400">
            <a:solidFill>
              <a:srgbClr val="0070C0"/>
            </a:solidFill>
          </a:ln>
        </p:spPr>
        <p:txBody>
          <a:bodyPr wrap="square">
            <a:spAutoFit/>
          </a:bodyPr>
          <a:lstStyle/>
          <a:p>
            <a:r>
              <a:rPr lang="en-US" sz="3200" b="1" i="1" dirty="0"/>
              <a:t>Chemical Analyses</a:t>
            </a:r>
            <a:endParaRPr lang="en-US" sz="2800" b="1" i="1" dirty="0"/>
          </a:p>
          <a:p>
            <a:pPr marL="285750" indent="-285750">
              <a:buFont typeface="Arial" panose="020B0604020202020204" pitchFamily="34" charset="0"/>
              <a:buChar char="•"/>
            </a:pPr>
            <a:r>
              <a:rPr lang="en-US" sz="2800" dirty="0"/>
              <a:t>Freeze-dried plant samples from lakes and homogenized sediment were analyzed for concentrations of various carbon fractions by the Center for Water and the Environment (Natural Resources Research Institute, University of Minnesota, Duluth, MN, USA) according to forest products techniques (Ryan et al. 1990, </a:t>
            </a:r>
            <a:r>
              <a:rPr lang="en-US" sz="2800" dirty="0" err="1"/>
              <a:t>Hobbie</a:t>
            </a:r>
            <a:r>
              <a:rPr lang="en-US" sz="2800" dirty="0"/>
              <a:t> 1996)</a:t>
            </a:r>
          </a:p>
        </p:txBody>
      </p:sp>
      <p:pic>
        <p:nvPicPr>
          <p:cNvPr id="7" name="Picture 6"/>
          <p:cNvPicPr>
            <a:picLocks noChangeAspect="1"/>
          </p:cNvPicPr>
          <p:nvPr/>
        </p:nvPicPr>
        <p:blipFill>
          <a:blip r:embed="rId8"/>
          <a:stretch>
            <a:fillRect/>
          </a:stretch>
        </p:blipFill>
        <p:spPr>
          <a:xfrm>
            <a:off x="25847569" y="26288443"/>
            <a:ext cx="4572000" cy="2571750"/>
          </a:xfrm>
          <a:prstGeom prst="rect">
            <a:avLst/>
          </a:prstGeom>
        </p:spPr>
      </p:pic>
      <p:pic>
        <p:nvPicPr>
          <p:cNvPr id="12" name="Picture 11"/>
          <p:cNvPicPr>
            <a:picLocks noChangeAspect="1"/>
          </p:cNvPicPr>
          <p:nvPr/>
        </p:nvPicPr>
        <p:blipFill>
          <a:blip r:embed="rId9"/>
          <a:stretch>
            <a:fillRect/>
          </a:stretch>
        </p:blipFill>
        <p:spPr>
          <a:xfrm>
            <a:off x="28133569" y="33553852"/>
            <a:ext cx="3548430" cy="5089560"/>
          </a:xfrm>
          <a:prstGeom prst="rect">
            <a:avLst/>
          </a:prstGeom>
        </p:spPr>
      </p:pic>
      <p:pic>
        <p:nvPicPr>
          <p:cNvPr id="22" name="Picture 21"/>
          <p:cNvPicPr>
            <a:picLocks noChangeAspect="1"/>
          </p:cNvPicPr>
          <p:nvPr/>
        </p:nvPicPr>
        <p:blipFill>
          <a:blip r:embed="rId10"/>
          <a:stretch>
            <a:fillRect/>
          </a:stretch>
        </p:blipFill>
        <p:spPr>
          <a:xfrm>
            <a:off x="6151454" y="32996513"/>
            <a:ext cx="8371777" cy="4501408"/>
          </a:xfrm>
          <a:prstGeom prst="rect">
            <a:avLst/>
          </a:prstGeom>
        </p:spPr>
      </p:pic>
      <p:pic>
        <p:nvPicPr>
          <p:cNvPr id="24" name="Picture 23"/>
          <p:cNvPicPr>
            <a:picLocks noChangeAspect="1"/>
          </p:cNvPicPr>
          <p:nvPr/>
        </p:nvPicPr>
        <p:blipFill>
          <a:blip r:embed="rId11"/>
          <a:stretch>
            <a:fillRect/>
          </a:stretch>
        </p:blipFill>
        <p:spPr>
          <a:xfrm>
            <a:off x="12488103" y="26302554"/>
            <a:ext cx="4572000" cy="3429000"/>
          </a:xfrm>
          <a:prstGeom prst="rect">
            <a:avLst/>
          </a:prstGeom>
        </p:spPr>
      </p:pic>
      <p:pic>
        <p:nvPicPr>
          <p:cNvPr id="25" name="Picture 24"/>
          <p:cNvPicPr>
            <a:picLocks noChangeAspect="1"/>
          </p:cNvPicPr>
          <p:nvPr/>
        </p:nvPicPr>
        <p:blipFill>
          <a:blip r:embed="rId12"/>
          <a:stretch>
            <a:fillRect/>
          </a:stretch>
        </p:blipFill>
        <p:spPr>
          <a:xfrm>
            <a:off x="19672897" y="26109392"/>
            <a:ext cx="4572000" cy="3429000"/>
          </a:xfrm>
          <a:prstGeom prst="rect">
            <a:avLst/>
          </a:prstGeom>
        </p:spPr>
      </p:pic>
      <p:pic>
        <p:nvPicPr>
          <p:cNvPr id="26" name="Picture 25"/>
          <p:cNvPicPr>
            <a:picLocks noChangeAspect="1"/>
          </p:cNvPicPr>
          <p:nvPr/>
        </p:nvPicPr>
        <p:blipFill>
          <a:blip r:embed="rId13"/>
          <a:stretch>
            <a:fillRect/>
          </a:stretch>
        </p:blipFill>
        <p:spPr>
          <a:xfrm>
            <a:off x="16608222" y="32064818"/>
            <a:ext cx="4545181" cy="5229000"/>
          </a:xfrm>
          <a:prstGeom prst="rect">
            <a:avLst/>
          </a:prstGeom>
        </p:spPr>
      </p:pic>
      <p:pic>
        <p:nvPicPr>
          <p:cNvPr id="27" name="Picture 26"/>
          <p:cNvPicPr>
            <a:picLocks noChangeAspect="1"/>
          </p:cNvPicPr>
          <p:nvPr/>
        </p:nvPicPr>
        <p:blipFill>
          <a:blip r:embed="rId14"/>
          <a:stretch>
            <a:fillRect/>
          </a:stretch>
        </p:blipFill>
        <p:spPr>
          <a:xfrm>
            <a:off x="20367564" y="33997953"/>
            <a:ext cx="6096000" cy="3429000"/>
          </a:xfrm>
          <a:prstGeom prst="rect">
            <a:avLst/>
          </a:prstGeom>
        </p:spPr>
      </p:pic>
      <p:sp>
        <p:nvSpPr>
          <p:cNvPr id="28" name="Rectangle 27"/>
          <p:cNvSpPr/>
          <p:nvPr/>
        </p:nvSpPr>
        <p:spPr>
          <a:xfrm>
            <a:off x="14795659" y="3721285"/>
            <a:ext cx="17499528" cy="20771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86109" y="24629824"/>
            <a:ext cx="32001489" cy="147724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57594" y="33032089"/>
            <a:ext cx="7383560" cy="4178899"/>
          </a:xfrm>
          <a:prstGeom prst="rect">
            <a:avLst/>
          </a:prstGeom>
          <a:noFill/>
          <a:ln w="25400">
            <a:solidFill>
              <a:srgbClr val="0070C0"/>
            </a:solidFill>
          </a:ln>
        </p:spPr>
        <p:txBody>
          <a:bodyPr wrap="square">
            <a:spAutoFit/>
          </a:bodyPr>
          <a:lstStyle/>
          <a:p>
            <a:r>
              <a:rPr lang="en-US" sz="3200" b="1" i="1" dirty="0"/>
              <a:t>Chemical Analyses</a:t>
            </a:r>
            <a:endParaRPr lang="en-US" sz="2800" b="1" i="1" dirty="0"/>
          </a:p>
          <a:p>
            <a:pPr marL="285750" indent="-285750">
              <a:buFont typeface="Arial" panose="020B0604020202020204" pitchFamily="34" charset="0"/>
              <a:buChar char="•"/>
            </a:pPr>
            <a:r>
              <a:rPr lang="en-US" sz="2800" dirty="0"/>
              <a:t>Freeze-dried plant samples from lakes and homogenized sediment were analyzed for concentrations of various carbon fractions by the Center for Water and the Environment (Natural Resources Research Institute, University of Minnesota, Duluth, MN, USA) according to forest products techniques (Ryan et al. 1990, </a:t>
            </a:r>
            <a:r>
              <a:rPr lang="en-US" sz="2800" dirty="0" err="1"/>
              <a:t>Hobbie</a:t>
            </a:r>
            <a:r>
              <a:rPr lang="en-US" sz="2800" dirty="0"/>
              <a:t> 1996)</a:t>
            </a:r>
          </a:p>
        </p:txBody>
      </p:sp>
      <p:sp>
        <p:nvSpPr>
          <p:cNvPr id="31" name="Rectangle 30"/>
          <p:cNvSpPr/>
          <p:nvPr/>
        </p:nvSpPr>
        <p:spPr>
          <a:xfrm>
            <a:off x="9451825" y="26468071"/>
            <a:ext cx="7383560" cy="2031325"/>
          </a:xfrm>
          <a:prstGeom prst="rect">
            <a:avLst/>
          </a:prstGeom>
          <a:noFill/>
          <a:ln w="25400">
            <a:solidFill>
              <a:srgbClr val="0070C0"/>
            </a:solidFill>
          </a:ln>
        </p:spPr>
        <p:txBody>
          <a:bodyPr wrap="square">
            <a:spAutoFit/>
          </a:bodyPr>
          <a:lstStyle/>
          <a:p>
            <a:r>
              <a:rPr lang="en-US" dirty="0"/>
              <a:t>Students select a body of water (often times the location of a family cabin or summer camp), contact local representatives around the lake.  In their interviews with the lake managers or homeowners, students discover some of the complex problems the lake managers, homeowners and the lake itself is wrestling with.  Students then apply their knowledge to this problem, write a report, which is available online, and give a public presentation—guests from each lake are invited to the presentation. </a:t>
            </a:r>
            <a:endParaRPr lang="en-US" sz="2800" dirty="0"/>
          </a:p>
        </p:txBody>
      </p:sp>
      <p:sp>
        <p:nvSpPr>
          <p:cNvPr id="32" name="Rectangle 31"/>
          <p:cNvSpPr/>
          <p:nvPr/>
        </p:nvSpPr>
        <p:spPr>
          <a:xfrm>
            <a:off x="22771784" y="29716406"/>
            <a:ext cx="7383560" cy="4178899"/>
          </a:xfrm>
          <a:prstGeom prst="rect">
            <a:avLst/>
          </a:prstGeom>
          <a:noFill/>
          <a:ln w="25400">
            <a:solidFill>
              <a:srgbClr val="0070C0"/>
            </a:solidFill>
          </a:ln>
        </p:spPr>
        <p:txBody>
          <a:bodyPr wrap="square">
            <a:spAutoFit/>
          </a:bodyPr>
          <a:lstStyle/>
          <a:p>
            <a:r>
              <a:rPr lang="en-US" sz="3200" b="1" i="1" dirty="0"/>
              <a:t>Chemical Analyses</a:t>
            </a:r>
            <a:endParaRPr lang="en-US" sz="2800" b="1" i="1" dirty="0"/>
          </a:p>
          <a:p>
            <a:pPr marL="285750" indent="-285750">
              <a:buFont typeface="Arial" panose="020B0604020202020204" pitchFamily="34" charset="0"/>
              <a:buChar char="•"/>
            </a:pPr>
            <a:r>
              <a:rPr lang="en-US" sz="2800" dirty="0"/>
              <a:t>Freeze-dried plant samples from lakes and homogenized sediment were analyzed for concentrations of various carbon fractions by the Center for Water and the Environment (Natural Resources Research Institute, University of Minnesota, Duluth, MN, USA) according to forest products techniques (Ryan et al. 1990, </a:t>
            </a:r>
            <a:r>
              <a:rPr lang="en-US" sz="2800" dirty="0" err="1"/>
              <a:t>Hobbie</a:t>
            </a:r>
            <a:r>
              <a:rPr lang="en-US" sz="2800" dirty="0"/>
              <a:t> 1996)</a:t>
            </a:r>
          </a:p>
        </p:txBody>
      </p:sp>
      <p:cxnSp>
        <p:nvCxnSpPr>
          <p:cNvPr id="34" name="Straight Arrow Connector 33"/>
          <p:cNvCxnSpPr/>
          <p:nvPr/>
        </p:nvCxnSpPr>
        <p:spPr>
          <a:xfrm>
            <a:off x="10972800" y="31856580"/>
            <a:ext cx="4446072" cy="0"/>
          </a:xfrm>
          <a:prstGeom prst="straightConnector1">
            <a:avLst/>
          </a:prstGeom>
          <a:ln w="1270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425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8473679" y="4228874"/>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Scaffolding the River Report</a:t>
            </a:r>
            <a:endParaRPr lang="en-US" sz="4000" b="1" dirty="0"/>
          </a:p>
        </p:txBody>
      </p:sp>
      <p:sp>
        <p:nvSpPr>
          <p:cNvPr id="5" name="Content Placeholder 2"/>
          <p:cNvSpPr txBox="1">
            <a:spLocks/>
          </p:cNvSpPr>
          <p:nvPr/>
        </p:nvSpPr>
        <p:spPr>
          <a:xfrm>
            <a:off x="1991568" y="3403304"/>
            <a:ext cx="10035632" cy="992392"/>
          </a:xfrm>
          <a:prstGeom prst="rect">
            <a:avLst/>
          </a:prstGeom>
          <a:no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latin typeface="+mj-lt"/>
              </a:rPr>
              <a:t>Introduction</a:t>
            </a:r>
            <a:endParaRPr lang="en-US" sz="4000" b="1"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42266" y="18320684"/>
            <a:ext cx="7296888" cy="547266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44897" y="5650343"/>
            <a:ext cx="7296888" cy="54726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100528" y="12411100"/>
            <a:ext cx="6508315" cy="488123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7448" t="36340" r="67596" b="45772"/>
          <a:stretch/>
        </p:blipFill>
        <p:spPr>
          <a:xfrm rot="5400000">
            <a:off x="27297746" y="12556837"/>
            <a:ext cx="4380431" cy="3929503"/>
          </a:xfrm>
          <a:prstGeom prst="rect">
            <a:avLst/>
          </a:prstGeom>
        </p:spPr>
      </p:pic>
      <p:sp>
        <p:nvSpPr>
          <p:cNvPr id="11" name="Content Placeholder 2"/>
          <p:cNvSpPr txBox="1">
            <a:spLocks/>
          </p:cNvSpPr>
          <p:nvPr/>
        </p:nvSpPr>
        <p:spPr>
          <a:xfrm>
            <a:off x="1611415" y="25133483"/>
            <a:ext cx="10035632" cy="992392"/>
          </a:xfrm>
          <a:prstGeom prst="rect">
            <a:avLst/>
          </a:prstGeom>
          <a:solidFill>
            <a:schemeClr val="bg1"/>
          </a:solidFill>
          <a:ln w="25400">
            <a:solidFill>
              <a:srgbClr val="0070C0"/>
            </a:solidFill>
          </a:ln>
        </p:spPr>
        <p:txBody>
          <a:bodyPr vert="horz" lIns="91440" tIns="45720" rIns="91440" bIns="45720" rtlCol="0" anchor="ctr" anchorCtr="0">
            <a:norm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r>
              <a:rPr lang="en-US" sz="4400" b="1" dirty="0"/>
              <a:t>Final Lake Water Quality Report</a:t>
            </a:r>
            <a:endParaRPr lang="en-US" sz="4000" b="1"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9832" y="15432792"/>
            <a:ext cx="11119104" cy="833932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1415" y="26670252"/>
            <a:ext cx="6915104" cy="5186328"/>
          </a:xfrm>
          <a:prstGeom prst="rect">
            <a:avLst/>
          </a:prstGeom>
        </p:spPr>
      </p:pic>
      <p:sp>
        <p:nvSpPr>
          <p:cNvPr id="17" name="Title 1"/>
          <p:cNvSpPr txBox="1">
            <a:spLocks/>
          </p:cNvSpPr>
          <p:nvPr/>
        </p:nvSpPr>
        <p:spPr>
          <a:xfrm>
            <a:off x="2764983" y="497097"/>
            <a:ext cx="27980640" cy="3068077"/>
          </a:xfrm>
          <a:prstGeom prst="rect">
            <a:avLst/>
          </a:prstGeom>
          <a:ln>
            <a:noFill/>
          </a:ln>
        </p:spPr>
        <p:txBody>
          <a:bodyPr vert="horz" lIns="0" tIns="0" rIns="18288" bIns="0" anchor="b">
            <a:normAutofit lnSpcReduction="100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2016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z="9600" dirty="0"/>
              <a:t>Using Data in Limnology</a:t>
            </a:r>
            <a:br>
              <a:rPr lang="en-US" sz="9600" dirty="0"/>
            </a:br>
            <a:r>
              <a:rPr lang="en-US" sz="5400" dirty="0"/>
              <a:t>Michelle Marko, Biology Department, Concordia College, Moorhead, MN</a:t>
            </a:r>
            <a:br>
              <a:rPr lang="en-US" sz="5400" dirty="0"/>
            </a:br>
            <a:r>
              <a:rPr lang="en-US" sz="5400" dirty="0"/>
              <a:t>marko@cord.edu</a:t>
            </a:r>
          </a:p>
        </p:txBody>
      </p:sp>
      <p:sp>
        <p:nvSpPr>
          <p:cNvPr id="18" name="Shape 82"/>
          <p:cNvSpPr txBox="1"/>
          <p:nvPr/>
        </p:nvSpPr>
        <p:spPr>
          <a:xfrm>
            <a:off x="686109" y="4808102"/>
            <a:ext cx="12969716" cy="10242604"/>
          </a:xfrm>
          <a:prstGeom prst="rect">
            <a:avLst/>
          </a:prstGeom>
          <a:noFill/>
          <a:ln w="28575" cap="flat" cmpd="sng">
            <a:solidFill>
              <a:schemeClr val="accent1"/>
            </a:solidFill>
            <a:prstDash val="solid"/>
            <a:miter/>
            <a:headEnd type="none" w="med" len="med"/>
            <a:tailEnd type="none" w="med" len="med"/>
          </a:ln>
        </p:spPr>
        <p:txBody>
          <a:bodyPr lIns="144000" tIns="144000" rIns="252000" bIns="180000" anchor="t" anchorCtr="0">
            <a:noAutofit/>
          </a:bodyPr>
          <a:lstStyle/>
          <a:p>
            <a:pPr marL="457200" lvl="0" indent="-457200">
              <a:spcAft>
                <a:spcPts val="600"/>
              </a:spcAft>
              <a:buFont typeface="Arial" panose="020B0604020202020204" pitchFamily="34" charset="0"/>
              <a:buChar char="•"/>
              <a:tabLst>
                <a:tab pos="457200" algn="l"/>
              </a:tabLst>
            </a:pPr>
            <a:r>
              <a:rPr lang="en-US" sz="3600" dirty="0">
                <a:latin typeface="+mj-lt"/>
              </a:rPr>
              <a:t>Limnology is an interdisciplinary field ranging from physics to sociology. </a:t>
            </a:r>
          </a:p>
          <a:p>
            <a:pPr marL="457200" lvl="0" indent="-457200">
              <a:spcAft>
                <a:spcPts val="600"/>
              </a:spcAft>
              <a:buFont typeface="Arial" panose="020B0604020202020204" pitchFamily="34" charset="0"/>
              <a:buChar char="•"/>
              <a:tabLst>
                <a:tab pos="457200" algn="l"/>
              </a:tabLst>
            </a:pPr>
            <a:r>
              <a:rPr lang="en-US" sz="3600" dirty="0">
                <a:latin typeface="+mj-lt"/>
              </a:rPr>
              <a:t>Students must interpret a wide variety of data.</a:t>
            </a:r>
          </a:p>
          <a:p>
            <a:pPr marL="457200" lvl="0" indent="-457200">
              <a:spcAft>
                <a:spcPts val="600"/>
              </a:spcAft>
              <a:buFont typeface="Arial" panose="020B0604020202020204" pitchFamily="34" charset="0"/>
              <a:buChar char="•"/>
              <a:tabLst>
                <a:tab pos="457200" algn="l"/>
              </a:tabLst>
            </a:pPr>
            <a:r>
              <a:rPr lang="en-US" sz="3600" dirty="0">
                <a:latin typeface="+mj-lt"/>
              </a:rPr>
              <a:t>Limnology scaffolds data collection and data interpretation in order to build student skills and comfort levels with this varied data.</a:t>
            </a:r>
          </a:p>
        </p:txBody>
      </p:sp>
      <p:sp>
        <p:nvSpPr>
          <p:cNvPr id="19" name="Rectangle 18"/>
          <p:cNvSpPr/>
          <p:nvPr/>
        </p:nvSpPr>
        <p:spPr>
          <a:xfrm>
            <a:off x="15418872" y="5947545"/>
            <a:ext cx="7383560" cy="6986528"/>
          </a:xfrm>
          <a:prstGeom prst="rect">
            <a:avLst/>
          </a:prstGeom>
          <a:noFill/>
          <a:ln w="25400">
            <a:solidFill>
              <a:srgbClr val="0070C0"/>
            </a:solidFill>
          </a:ln>
        </p:spPr>
        <p:txBody>
          <a:bodyPr wrap="square">
            <a:spAutoFit/>
          </a:bodyPr>
          <a:lstStyle/>
          <a:p>
            <a:r>
              <a:rPr lang="en-US" sz="2800" dirty="0"/>
              <a:t>During the lecture and lab periods spent in the field, students learn the standard techniques used for water quality testing and organism identification.  A typical first lab may include traveling to Long Lake, discussing equipment, using all of the instruments, and teaching others to use the instruments.  The second and third labs then allows students to start applying their knowledge to new locations.  We may go to a different lake or river.  At these sites, students will break up into groups, become responsible for data collection.  As a class, we now compare the different locations we have been at and discuss what the results might mean and how the surrounding environment may affect our results.</a:t>
            </a:r>
          </a:p>
        </p:txBody>
      </p:sp>
      <p:sp>
        <p:nvSpPr>
          <p:cNvPr id="20" name="Rectangle 19"/>
          <p:cNvSpPr/>
          <p:nvPr/>
        </p:nvSpPr>
        <p:spPr>
          <a:xfrm>
            <a:off x="21406416" y="12059579"/>
            <a:ext cx="5505682" cy="5324535"/>
          </a:xfrm>
          <a:prstGeom prst="rect">
            <a:avLst/>
          </a:prstGeom>
          <a:noFill/>
          <a:ln w="25400">
            <a:solidFill>
              <a:srgbClr val="0070C0"/>
            </a:solidFill>
          </a:ln>
        </p:spPr>
        <p:txBody>
          <a:bodyPr wrap="square">
            <a:spAutoFit/>
          </a:bodyPr>
          <a:lstStyle/>
          <a:p>
            <a:r>
              <a:rPr lang="en-US" sz="3200" b="1" i="1" dirty="0"/>
              <a:t>Chemical Analyses</a:t>
            </a:r>
            <a:endParaRPr lang="en-US" sz="2800" b="1" i="1" dirty="0"/>
          </a:p>
          <a:p>
            <a:pPr marL="285750" indent="-285750">
              <a:buFont typeface="Arial" panose="020B0604020202020204" pitchFamily="34" charset="0"/>
              <a:buChar char="•"/>
            </a:pPr>
            <a:r>
              <a:rPr lang="en-US" sz="2800" dirty="0"/>
              <a:t>Freeze-dried plant samples from lakes and homogenized sediment were analyzed for concentrations of various carbon fractions by the Center for Water and the Environment (Natural Resources Research Institute, University of Minnesota, Duluth, MN, USA) according to forest products techniques (Ryan et al. 1990, </a:t>
            </a:r>
            <a:r>
              <a:rPr lang="en-US" sz="2800" dirty="0" err="1"/>
              <a:t>Hobbie</a:t>
            </a:r>
            <a:r>
              <a:rPr lang="en-US" sz="2800" dirty="0"/>
              <a:t> 1996)</a:t>
            </a:r>
          </a:p>
        </p:txBody>
      </p:sp>
      <p:sp>
        <p:nvSpPr>
          <p:cNvPr id="21" name="Rectangle 20"/>
          <p:cNvSpPr/>
          <p:nvPr/>
        </p:nvSpPr>
        <p:spPr>
          <a:xfrm>
            <a:off x="15418872" y="18883176"/>
            <a:ext cx="7383560" cy="4178899"/>
          </a:xfrm>
          <a:prstGeom prst="rect">
            <a:avLst/>
          </a:prstGeom>
          <a:noFill/>
          <a:ln w="25400">
            <a:solidFill>
              <a:srgbClr val="0070C0"/>
            </a:solidFill>
          </a:ln>
        </p:spPr>
        <p:txBody>
          <a:bodyPr wrap="square">
            <a:spAutoFit/>
          </a:bodyPr>
          <a:lstStyle/>
          <a:p>
            <a:r>
              <a:rPr lang="en-US" sz="3200" b="1" i="1" dirty="0"/>
              <a:t>Chemical Analyses</a:t>
            </a:r>
            <a:endParaRPr lang="en-US" sz="2800" b="1" i="1" dirty="0"/>
          </a:p>
          <a:p>
            <a:pPr marL="285750" indent="-285750">
              <a:buFont typeface="Arial" panose="020B0604020202020204" pitchFamily="34" charset="0"/>
              <a:buChar char="•"/>
            </a:pPr>
            <a:r>
              <a:rPr lang="en-US" sz="2800" dirty="0"/>
              <a:t>Freeze-dried plant samples from lakes and homogenized sediment were analyzed for concentrations of various carbon fractions by the Center for Water and the Environment (Natural Resources Research Institute, University of Minnesota, Duluth, MN, USA) according to forest products techniques (Ryan et al. 1990, </a:t>
            </a:r>
            <a:r>
              <a:rPr lang="en-US" sz="2800" dirty="0" err="1"/>
              <a:t>Hobbie</a:t>
            </a:r>
            <a:r>
              <a:rPr lang="en-US" sz="2800" dirty="0"/>
              <a:t> 1996)</a:t>
            </a:r>
          </a:p>
        </p:txBody>
      </p:sp>
      <p:pic>
        <p:nvPicPr>
          <p:cNvPr id="7" name="Picture 6"/>
          <p:cNvPicPr>
            <a:picLocks noChangeAspect="1"/>
          </p:cNvPicPr>
          <p:nvPr/>
        </p:nvPicPr>
        <p:blipFill>
          <a:blip r:embed="rId8"/>
          <a:stretch>
            <a:fillRect/>
          </a:stretch>
        </p:blipFill>
        <p:spPr>
          <a:xfrm>
            <a:off x="25847569" y="26288443"/>
            <a:ext cx="4572000" cy="2571750"/>
          </a:xfrm>
          <a:prstGeom prst="rect">
            <a:avLst/>
          </a:prstGeom>
        </p:spPr>
      </p:pic>
      <p:pic>
        <p:nvPicPr>
          <p:cNvPr id="12" name="Picture 11"/>
          <p:cNvPicPr>
            <a:picLocks noChangeAspect="1"/>
          </p:cNvPicPr>
          <p:nvPr/>
        </p:nvPicPr>
        <p:blipFill>
          <a:blip r:embed="rId9"/>
          <a:stretch>
            <a:fillRect/>
          </a:stretch>
        </p:blipFill>
        <p:spPr>
          <a:xfrm>
            <a:off x="28133569" y="33553852"/>
            <a:ext cx="3548430" cy="5089560"/>
          </a:xfrm>
          <a:prstGeom prst="rect">
            <a:avLst/>
          </a:prstGeom>
        </p:spPr>
      </p:pic>
      <p:pic>
        <p:nvPicPr>
          <p:cNvPr id="22" name="Picture 21"/>
          <p:cNvPicPr>
            <a:picLocks noChangeAspect="1"/>
          </p:cNvPicPr>
          <p:nvPr/>
        </p:nvPicPr>
        <p:blipFill>
          <a:blip r:embed="rId10"/>
          <a:stretch>
            <a:fillRect/>
          </a:stretch>
        </p:blipFill>
        <p:spPr>
          <a:xfrm>
            <a:off x="6151454" y="32996513"/>
            <a:ext cx="8371777" cy="4501408"/>
          </a:xfrm>
          <a:prstGeom prst="rect">
            <a:avLst/>
          </a:prstGeom>
        </p:spPr>
      </p:pic>
      <p:pic>
        <p:nvPicPr>
          <p:cNvPr id="24" name="Picture 23"/>
          <p:cNvPicPr>
            <a:picLocks noChangeAspect="1"/>
          </p:cNvPicPr>
          <p:nvPr/>
        </p:nvPicPr>
        <p:blipFill>
          <a:blip r:embed="rId11"/>
          <a:stretch>
            <a:fillRect/>
          </a:stretch>
        </p:blipFill>
        <p:spPr>
          <a:xfrm>
            <a:off x="12488103" y="26302554"/>
            <a:ext cx="4572000" cy="3429000"/>
          </a:xfrm>
          <a:prstGeom prst="rect">
            <a:avLst/>
          </a:prstGeom>
        </p:spPr>
      </p:pic>
      <p:pic>
        <p:nvPicPr>
          <p:cNvPr id="25" name="Picture 24"/>
          <p:cNvPicPr>
            <a:picLocks noChangeAspect="1"/>
          </p:cNvPicPr>
          <p:nvPr/>
        </p:nvPicPr>
        <p:blipFill>
          <a:blip r:embed="rId12"/>
          <a:stretch>
            <a:fillRect/>
          </a:stretch>
        </p:blipFill>
        <p:spPr>
          <a:xfrm>
            <a:off x="19672897" y="26109392"/>
            <a:ext cx="4572000" cy="3429000"/>
          </a:xfrm>
          <a:prstGeom prst="rect">
            <a:avLst/>
          </a:prstGeom>
        </p:spPr>
      </p:pic>
      <p:pic>
        <p:nvPicPr>
          <p:cNvPr id="26" name="Picture 25"/>
          <p:cNvPicPr>
            <a:picLocks noChangeAspect="1"/>
          </p:cNvPicPr>
          <p:nvPr/>
        </p:nvPicPr>
        <p:blipFill>
          <a:blip r:embed="rId13"/>
          <a:stretch>
            <a:fillRect/>
          </a:stretch>
        </p:blipFill>
        <p:spPr>
          <a:xfrm>
            <a:off x="16608222" y="32064818"/>
            <a:ext cx="4545181" cy="5229000"/>
          </a:xfrm>
          <a:prstGeom prst="rect">
            <a:avLst/>
          </a:prstGeom>
        </p:spPr>
      </p:pic>
      <p:pic>
        <p:nvPicPr>
          <p:cNvPr id="27" name="Picture 26"/>
          <p:cNvPicPr>
            <a:picLocks noChangeAspect="1"/>
          </p:cNvPicPr>
          <p:nvPr/>
        </p:nvPicPr>
        <p:blipFill>
          <a:blip r:embed="rId14"/>
          <a:stretch>
            <a:fillRect/>
          </a:stretch>
        </p:blipFill>
        <p:spPr>
          <a:xfrm>
            <a:off x="20367564" y="33997953"/>
            <a:ext cx="6096000" cy="3429000"/>
          </a:xfrm>
          <a:prstGeom prst="rect">
            <a:avLst/>
          </a:prstGeom>
        </p:spPr>
      </p:pic>
      <p:sp>
        <p:nvSpPr>
          <p:cNvPr id="28" name="Rectangle 27"/>
          <p:cNvSpPr/>
          <p:nvPr/>
        </p:nvSpPr>
        <p:spPr>
          <a:xfrm>
            <a:off x="14795659" y="3721285"/>
            <a:ext cx="17499528" cy="20771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86109" y="24629824"/>
            <a:ext cx="32001489" cy="147724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57594" y="33032089"/>
            <a:ext cx="7383560" cy="4178899"/>
          </a:xfrm>
          <a:prstGeom prst="rect">
            <a:avLst/>
          </a:prstGeom>
          <a:noFill/>
          <a:ln w="25400">
            <a:solidFill>
              <a:srgbClr val="0070C0"/>
            </a:solidFill>
          </a:ln>
        </p:spPr>
        <p:txBody>
          <a:bodyPr wrap="square">
            <a:spAutoFit/>
          </a:bodyPr>
          <a:lstStyle/>
          <a:p>
            <a:r>
              <a:rPr lang="en-US" sz="3200" b="1" i="1" dirty="0"/>
              <a:t>Chemical Analyses</a:t>
            </a:r>
            <a:endParaRPr lang="en-US" sz="2800" b="1" i="1" dirty="0"/>
          </a:p>
          <a:p>
            <a:pPr marL="285750" indent="-285750">
              <a:buFont typeface="Arial" panose="020B0604020202020204" pitchFamily="34" charset="0"/>
              <a:buChar char="•"/>
            </a:pPr>
            <a:r>
              <a:rPr lang="en-US" sz="2800" dirty="0"/>
              <a:t>Freeze-dried plant samples from lakes and homogenized sediment were analyzed for concentrations of various carbon fractions by the Center for Water and the Environment (Natural Resources Research Institute, University of Minnesota, Duluth, MN, USA) according to forest products techniques (Ryan et al. 1990, </a:t>
            </a:r>
            <a:r>
              <a:rPr lang="en-US" sz="2800" dirty="0" err="1"/>
              <a:t>Hobbie</a:t>
            </a:r>
            <a:r>
              <a:rPr lang="en-US" sz="2800" dirty="0"/>
              <a:t> 1996)</a:t>
            </a:r>
          </a:p>
        </p:txBody>
      </p:sp>
      <p:sp>
        <p:nvSpPr>
          <p:cNvPr id="31" name="Rectangle 30"/>
          <p:cNvSpPr/>
          <p:nvPr/>
        </p:nvSpPr>
        <p:spPr>
          <a:xfrm>
            <a:off x="9451825" y="26468071"/>
            <a:ext cx="7383560" cy="4178899"/>
          </a:xfrm>
          <a:prstGeom prst="rect">
            <a:avLst/>
          </a:prstGeom>
          <a:noFill/>
          <a:ln w="25400">
            <a:solidFill>
              <a:srgbClr val="0070C0"/>
            </a:solidFill>
          </a:ln>
        </p:spPr>
        <p:txBody>
          <a:bodyPr wrap="square">
            <a:spAutoFit/>
          </a:bodyPr>
          <a:lstStyle/>
          <a:p>
            <a:r>
              <a:rPr lang="en-US" sz="3200" b="1" i="1" dirty="0"/>
              <a:t>Chemical Analyses</a:t>
            </a:r>
            <a:endParaRPr lang="en-US" sz="2800" b="1" i="1" dirty="0"/>
          </a:p>
          <a:p>
            <a:pPr marL="285750" indent="-285750">
              <a:buFont typeface="Arial" panose="020B0604020202020204" pitchFamily="34" charset="0"/>
              <a:buChar char="•"/>
            </a:pPr>
            <a:r>
              <a:rPr lang="en-US" sz="2800" dirty="0"/>
              <a:t>Freeze-dried plant samples from lakes and homogenized sediment were analyzed for concentrations of various carbon fractions by the Center for Water and the Environment (Natural Resources Research Institute, University of Minnesota, Duluth, MN, USA) according to forest products techniques (Ryan et al. 1990, </a:t>
            </a:r>
            <a:r>
              <a:rPr lang="en-US" sz="2800" dirty="0" err="1"/>
              <a:t>Hobbie</a:t>
            </a:r>
            <a:r>
              <a:rPr lang="en-US" sz="2800" dirty="0"/>
              <a:t> 1996)</a:t>
            </a:r>
          </a:p>
        </p:txBody>
      </p:sp>
      <p:sp>
        <p:nvSpPr>
          <p:cNvPr id="32" name="Rectangle 31"/>
          <p:cNvSpPr/>
          <p:nvPr/>
        </p:nvSpPr>
        <p:spPr>
          <a:xfrm>
            <a:off x="22771784" y="29716406"/>
            <a:ext cx="7383560" cy="4178899"/>
          </a:xfrm>
          <a:prstGeom prst="rect">
            <a:avLst/>
          </a:prstGeom>
          <a:noFill/>
          <a:ln w="25400">
            <a:solidFill>
              <a:srgbClr val="0070C0"/>
            </a:solidFill>
          </a:ln>
        </p:spPr>
        <p:txBody>
          <a:bodyPr wrap="square">
            <a:spAutoFit/>
          </a:bodyPr>
          <a:lstStyle/>
          <a:p>
            <a:r>
              <a:rPr lang="en-US" sz="3200" b="1" i="1" dirty="0"/>
              <a:t>Chemical Analyses</a:t>
            </a:r>
            <a:endParaRPr lang="en-US" sz="2800" b="1" i="1" dirty="0"/>
          </a:p>
          <a:p>
            <a:pPr marL="285750" indent="-285750">
              <a:buFont typeface="Arial" panose="020B0604020202020204" pitchFamily="34" charset="0"/>
              <a:buChar char="•"/>
            </a:pPr>
            <a:r>
              <a:rPr lang="en-US" sz="2800" dirty="0"/>
              <a:t>Freeze-dried plant samples from lakes and homogenized sediment were analyzed for concentrations of various carbon fractions by the Center for Water and the Environment (Natural Resources Research Institute, University of Minnesota, Duluth, MN, USA) according to forest products techniques (Ryan et al. 1990, </a:t>
            </a:r>
            <a:r>
              <a:rPr lang="en-US" sz="2800" dirty="0" err="1"/>
              <a:t>Hobbie</a:t>
            </a:r>
            <a:r>
              <a:rPr lang="en-US" sz="2800" dirty="0"/>
              <a:t> 1996)</a:t>
            </a:r>
          </a:p>
        </p:txBody>
      </p:sp>
      <p:cxnSp>
        <p:nvCxnSpPr>
          <p:cNvPr id="34" name="Straight Arrow Connector 33"/>
          <p:cNvCxnSpPr/>
          <p:nvPr/>
        </p:nvCxnSpPr>
        <p:spPr>
          <a:xfrm>
            <a:off x="10972800" y="31856580"/>
            <a:ext cx="4446072" cy="0"/>
          </a:xfrm>
          <a:prstGeom prst="straightConnector1">
            <a:avLst/>
          </a:prstGeom>
          <a:ln w="1270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5722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extLst>
    <a:ext uri="{05A4C25C-085E-4340-85A3-A5531E510DB2}">
      <thm15:themeFamily xmlns:thm15="http://schemas.microsoft.com/office/thememl/2012/main" name="waveform" id="{AC0E6364-3B2E-423B-AAB7-C4DD583DC565}" vid="{26711F3B-21B0-4FBB-AD2C-409E804F329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Flow" id="{3B0E8CAB-78EE-47D1-9270-A23E563C83A1}" vid="{9D771916-0AD7-4CEA-B138-FB63BB9681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1022</TotalTime>
  <Words>1252</Words>
  <Application>Microsoft Office PowerPoint</Application>
  <PresentationFormat>Custom</PresentationFormat>
  <Paragraphs>67</Paragraphs>
  <Slides>5</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vt:i4>
      </vt:variant>
    </vt:vector>
  </HeadingPairs>
  <TitlesOfParts>
    <vt:vector size="17" baseType="lpstr">
      <vt:lpstr>Arial</vt:lpstr>
      <vt:lpstr>Arial Black</vt:lpstr>
      <vt:lpstr>Calibri</vt:lpstr>
      <vt:lpstr>Calibri Light</vt:lpstr>
      <vt:lpstr>Candara</vt:lpstr>
      <vt:lpstr>Constantia</vt:lpstr>
      <vt:lpstr>Symbol</vt:lpstr>
      <vt:lpstr>Times New Roman</vt:lpstr>
      <vt:lpstr>Wingdings 2</vt:lpstr>
      <vt:lpstr>Waveform</vt:lpstr>
      <vt:lpstr>Flow</vt:lpstr>
      <vt:lpstr>Office Theme</vt:lpstr>
      <vt:lpstr>PowerPoint Presentation</vt:lpstr>
      <vt:lpstr>Using Data in Limnology Michelle Marko, Biology Department, Concordia College, Moorhead, MN marko@cord.edu</vt:lpstr>
      <vt:lpstr>Using Data in Limnology</vt:lpstr>
      <vt:lpstr>PowerPoint Presentation</vt:lpstr>
      <vt:lpstr>PowerPoint Presentation</vt:lpstr>
    </vt:vector>
  </TitlesOfParts>
  <Company>Concordia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Marko</dc:creator>
  <cp:lastModifiedBy>MD Marko</cp:lastModifiedBy>
  <cp:revision>27</cp:revision>
  <dcterms:created xsi:type="dcterms:W3CDTF">2018-06-14T16:36:15Z</dcterms:created>
  <dcterms:modified xsi:type="dcterms:W3CDTF">2018-06-15T16:28:24Z</dcterms:modified>
</cp:coreProperties>
</file>