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8"/>
  </p:notesMasterIdLst>
  <p:sldIdLst>
    <p:sldId id="256" r:id="rId2"/>
    <p:sldId id="370" r:id="rId3"/>
    <p:sldId id="258" r:id="rId4"/>
    <p:sldId id="270" r:id="rId5"/>
    <p:sldId id="271" r:id="rId6"/>
    <p:sldId id="262" r:id="rId7"/>
    <p:sldId id="257" r:id="rId8"/>
    <p:sldId id="259" r:id="rId9"/>
    <p:sldId id="371" r:id="rId10"/>
    <p:sldId id="260" r:id="rId11"/>
    <p:sldId id="261" r:id="rId12"/>
    <p:sldId id="263" r:id="rId13"/>
    <p:sldId id="272" r:id="rId14"/>
    <p:sldId id="273" r:id="rId15"/>
    <p:sldId id="285" r:id="rId16"/>
    <p:sldId id="266" r:id="rId17"/>
    <p:sldId id="267" r:id="rId18"/>
    <p:sldId id="268" r:id="rId19"/>
    <p:sldId id="269" r:id="rId20"/>
    <p:sldId id="372" r:id="rId21"/>
    <p:sldId id="373" r:id="rId22"/>
    <p:sldId id="286" r:id="rId23"/>
    <p:sldId id="282" r:id="rId24"/>
    <p:sldId id="275" r:id="rId25"/>
    <p:sldId id="284" r:id="rId26"/>
    <p:sldId id="287" r:id="rId27"/>
    <p:sldId id="289" r:id="rId28"/>
    <p:sldId id="291" r:id="rId29"/>
    <p:sldId id="292" r:id="rId30"/>
    <p:sldId id="290" r:id="rId31"/>
    <p:sldId id="315"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6" r:id="rId51"/>
    <p:sldId id="317" r:id="rId52"/>
    <p:sldId id="318" r:id="rId53"/>
    <p:sldId id="323" r:id="rId54"/>
    <p:sldId id="335" r:id="rId55"/>
    <p:sldId id="321" r:id="rId56"/>
    <p:sldId id="324" r:id="rId57"/>
    <p:sldId id="325" r:id="rId58"/>
    <p:sldId id="337" r:id="rId59"/>
    <p:sldId id="375" r:id="rId60"/>
    <p:sldId id="374" r:id="rId61"/>
    <p:sldId id="336" r:id="rId62"/>
    <p:sldId id="326" r:id="rId63"/>
    <p:sldId id="327" r:id="rId64"/>
    <p:sldId id="376" r:id="rId65"/>
    <p:sldId id="377" r:id="rId66"/>
    <p:sldId id="378" r:id="rId67"/>
    <p:sldId id="379" r:id="rId68"/>
    <p:sldId id="328" r:id="rId69"/>
    <p:sldId id="380" r:id="rId70"/>
    <p:sldId id="329" r:id="rId71"/>
    <p:sldId id="330" r:id="rId72"/>
    <p:sldId id="331" r:id="rId73"/>
    <p:sldId id="332" r:id="rId74"/>
    <p:sldId id="333" r:id="rId75"/>
    <p:sldId id="334" r:id="rId76"/>
    <p:sldId id="343" r:id="rId77"/>
    <p:sldId id="338" r:id="rId78"/>
    <p:sldId id="381" r:id="rId79"/>
    <p:sldId id="382" r:id="rId80"/>
    <p:sldId id="383" r:id="rId81"/>
    <p:sldId id="339" r:id="rId82"/>
    <p:sldId id="341" r:id="rId83"/>
    <p:sldId id="385" r:id="rId84"/>
    <p:sldId id="384" r:id="rId85"/>
    <p:sldId id="387" r:id="rId86"/>
    <p:sldId id="342" r:id="rId87"/>
    <p:sldId id="386" r:id="rId88"/>
    <p:sldId id="388" r:id="rId89"/>
    <p:sldId id="344" r:id="rId90"/>
    <p:sldId id="345" r:id="rId91"/>
    <p:sldId id="346" r:id="rId92"/>
    <p:sldId id="347" r:id="rId93"/>
    <p:sldId id="367" r:id="rId94"/>
    <p:sldId id="348" r:id="rId95"/>
    <p:sldId id="349" r:id="rId96"/>
    <p:sldId id="350" r:id="rId97"/>
    <p:sldId id="351" r:id="rId98"/>
    <p:sldId id="352" r:id="rId99"/>
    <p:sldId id="353" r:id="rId100"/>
    <p:sldId id="354" r:id="rId101"/>
    <p:sldId id="355" r:id="rId102"/>
    <p:sldId id="356" r:id="rId103"/>
    <p:sldId id="368" r:id="rId104"/>
    <p:sldId id="357" r:id="rId105"/>
    <p:sldId id="358" r:id="rId106"/>
    <p:sldId id="359" r:id="rId107"/>
    <p:sldId id="360" r:id="rId108"/>
    <p:sldId id="361" r:id="rId109"/>
    <p:sldId id="389" r:id="rId110"/>
    <p:sldId id="390" r:id="rId111"/>
    <p:sldId id="362" r:id="rId112"/>
    <p:sldId id="363" r:id="rId113"/>
    <p:sldId id="364" r:id="rId114"/>
    <p:sldId id="365" r:id="rId115"/>
    <p:sldId id="366" r:id="rId116"/>
    <p:sldId id="369"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680A"/>
    <a:srgbClr val="264608"/>
    <a:srgbClr val="6E8277"/>
    <a:srgbClr val="EE8B03"/>
    <a:srgbClr val="885591"/>
    <a:srgbClr val="EDE4F0"/>
    <a:srgbClr val="C3A4CE"/>
    <a:srgbClr val="A40000"/>
    <a:srgbClr val="8CC63E"/>
    <a:srgbClr val="652D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43" autoAdjust="0"/>
    <p:restoredTop sz="85714" autoAdjust="0"/>
  </p:normalViewPr>
  <p:slideViewPr>
    <p:cSldViewPr snapToGrid="0">
      <p:cViewPr varScale="1">
        <p:scale>
          <a:sx n="100" d="100"/>
          <a:sy n="100" d="100"/>
        </p:scale>
        <p:origin x="15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ink/ink1.xml><?xml version="1.0" encoding="utf-8"?>
<inkml:ink xmlns:inkml="http://www.w3.org/2003/InkML">
  <inkml:definitions/>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45.268"/>
    </inkml:context>
    <inkml:brush xml:id="br0">
      <inkml:brushProperty name="width" value="0.13333" units="cm"/>
      <inkml:brushProperty name="height" value="0.13333" units="cm"/>
      <inkml:brushProperty name="color" value="#808080"/>
    </inkml:brush>
  </inkml:definitions>
  <inkml:trace contextRef="#ctx0" brushRef="#br0">3771 1643 10762,'-14'0'5253,"14"0"384,0 0-2145,0 0-193,0-18-737,0 18-800,13 0-1762,4 0 0,-1-8 0,10 8 0,0-9 0,5 9 0,9-10 0,1 4 0,8-4 0,3 6 0,7-7 0,7 6 0,6-2 0,7-2 0,2 3 0,5 0 0,4-2 0,0 4 0,4 4 0,1-5 0,-4 5 0,6 0 0,-4 0 0,2 5 0,4-1 0,-5 7 0,-5-4 0,1 5 0,-2-1 0,-1 5 0,-4 0 0,2 4 0,-6 0 0,2 3 0,-1 0 0,3 2 0,2-1 0,-3 5 0,1-3 0,-1-1 0,-3 7 0,4-2 0,-4 2 0,0 3 0,-2-1 0,3 0 0,-2-1 0,-1 0 0,2 4 0,-5-1 0,1-1 0,-3-3 0,-2 1 0,-9 0 0,-1-5 0,-6 3 0,-4-7 0,-2-1 0,-3 2 0,-5-5 0,-9-7 0,2 2 0,-4-1 0,-6-5 0,-3 0 0,-20-9 0,24 9 0,-24-9 0,0 0 0,18 9 0,-18-9 0,0 0 0,0 0 0,0 0 0,0 0 0,0 0 0,0 0 0,0 0 0,0 0 0,0 0 0,0 0 0,0 0 0,0 0 0,0 0 0,0 0 0,0 0 0,0 0 0,0 0 0,0 0 0,15-20 0,-15 20 0,0 0 0,15-25 0,-15 25 0,15-23 0,-15 23 0,25-30 0,-12 10 0,6-3 0,0-2 0,5 0 0,2-4 0,7 0 0,3-3 0,2 5 0,4-1 0,-2 2 0,3 1 0,-3 1 0,-4 2 0,-6 2 0,-3 2 0,-5 2 0,-4 2 0,-18 14 0,21-29 0,-21 29 0,11-16 0,-11 16 0,0 0 0,0 0 0,5-16 0,-5 16 0,0 0 0,0 0 0,0 0 0,0 0 0,0 0 0,0 0 0,0 0 0,0 0 0,0 0 0,0 0 0,0 0 0,0 0 0,0 0 0,0 0 0,0 0 0,0 0 0,0 0 0,0 0 0,0 0 0,0 0 0,0 0 0,0 0 0,0 0 0,0 0 0,6 22 0,-6-22 0,0 13 0,0-13 0,11 23 0,-11-23 0,7 30 0,-7-11 0,11 1 0,-5 2 0,0 6 0,1 1 0,0 7 0,4 0 0,-5 2 0,3 4 0,-2 0 0,0 6 0,0-6 0,0 0 0,-7 4 0,10-1 0,-10-4 0,7 0 0,-2 0 0,0 2 0,4 1 0,-3-4 0,5 3 0,3 3 0,-3-2 0,5-1 0,2 3 0,1 1 0,0-7 0,-2 2 0,3-3 0,-2-3 0,-3 0 0,1 0 0,-4-6 0,-1-3 0,-2 4 0,-1-4 0,-2-5 0,2 1 0,-8-1 0,7-5 0,-7-17 0,0 28 0,0-28 0,0 20 0,0-20 0,0 0 0,0 22 0,0-22 0,0 0 0,0 15 0,0-15 0,0 0 0,0 0 0,0 17 0,0-17 0,0 0 0,0 0 0,0 0 0,0 0 0,0 16 0,0-16 0,0 0 0,0 0 0,0 0 0,0 0 0,0 0 0,-19 16 0,19-16 0,0 0 0,0 0 0,0 0 0,-19 12 0,19-12 0,0 0 0,-16 0 0,16 0 0,0 0 0,-23 0 0,23 0 0,-25 0 0,25 0 0,-29-8 0,11 8 0,-3-8 0,2 8 0,-1-5 0,-1 5 0,-4 0 0,0-7 0,-2 7 0,-5 0 0,1 0 0,-5-8 0,-2 8 0,-5 0 0,-4 0 0,-1 0 0,-4 8 0,-2-3 0,2-2 0,0 9 0,4-4 0,2 3 0,7-2 0,0 6 0,3-6 0,3-1 0,-1 0 0,4-4 0,3 4 0,-2-8 0,2 5 0,6-5 0,-2 10 0,4-10 0,3 6 0,16-6 0,-27 6 0,27-6 0,-23 7 0,23-7 0,-22 0 0,22 0 0,-18 5 0,18-5 0,0 0 0,-18 0 0,18 0 0,0 0 0,0 0 0,-16 7 0,16-7 0,0 0 0,0 0 0,-16 11 0,16-11 0,0 0 0,0 0 0,-20 15 0,20-15 0,0 0 0,-16 12 0,16-12 0,0 0 0,-16 16 0,16-16 0,0 0 0,-20 13 0,20-13 0,-18 7 0,18-7 0,-17 10 0,17-10 0,-15 7 0,15-7 0,-21 6 0,21-6 0,-17 7 0,17-7 0,-18 7 0,18-7 0,0 0 0,-22 4 0,22-4 0,0 0 0,-17 0 0,17 0 0,0 0 0,-19 9 0,19-9 0,0 0 0,0 0 0,-16 0 0,16 0 0,0 0 0,0 0 0,0 0 0,0 0 0,0 0 0,0 0 0,0 0 0,0 0 0,0 0 0,0 0 0,0 0 0,0 0 0,0 0 0,0 0 0,-17-14 0,17 14 0,0 0 0,-11-23 0,11 23 0,-15-27 0,10 12 0,-2-3 0,3-6 0,4-1 0,-9-1 0,9-6 0,0 0 0,0-1 0,0-1 0,12-1 0,-4 1 0,3 3 0,2 3 0,3 0 0,-2 6 0,0-2 0,1 5 0,-3 4 0,-12 15 0,18-28 0,-18 28 0,11-20 0,-11 20 0,0-20 0,0 20 0,0-18 0,0 18 0,0 0 0,-5-19 0,5 19 0,0 0 0,-10-16 0,10 16 0,0 0 0,0 0 0,0 0 0,0 0 0,0 0 0,-5-17 0,5 17 0,0 0 0,0 0 0,0 0 0,0 0 0,0 0 0,0 0 0,0 0 0,0 0 0,0-14 0,0 14 0,0 0 0,0 0 0,0-23 0,0 23 0,0-17 0,0 17 0,0-21 0,0 21 0,-9-21 0,9 21 0,-16-23 0,16 23 0,-20-28 0,20 28 0,-28-26 0,28 26 0,-31-27 0,11 13 0,0-1 0,1 5 0,-5-5 0,-1 3 0,-4 1 0,-3-3 0,-4 0 0,-1 2 0,-4-3 0,-5-1 0,1-1 0,-3 5 0,-1-6 0,3 3 0,-6-1 0,2 2 0,-2 4 0,1-4 0,-1 6 0,-2-3 0,-1 6 0,-1-6 0,2 6 0,-4-8 0,3 6 0,1-4 0,-2 2 0,3-3 0,0 4 0,-1-4 0,2 5 0,-3-4 0,1 4 0,-5-4 0,-3 4 0,1 0 0,-3-3 0,-1 2 0,-6-4 0,-1 6 0,2-3 0,0 6 0,-1-3 0,2 1 0,-2 5 0,5-9 0,2 9 0,-5 0 0,5-6 0,-1 6 0,1 0 0,4 0 0,0 0 0,1 6 0,1-6 0,2 3 0,-4-3 0,4 8 0,3-8 0,-1 6 0,-1-6 0,0 3 0,3-3 0,2 9 0,2-4 0,1-5 0,4 5 0,0-5 0,9 9 0,1-9 0,4 6 0,6-6 0,1 8 0,-1-8 0,7 10 0,16-10 0,-26 7 0,26-7 0,-23 9 0,23-9 0,-19 6 0,19-6 0,-20 6 0,20-6 0,-25 11 0,25-11 0,-25 7 0,25-7 0,-31 11 0,15-11 0,16 0 0,-23 9 0,23-9 0,-18 9 0,18-9 0,0 0 0,-16 6 0,16-6 0,0 0 0,0 0 0,0 0 0,0 0 0,0 0 0,0 0 0,0 0 0,0 0 0,0-23 0,0 23 0,0-20 0,0 20 0,10-29 0,-4 14 0,-6-3 0,9 2 0,-9-7 0,0-2 0,3-2 0,-3-7 0,0-4 0,-3-2 0,-6-11 0,-2 0 0,1-7 0,-6-1 0,-5 1 0,2 6 0,-1 1 0,0 6 0,1 8 0,4 2 0,-3 11 0,8 2 0,-5 4 0,15 18 0,-16-27 0,16 27 0,-9-19 0,9 19 0,0 0 0,-15-17 0,15 17 0,0 0 0,0 0 0,0 0 0,-16-15 0,16 15 0,0 0 0,-10-20 0,10 20 0,0 0 0,-13-25 0,13 25 0,-5-16 0,5 16 0,0 0 0,-6-14 0,6 14 0,0 0 0,0 0 0,0 0 0,0 0 0,0-17 0,0 17 0,0 0 0,0 0 0,0 0 0,0 0 0,0 0 0,18-5 0,-18 5 0,21 0 0,-21 0 0,31 0 0,-11 0 0,5 0 0,0 0 0,7 0 0,3 0 0,3 0 0,1 0 0,5 0 0,3 0 0,3 0 0,-2 0 0,0 0 0,0 0 0,-4 0 0,-5 0 0,-5 0 0,-7 0 0,-7 0 0,-20 0 0,18 0 0,-18 0 0,-20-9 0,20 9-4036,-41-12-3139,21 4-31,-9-10-290</inkml:trace>
</inkml:ink>
</file>

<file path=ppt/ink/ink11.xml><?xml version="1.0" encoding="utf-8"?>
<inkml:ink xmlns:inkml="http://www.w3.org/2003/InkML">
  <inkml:definitions/>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17.146"/>
    </inkml:context>
    <inkml:brush xml:id="br0">
      <inkml:brushProperty name="width" value="0.46667" units="cm"/>
      <inkml:brushProperty name="height" value="0.46667" units="cm"/>
      <inkml:brushProperty name="color" value="#FFF200"/>
    </inkml:brush>
  </inkml:definitions>
  <inkml:trace contextRef="#ctx0" brushRef="#br0">8539 1910 17585,'54'22'5092,"7"5"1,2 8-4836,-5 7-1,-2 10 224,-4-1 65,0 17 223,-5 4-127,1 9-32,-8-2 31,0 17-31,-9 0-417,1 14-192,-8 2 0,-3 10 0,-10 5 0,-2 7 0,-9 3 0,0 6 0,-13 5 0,-3-2 0,-5-3 0,-4 5 0,-8-1 0,-3 3 0,-4 3 0,-8 1 0,-5-2 0,-5 7 0,-8-4 0,-1 3 0,-9 0 0,-2 1 0,-10-9 0,-2-2 0,-8-1 0,-5-8 0,-8-8 0,-8-2 0,-4-13 0,-4-13 0,-5-9 0,-7-7 0,-5-19 0,-3-7 0,-4-13 0,-1-12 0,-4-17 0,0-14 0,-3-10 0,1-15 0,-1-18 0,4-12 0,4-10 0,8-14 0,5-9 0,9-13 0,6-12 0,14-9 0,10-3 0,9-11 0,19-2 0,4-6 0,19 0 0,14-3 0,10 1 0,18 0 0,16 2 0,14-1 0,12-1 0,14 6 0,9 1 0,9 3 0,9 7 0,11-4 0,4 7 0,2-3 0,8 6 0,4-2 0,2 2 0,1 2 0,1 2 0,-5 3 0,0-1 0,-1 8 0,-3-2 0,-1 7 0,1 4 0,-1 2 0,2 8 0,4 1 0,-3 6 0,1 11 0,2 2 0,0 6 0,-4 11 0,0 2 0,-4 8 0,-1 5 0,0 2 0,-2 5 0,-7 1 0,-2 4 0,-7 3 0,-5 0 0,-9 5 0,-4-2 0,-9-2 0,-8 1 0,-4 4 0,-8-3 0,-4 1 0,-7 5 0,-5 1 0,-16 8 0,22-6 0,-22 6 0,0 0 0,0 0 0,0 0 0,7 19 0,-7-19 0,0 0 0,0 0 0,-12 16 0,12-16 0,0 0 0,0 0 0,0 0 0,0 0 0,-17 0 0,17 0 0,0 0 0,0-12 0,0 12 0,0 0 0,0-20 0,0 20 0,0 0 0,0 0 0,0 0 0,0 0 0,0 0 0,0 0 0,0 0 0,0 0 0,6 32 0,-6-3 0,5 10 0,-5 12 0,8 9 0,-8 8 0,8 13 0,-3 4 0,1 18 0,-1 6 0,2 13 0,1 6 0,0 14 0,3-2 0,0 8 0,2-8 0,-4-9 0,-4-17 0,-5-20 0,-7-33 0,-6-31 0,-5-30 0,-4-34 0,-1-28 0,1-27 0,5-25 0,5-14 0,6-15 0,6-15 0,9-6 0,0-1 0,0 10 0,4 13 0,-2 22 0,-2 23 0,-1 29 0,-3 40 0,-5 28 0,18 36 0,-9 27 0,2 21 0,0 25 0,0 18 0,1 21 0,-1 21 0,1 6 0,3 15 0,-3-1 0,0 1 0,-2-16 0,-4-21 0,-6-24 0,-10-35 0,-6-38 0,-6-47 0,-11-47 0,-7-41 0,-2-41 0,-6-35 0,2-39 0,-2-25 0,-1-10 0,-1 4 0,0 22 0,2 23 0,8 39 0,6 37 0,8 55 0,6 49 0,14 43 0,6 39 0,18 42 0,4 26 0,2 31 0,6 25 0,2 18 0,2 13 0,1 7 0,0-8 0,-7-11 0,-3-19 0,-10-32 0,-10-37 0,-10-45 0,-12-48 0,-10-49 0,-9-47 0,-9-49 0,-2-47 0,-1-39 0,-1-39 0,-3-25 0,-2-5 0,0 8 0,1 15 0,5 25 0,3 37 0,3 51 0,10 48 0,5 54 0,14 48 0,6 43 0,14 40 0,5 39 0,8 35 0,8 25 0,8 27 0,1 11 0,-1 4 0,0-1 0,-6-10 0,-5-28 0,-10-28 0,-15-38 0,-15-42 0,-11-40 0,-6-55 0,-8-55 0,-8-50 0,-4-46 0,-4-51 0,2-41 0,-2-25 0,3-19 0,-1 3 0,2 10 0,2 33 0,7 37 0,5 47 0,6 54 0,12 49 0,20 42 0,-13 76 0,22 34 0,8 46 0,15 39 0,8 36 0,6 33 0,6 27 0,4 12 0,-1 5 0,-7-8 0,-6-22 0,-19-31 0,-10-38 0,-13-55 0,-16-58 0,-10-72 0,-15-66 0,-7-67 0,-7-62 0,-4-51 0,-3-46 0,-3-33 0,-6-8 0,2 5 0,0 19 0,5 34 0,5 41 0,7 48 0,9 48 0,11 47 0,12 50 0,10 48 0,16 36 0,11 48 0,7 35 0,8 40 0,10 35 0,1 29 0,0 21 0,-4-3 0,-7-7 0,-12-26 0,-12-30 0,-17-41 0,-15-50 0,-19-63 0,-7-55 0,-9-58 0,-5-56 0,1-50 0,2-49 0,2-39 0,6-34 0,3-10 0,2 5 0,3 19 0,4 33 0,5 41 0,6 59 0,5 62 0,25 77 0,-22 30 0,31 71 0,6 47 0,6 40 0,3 44 0,2 26 0,1 17 0,0 2 0,-7-9 0,-8-29 0,-12-33 0,0-38 0,-19-52 0,-10-55 0,-9-61 0,-8-47 0,-6-63 0,-7-48 0,-3-48 0,-5-35 0,-7-17 0,-1-2 0,-4 14 0,3 32 0,9 38 0,6 58 0,10 61 0,19 57 0,16 64 0,16 51 0,13 52 0,10 36 0,6 36 0,0 32 0,4 11 0,-6 2 0,-7-13 0,-15-26 0,-15-44 0,-15-46 0,-18-55 0,-17-62 0,-11-67 0,-7-54 0,3-65 0,-2-41 0,9-42 0,8-19 0,8-15 0,9 11 0,11 21 0,13 35 0,9 43 0,10 52 0,7 52 0,11 47 0,9 38 0,6 32 0,5 31 0,0 24 0,-1 16 0,3 16 0,-10 8 0,-3 9 0,-11 0 0,-7-7 0,-9-17 0,-12-19 0,-4-30 0,-15-29 0,2-38 0,-2-38 0,3-37 0,2-28 0,8-30 0,5-15 0,13-12 0,0-6 0,13 5 0,5 21 0,4 22 0,7 31 0,5 33 0,6 42 0,-1 36 0,8 32 0,-1 21 0,7 26 0,2 13 0,2 6 0,2-1 0,4-7 0,0-2 0,1-23 0,1-15 0,-3-20 0,-1-26 0,2-33 0,5-25 0,4-27 0,9-31 0,12-22 0,14-22 0,13-11 0,7-3 0,-1 14 0,-1 5 0,-6 12 0,-13 21 0,-17 20 0,-17 26 0,-17 18 0,-18 13 0,-10 17 0,-19 11 0,-16 17 0,-15 13 0,-17 8 0,-16 12 0,-16-1 0,-14-2 0,-7-14 0,-8-12 0,6-11 0,7-23 0,17-14 0,10-24 0,25-13 0,26-13 0,27-5 0,28-9 0,23-10 0,23-4 0,23 0 0,18 0 0,13 4 0,2 16 0,-4 12 0,-10 12 0,-14 15 0,-19 15 0,-25 10 0,-29 10 0,-31 19 0,-31 10 0,-28 5 0,-24 9 0,-18 10 0,-15 3 0,-11-6 0,-4-4 0,-1-20 0,12-18 0,10-18 0,17-20 0,17-30 0,21-15 0,24-14 0,16-13 0,30-12 0,24-11 0,17-8 0,17-1 0,12-7 0,3 9 0,0 8 0,-9 11 0,-12 15 0,-21 25 0,-19 20 0,-42 23 0,0 25 0,-30 8 0,-21 0 0,-19 6 0,-16-10 0,0 3 0,-13-15-5958,17-8-1473,8-18-32,19-17-256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35.905"/>
    </inkml:context>
    <inkml:brush xml:id="br0">
      <inkml:brushProperty name="width" value="0.13333" units="cm"/>
      <inkml:brushProperty name="height" value="0.13333" units="cm"/>
      <inkml:brushProperty name="color" value="#FF8000"/>
    </inkml:brush>
  </inkml:definitions>
  <inkml:trace contextRef="#ctx0" brushRef="#br0">8319 1794 1730,'0'0'2850,"0"0"-800,19-5-224,-19 5 96,0 0 160,0 0-160,0 0 96,9-20-129,-9 20-95,0 0-160,16 0-33,-16 0-31,0 0-97,21 0-128,-4 0-160,-17 0-96,26 0-160,-26 0-128,31-5-32,-31 5-481,32-9-288,-32 9 0,35-6 0,-19 6 0,3 0 0,0-3 0,0 3 0,2 0 0,0 0 0,-2 0 0,5 0 0,-3 6 0,5-6 0,-2 8 0,-2-3 0,0-5 0,0 7 0,-1 1 0,-1-4 0,-2-4 0,2 8 0,-2 0 0,-1-3 0,2-2 0,0 6 0,2-9 0,-3 9 0,1-6 0,1 5 0,-2-2 0,2-1 0,0 3 0,0 0 0,-1-1 0,3 4 0,-1-4 0,0 5 0,3-5 0,0 4 0,-3 2 0,1-4 0,-2 5 0,1-4 0,-3 4 0,0 1 0,-2-4 0,1 5 0,-1-1 0,0-1 0,0-2 0,-1 5 0,-15-17 0,29 29 0,-29-29 0,26 28 0,-26-28 0,27 30 0,-27-30 0,24 25 0,-24-25 0,22 24 0,-22-24 0,15 26 0,-15-26 0,16 24 0,-16-24 0,14 23 0,-14-23 0,14 30 0,-7-14 0,0-1 0,-7-15 0,13 32 0,-13-32 0,13 30 0,-13-30 0,13 27 0,-5-9 0,-8-18 0,15 33 0,-8-14 0,-2-2 0,2 3 0,0 0 0,1 2 0,1-3 0,0 3 0,2-3 0,-1 1 0,1 2 0,2-3 0,-4 2 0,1 1 0,-1 1 0,-1 0 0,1-1 0,-2-1 0,0 1 0,1 6 0,2-2 0,-1-4 0,-2 5 0,2-1 0,-2-3 0,0 4 0,1-3 0,-3-1 0,3-2 0,-3 0 0,0 2 0,2 3 0,-1-4 0,1 2 0,-1 3 0,1-2 0,-2 0 0,2-1 0,-1 2 0,-1-3 0,0 2 0,1 1 0,-6-4 0,5 0 0,-5-1 0,0 3 0,0-3 0,0 5 0,0-6 0,0 0 0,0 2 0,-7-2 0,7-1 0,0 1 0,-6-1 0,6 1 0,-5 2 0,5-3 0,0 1 0,0-2 0,0 2 0,0-1 0,0 1 0,0 3 0,0-4 0,0 0 0,0 0 0,0-3 0,0 1 0,0-1 0,0-16 0,0 29 0,0-29 0,0 24 0,0-24 0,-5 22 0,5-22 0,0 23 0,0-23 0,-6 22 0,6-22 0,0 23 0,0-23 0,0 25 0,0-25 0,0 23 0,0-23 0,0 29 0,0-29 0,0 26 0,0-26 0,-9 24 0,9-24 0,-4 27 0,4-27 0,-8 26 0,8-26 0,-6 27 0,6-27 0,-5 31 0,5-31 0,-5 23 0,5-23 0,-6 31 0,6-31 0,-5 27 0,5-12 0,0 3 0,-5 0 0,5 0 0,0 1 0,0-1 0,0 0 0,0 0 0,-8 0 0,8-3 0,-5 1 0,5-16 0,-9 32 0,9-32 0,-7 27 0,7-27 0,-8 30 0,8-30 0,-7 27 0,7-27 0,-7 29 0,7-29 0,-6 24 0,6-24 0,-9 24 0,9-24 0,-5 27 0,5-27 0,-7 25 0,7-25 0,-5 27 0,5-27 0,0 30 0,-6-14 0,6-16 0,0 27 0,0-27 0,-7 28 0,7-28 0,-5 25 0,5-25 0,0 31 0,0-31 0,-8 28 0,8-28 0,-5 33 0,5-18 0,0-15 0,-9 28 0,9-11 0,0-17 0,-16 27 0,9-11 0,-2 0 0,9-16 0,-16 33 0,7-15 0,1 0 0,3-4 0,-2 3 0,-1-2 0,3 1 0,5 2 0,-9-2 0,4-2 0,0 3 0,-1-1 0,1 0 0,-1 4 0,6-4 0,0-16 0,-15 29 0,15-29 0,-10 29 0,10-29 0,-9 27 0,9-27 0,-11 29 0,11-29 0,-9 23 0,9-23 0,-11 22 0,11-22 0,-10 19 0,10-19 0,-11 23 0,11-23 0,-11 20 0,11-20 0,-13 28 0,13-28 0,-12 20 0,12-20 0,-12 26 0,12-26 0,-16 28 0,16-28 0,-12 24 0,12-24 0,-16 25 0,16-25 0,-17 29 0,17-29 0,-17 24 0,17-24 0,-16 31 0,6-18 0,10-13 0,-14 32 0,14-32 0,-16 24 0,16-24 0,-17 29 0,17-29 0,-17 23 0,17-23 0,-19 27 0,19-27 0,-17 29 0,17-29 0,-15 28 0,6-12 0,9-16 0,-16 32 0,16-32 0,-18 28 0,18-28 0,-23 30 0,10-12 0,2 0 0,-1-2 0,1-2 0,0 4 0,2-2 0,0 2 0,0 0 0,0 1 0,0 0 0,2 0 0,-2 0 0,0 2 0,-1-3 0,2 2 0,-1-4 0,-2 3 0,2-3 0,0 0 0,0-2 0,0 3 0,-1-2 0,10-15 0,-17 31 0,17-31 0,-16 24 0,16-24 0,-16 26 0,16-26 0,-16 23 0,16-23 0,-16 26 0,16-26 0,-15 21 0,15-21 0,-14 23 0,14-23 0,-15 21 0,15-21 0,-14 22 0,14-22 0,-14 19 0,14-19 0,-15 26 0,15-26 0,-12 23 0,12-23 0,-15 23 0,15-23 0,-12 25 0,12-25 0,-13 24 0,13-24 0,-12 21 0,12-21 0,-16 20 0,16-20 0,-14 19 0,14-19 0,-15 20 0,15-20 0,-23 20 0,23-20 0,-25 19 0,25-19 0,-25 19 0,25-19 0,-28 19 0,28-19 0,-26 18 0,26-18 0,-24 18 0,24-18 0,-30 21 0,30-21 0,-29 20 0,29-20 0,-26 21 0,26-21 0,-29 22 0,29-22 0,-28 19 0,28-19 0,-30 20 0,14-9 0,16-11 0,-29 17 0,29-17 0,-29 19 0,29-19 0,-25 12 0,25-12 0,-27 12 0,27-12 0,-27 9 0,27-9 0,-28 10 0,28-10 0,-29 9 0,13-2 0,16-7 0,-29 9 0,29-9 0,-29 13 0,29-13 0,-29 17 0,29-17 0,-28 13 0,28-13 0,-27 12 0,27-12 0,-30 13 0,30-13 0,-28 8 0,28-8 0,-28 12 0,28-12 0,-28 8 0,28-8 0,-29 13 0,29-13 0,-27 7 0,27-7 0,-26 11 0,26-11 0,-28 5 0,28-5 0,-25 7 0,25-7 0,-27 9 0,27-9 0,-25 8 0,25-8 0,-27 8 0,27-8 0,-27 4 0,27-4 0,-24 5 0,24-5 0,-24 7 0,24-7 0,-17 0 0,17 0 0,-16 8 0,16-8 0,-16 4 0,16-4 0,-16 8 0,16-8 0,-17 6 0,17-6 0,-16 6 0,16-6 0,-18 9 0,18-9 0,-18 7 0,18-7 0,-21 9 0,21-9 0,-23 6 0,23-6 0,-26 7 0,26-7 0,-29 7 0,13-7 0,16 0 0,-32 6 0,17-6 0,-3 0 0,0 5 0,18-5 0,-29 0 0,29 0 0,-29 11 0,13-11 0,16 0 0,-30 0 0,30 0 0,-29 0 0,29 0 0,-31 0 0,31 0 0,-23 0 0,23 0 0,-19 0 0,19 0 0,-17 0 0,17 0 0,0 0 0,-22 0 0,22 0 0,0 0 0,0 0 0,-20 0 0,20 0 0,0 0 0,0 0 0,-18 5 0,18-5 0,0 0 0,-24 5 0,24-5 0,-15 0 0,15 0 0,-20 10 0,20-10 0,-20 0 0,20 0 0,-21 7 0,21-7 0,-24 5 0,24-5 0,-23 9 0,23-9 0,-25 0 0,25 0 0,-22 5 0,22-5 0,-23 0 0,23 0 0,-23 0 0,23 0 0,-24 0 0,24 0 0,-27-5 0,10 5 0,2 0 0,-1-4 0,-3 4 0,2 0 0,-2 0 0,2-7 0,1 7 0,-1-5 0,-1 5 0,0-5 0,0 5 0,0-14 0,-2 11 0,3-4 0,-4 0 0,0 2 0,-1-4 0,0 2 0,2 0 0,-5-1 0,2 1 0,2 3 0,-3-5 0,1 5 0,-2 0 0,-2-4 0,2 3 0,-1-1 0,-1 1 0,-1-2 0,1 0 0,0 2 0,0-4 0,0 3 0,2-4 0,-1 2 0,1 3 0,1-6 0,3 6 0,1-6 0,1 6 0,0-4 0,3 2 0,16 7 0,-30-15 0,30 15 0,-32-12 0,16 3 0,-3 4 0,1-2 0,0-4 0,0 3 0,-2 0 0,2-1 0,18 9 0,-30-18 0,13 7 0,1 2 0,16 9 0,-30-19 0,30 19 0,-28-21 0,28 21 0,-30-22 0,30 22 0,-29-22 0,29 22 0,-30-21 0,12 12 0,2-4 0,-4-2 0,2 5 0,-2-6 0,1 2 0,0-2 0,-1 4 0,1-5 0,-3 2 0,2 2 0,1-1 0,-2 1 0,2 0 0,0 2 0,3-3 0,1 1 0,15 13 0,-30-27 0,17 9 0,-2 1 0,0-2 0,4 2 0,-5-5 0,2 1 0,-1 1 0,1 0 0,-2 0 0,2-2 0,-6-1 0,3 3 0,1-1 0,0 0 0,2 2 0,1 1 0,1-2 0,1 0 0,-1 0 0,0-4 0,2 4 0,-4-3 0,2-2 0,-2 1 0,2 1 0,-2 1 0,4-5 0,-2 6 0,4 0 0,-3 0 0,4 0 0,0 1 0,0 0 0,0 0 0,2 0 0,-3-6 0,3 5 0,-1-3 0,-1 3 0,0 1 0,-1-3 0,4 3 0,-4-5 0,0 5 0,3-1 0,-2 3 0,2-2 0,5 2 0,-8 1 0,8-3 0,-6 1 0,6 0 0,0 2 0,0-3 0,0 0 0,0 0 0,0-1 0,0 2 0,0 0 0,0 0 0,0-1 0,0 1 0,0-4 0,6 3 0,-6-2 0,4-1 0,-4-3 0,8 4 0,-8-2 0,8-4 0,-8 2 0,7 2 0,-1-7 0,2 6 0,-5-4 0,2 5 0,3-1 0,-1-2 0,-1 2 0,1 3 0,2 1 0,-4-1 0,2-3 0,0 3 0,-2 2 0,3-3 0,-3 2 0,2-1 0,-7 1 0,8-2 0,-3 0 0,-5-1 0,11 5 0,-6-6 0,2 0 0,2-1 0,2 6 0,-2-6 0,2 1 0,0 4 0,-2-3 0,1 3 0,-1 0 0,0-1 0,1-1 0,0 2 0,1 1 0,0 0 0,2 0 0,0 1 0,-3-2 0,2 2 0,-1 1 0,0-1 0,2-1 0,-5-1 0,3 1 0,-3-2 0,4 1 0,-5-1 0,2-2 0,0 2 0,3 1 0,-3-3 0,3 1 0,0-2 0,-3 2 0,3-1 0,0 1 0,0-2 0,3 2 0,-2 1 0,2 2 0,2 0 0,2 1 0,2 0 0,-2-1 0,2 1 0,3 0 0,-3-4 0,0 2 0,1-3 0,-1 4 0,3-2 0,-1 0 0,-2 2 0,3-3 0,-3 3 0,3-1 0,-3-4 0,1 4 0,-1-1 0,3 1 0,-3-3 0,3 3 0,-1-5 0,2 6 0,2-2 0,-2 2 0,2-3 0,-1 2 0,-2-5 0,1 5 0,-3-1 0,-1 1 0,-2 1 0,1 0 0,-1 1 0,2-1 0,-1 1 0,-1 1 0,1-2 0,-1 3 0,4-2 0,-2 0 0,1 1 0,1-2 0,-1 3 0,0-4 0,3 3 0,-2 0 0,0 1 0,-1 0 0,-1-2 0,3 3 0,-1-2 0,0 0 0,1-3 0,1-3 0,-1 4 0,0-3 0,2 2 0,1 0 0,-3-2 0,0-1 0,0 3 0,-1 1 0,-1-1 0,4 0 0,0 0 0,0 2 0,0-3 0,1 3 0,2-1 0,-1 0 0,2 2 0,-3-1 0,3 0 0,-3-1 0,2 0 0,0 1 0,1 0 0,-3 0 0,6 0 0,-5 0 0,4 4 0,0-4 0,0 1 0,0 1 0,1 2 0,-1-3 0,-2 3 0,2-1 0,-3-4 0,0 3 0,3-2 0,-6 0 0,3 0 0,-2-1 0,0-2 0,0 2 0,0-1 0,-2-3 0,0 5 0,4 0 0,-1-1 0,2 2 0,-1 4 0,-1-2 0,1 2 0,-1-2 0,0-1 0,2 6 0,-6-2 0,3-2 0,0 3 0,1 1 0,0-2 0,0 5 0,0 2 0,1-5 0,-1 8 0,2-3 0,-1 0 0,-1 6 0,-3-8 0,-2 8 0,1-11 0,-3 11 0,0-7 0,-2 7 0,0-7 0,3 7 0,0-9 0,2 6 0,-4 3 0,2-11 0,1 11 0,-1-8 0,3 8 0,-1-5 0,-1 5 0,5 0 0,-2 0 0,3 0 0,0 7 0,-1-4 0,2 7 0,-2-3 0,-1-1 0,-1 0 0,-4 0 0,2-1 0,-4-5 0,-4 7 0,-16-7 0,25-7 0,-25 7 0,0-23 0,0 23-2530,-27-32-4773,4 7-160,-9-11-257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57.755"/>
    </inkml:context>
    <inkml:brush xml:id="br0">
      <inkml:brushProperty name="width" value="0.46667" units="cm"/>
      <inkml:brushProperty name="height" value="0.46667" units="cm"/>
      <inkml:brushProperty name="color" value="#57D200"/>
    </inkml:brush>
  </inkml:definitions>
  <inkml:trace contextRef="#ctx0" brushRef="#br0">1868 1176 2947,'0'0'3587,"0"0"65,0 0-834,0 0 129,0 0-32,0 0-129,0 0-383,0 0-353,0 0-545,0 0-256,19 9-224,-19-9-224,26-7-288,-8 1-65,10 6-32,-1-12-63,7 12-1,2-8-352,4-2 0,-1 4 0,5-2 0,4-1 0,-1 4 0,4-2 0,2-3 0,1 1 0,5 0 0,-5 2 0,3 0 0,5 1 0,3 6 0,-5-10 0,4 10 0,0-7 0,5 7 0,-1-4 0,4 4 0,0 0 0,3 0 0,-4-5 0,4 5 0,-4 0 0,0 0 0,-2 0 0,0 0 0,-11 5 0,5-5 0,-6 5 0,3-5 0,-2 11 0,2-5 0,-4 5 0,0-1 0,2 5 0,1 1 0,0 0 0,-1 1 0,1 2 0,1 2 0,0-1 0,3 1 0,1 3 0,4-1 0,2 5 0,-1-1 0,5 6 0,4-3 0,-3 5 0,4 2 0,0-1 0,0 1 0,-4 3 0,0 1 0,2 4 0,-7 0 0,0-3 0,-6 9 0,-1-5 0,-8-3 0,0 6 0,0-3 0,-7 3 0,2-2 0,-2 5 0,0-1 0,3 4 0,-2 5 0,1-1 0,1 3 0,-3 4 0,0 3 0,-5 1 0,0-4 0,-3 5 0,-6-6 0,2 3 0,-4-5 0,3 4 0,-4-3 0,-2-3 0,3 7 0,-4-3 0,2 2 0,-5 2 0,0 0 0,-1 1 0,1 2 0,-5 1 0,0-1 0,3-4 0,-6 3 0,2 1 0,-3-6 0,-3 3 0,1-5 0,-4 4 0,1-1 0,-4 1 0,1 0 0,2 1 0,-10-4 0,5 4 0,0-4 0,-5 5 0,6-7 0,-6 3 0,5-2 0,-5 1 0,7 1 0,-7-1 0,6 3 0,-2-2 0,2 4 0,2-1 0,2 0 0,2 3 0,4-4 0,3 3 0,-2 1 0,1-5 0,6 3 0,-3-1 0,5-3 0,0-2 0,0 5 0,4-3 0,3 2 0,1 6 0,-1-3 0,-1 1 0,2 1 0,-4 1 0,0 1 0,3-3 0,-5-6 0,1 6 0,0-8 0,-4 4 0,2-4 0,-4 4 0,-4-3 0,1 5 0,-4 0 0,3 3 0,-7 0 0,4 5 0,-5-3 0,-1 2 0,-1 2 0,-5 0 0,2-3 0,-6 1 0,9-3 0,-9 3 0,0 2 0,0 2 0,0 1 0,0-1 0,-12-3 0,5 5 0,-2-4 0,-5 1 0,0-3 0,-4-1 0,-2-4 0,-1 2 0,-1 6 0,-3-3 0,1 7 0,0-6 0,0 5 0,3-1 0,-1 3 0,-1-1 0,3 0 0,4-3 0,1-3 0,2 0 0,2 0 0,2-2 0,4 4 0,5-3 0,-5 4 0,5 3 0,0-5 0,10 1 0,-1 6 0,3-5 0,6 0 0,-3-3 0,6 0 0,3 0 0,-1-1 0,4 2 0,-7-2 0,3 2 0,-2-7 0,-1 3 0,-4-5 0,2-2 0,-8-1 0,5-4 0,-4-1 0,-2-2 0,-1-6 0,-8 1 0,6 0 0,-6-1 0,0-3 0,-9-5 0,0 6 0,-2 2 0,-5-4 0,2 2 0,-6 2 0,-5-5 0,0 1 0,-3 2 0,-3-9 0,-5 0 0,3-5 0,-7 2 0,1 0 0,-1-3 0,-3-1 0,-2-2 0,-1 0 0,-6-1 0,0-3 0,-4 0 0,-3-2 0,1-3 0,-1 1 0,-1-3 0,1 1 0,4 0 0,-1 2 0,2-5 0,3 4 0,5 3 0,-1 0 0,7 1 0,0 2 0,2-2 0,6 3 0,-3 0 0,6 0 0,0-2 0,4 2 0,-6-1 0,4 1 0,-1-1 0,-1-3 0,2 1 0,-5-1 0,0 1 0,-4-5 0,1-2 0,-4 4 0,-1-1 0,-5-2 0,0 0 0,-4-1 0,-1-2 0,-6-2 0,-2-2 0,0-4 0,-5 0 0,-5 0 0,-3-3 0,-3-2 0,-1 0 0,-3-2 0,-3 0 0,-3-5 0,0 8 0,-4-8 0,3 5 0,0-5 0,-3 0 0,0 7 0,-1-7 0,0 4 0,1-4 0,0 5 0,0 2 0,5-7 0,-3 8 0,4-8 0,1 12 0,2-8 0,-3 4 0,3 1 0,4-3 0,-3 4 0,2-4 0,3 5 0,3-2 0,0 0 0,5 0 0,-2-1 0,5 4 0,3-4 0,2 1 0,3 0 0,3 0 0,2-1 0,-1 1 0,3-2 0,0-1 0,4 2 0,-2-1 0,3 1 0,1-1 0,-1-2 0,0 4 0,6-9 0,-2 5 0,6-5 0,-2 0 0,5 0 0,4 0 0,-1-4 0,4-5 0,-3 1 0,4-4 0,-1 2 0,1-6 0,-4 2 0,1-3 0,-2 1 0,0 4 0,-2-6 0,3 2 0,-1 2 0,2-3 0,0 3 0,5-4 0,0 0 0,-2 0 0,4-2 0,2 0 0,-2-5 0,-3 2 0,4 0 0,0-3 0,-2-3 0,0 1 0,2-5 0,2 1 0,1-3 0,0 2 0,3-5 0,5 0 0,-3-1 0,8-6 0,0 0 0,0-1 0,0-6 0,0 0 0,8-4 0,-3-1 0,0-1 0,0-1 0,1 3 0,1-4 0,-4 1 0,4 1 0,-3 0 0,3 0 0,-3-1 0,-4-2 0,7-4 0,-7-2 0,9 1 0,-9-3 0,4-4 0,-4 1 0,0-2 0,0 5 0,7-7 0,-7 3 0,0-2 0,0 1 0,0 1 0,-7-6 0,7 0 0,-6-3 0,6 1 0,-9-3 0,9 1 0,-9 2 0,9-5 0,-4 3 0,4 2 0,0-3 0,0 0 0,-4-2 0,4-2 0,0-6 0,0 1 0,-8-3 0,8-1 0,0-1 0,0 1 0,0 0 0,0-5 0,0 2 0,8-2 0,-8-2 0,8-2 0,-2 4 0,1-3 0,0 2 0,1-3 0,-4 5 0,4 0 0,-3-5 0,2 6 0,0-5 0,-3-1 0,3 4 0,-3-5 0,1 6 0,-5-4 0,9 5 0,-9-5 0,0 0 0,4 2 0,-4-7 0,0 4 0,7-2 0,-7-1 0,8 3 0,-8-2 0,6-3 0,-6 5 0,7-3 0,-7-2 0,0 6 0,7-3 0,-7-1 0,0 5 0,0-3 0,0 4 0,0-1 0,0 1 0,0-1 0,4-1 0,-4 4 0,9 1 0,-9-5 0,7 7 0,-7 2 0,5 0 0,-5 2 0,10-2 0,-10 0 0,8 1 0,-8 0 0,8 2 0,-8 4 0,4-3 0,-4 4 0,7 6 0,-7-1 0,0 4 0,3-3 0,-3 3 0,7-2 0,-7 5 0,9 0 0,-4 1 0,2 2 0,2 4 0,2 3 0,6 3 0,-5 2 0,2 4 0,0 2 0,-2 0 0,0 6 0,-1 0 0,-4 1 0,-7 1 0,9 4 0,-9-2 0,0-1 0,0 6 0,0-4 0,0-1 0,0 2 0,0 2 0,0-2 0,0 2 0,0 1 0,0-1 0,0 8 0,0-2 0,-6 3 0,6 6 0,0-3 0,0 6 0,0-1 0,-6-4 0,6 6 0,0 0 0,-4-3 0,4 1 0,-9-1 0,9 4 0,-11 0 0,11-1 0,-12 1 0,12 1 0,-8-1 0,8-5 0,0 3 0,0 0 0,0-2 0,0-2 0,0-1 0,0 0 0,0 4 0,0-2 0,0 1 0,0 2 0,7 5 0,-7 0 0,0 18 0,7-27 0,-7 27 0,3-21 0,-3 21 0,10-16 0,-10 16 0,0 0 0,11-22 0,-11 22 0,0 0 0,0 0 0,15-16 0,-15 16 0,0 0 0,0 0 0,0 0 0,17 0 0,-17 0 0,0 0 0,16 27 0,-16-27 0,17 28 0,-5-8 0,-1 8 0,1 16 0,4 9 0,4 19 0,-3 13 0,3 13 0,-4 16 0,0 13 0,-1 21 0,-3 2 0,-6 6 0,0-1 0,-6 4 0,0-8 0,0-1 0,0-20 0,-10-18 0,1-16 0,0-26 0,-2-14 0,1-23 0,10-33 0,-16-12 0,16-31 0,0-24 0,7-24 0,3-21 0,9-24 0,0-25 0,0-9 0,2-7 0,-2-2 0,-5 5 0,1 6 0,-8 12 0,0 14 0,0 21 0,-7 20 0,5 16 0,-5 17 0,6 15 0,-6 16 0,0 37 0,0 0 0,12 27 0,-5 28 0,2 29 0,6 25 0,3 29 0,1 23 0,8 21 0,1 8 0,-1 2 0,2-2 0,-2-12 0,-4-11 0,-7-24 0,-5-21 0,-11-30 0,0-28 0,-18-35 0,-3-35 0,1-39 0,-1-41 0,4-33 0,5-39 0,12-30 0,7-26 0,13-9 0,1-5 0,10 17 0,3 21 0,3 25 0,5 33 0,-3 31 0,-2 38 0,-1 34 0,-2 29 0,-3 33 0,-4 32 0,-6 30 0,-4 30 0,-3 41 0,-1 26 0,-9 25 0,3 21 0,-7 6 0,11 2 0,-11-7 0,0-18 0,-7-27 0,-6-27 0,1-32 0,-6-30 0,0-38 0,0-45 0,5-41 0,-2-56 0,6-49 0,9-53 0,0-47 0,0-40 0,0-20 0,6-6 0,10 7 0,1 32 0,9 36 0,5 40 0,5 43 0,4 43 0,0 39 0,-1 32 0,-4 39 0,-1 31 0,-5 44 0,-5 37 0,4 47 0,-1 37 0,5 33 0,-1 31 0,5 14 0,-2 2 0,2-14 0,-7-23 0,-8-31 0,-11-34 0,-10-39 0,0-44 0,-10-45 0,-6-50 0,2-57 0,-6-60 0,1-62 0,0-56 0,-1-52 0,-1-42 0,0-19 0,1-9 0,6 15 0,11 33 0,6 37 0,13 48 0,9 51 0,11 48 0,6 49 0,9 40 0,3 52 0,-5 43 0,3 45 0,-1 55 0,4 51 0,2 42 0,-5 39 0,2 26 0,0 4 0,-12 3 0,-2-21 0,-12-27 0,-10-45 0,-14-44 0,-4-47 0,-13-52 0,-7-53 0,1-56 0,-3-67 0,-3-59 0,4-61 0,0-62 0,-6-44 0,0-41 0,0-15 0,-5-1 0,5 26 0,2 38 0,13 43 0,12 55 0,0 51 0,13 50 0,14 40 0,11 42 0,1 35 0,6 41 0,6 47 0,4 43 0,6 48 0,9 44 0,6 35 0,5 25 0,0 10 0,-7-7 0,-9-14 0,-11-38 0,-20-41 0,-21-49 0,-17-50 0,-19-50 0,-9-62 0,-14-61 0,-4-64 0,-2-64 0,-1-66 0,-3-55 0,-1-46 0,-4-26 0,2-1 0,2 16 0,8 34 0,9 47 0,10 56 0,18 55 0,12 63 0,20 51 0,15 53 0,19 46 0,16 53 0,9 52 0,12 51 0,14 45 0,6 45 0,9 33 0,2 16 0,1 9 0,-15-10 0,-10-27 0,-19-31 0,-22-39 0,-23-53 0,-22-49 0,-21-53 0,-14-62 0,-17-65 0,-7-61 0,-5-68 0,-6-61 0,2-52 0,1-34 0,2-27 0,8-3 0,0 17 0,12 28 0,7 42 0,12 50 0,14 46 0,0 43 0,20 47 0,9 36 0,11 44 0,18 40 0,7 41 0,22 45 0,13 52 0,11 39 0,10 44 0,9 26 0,-7 25 0,-6 1 0,-10-13 0,-29-19 0,-18-34 0,-29-41 0,-20-42 0,-24-45 0,-20-55 0,-14-57 0,-12-57 0,-11-59 0,-12-66 0,-4-62 0,-12-55 0,-6-37 0,0-31 0,-4 2 0,3 16 0,14 34 0,15 48 0,21 56 0,27 53 0,20 52 0,28 60 0,27 40 0,26 48 0,26 49 0,21 41 0,17 52 0,11 46 0,9 38 0,6 31 0,-6 12 0,-14 0 0,-25-18 0,-27-28 0,-24-37 0,-31-46 0,-28-46 0,-26-46 0,-16-53 0,-14-52 0,-10-46 0,-4-65 0,-5-51 0,3-58 0,-5-48 0,4-32 0,4-19 0,10 10 0,6 16 0,14 39 0,17 50 0,14 48 0,9 54 0,17 52 0,9 50 0,8 34 0,8 40 0,9 38 0,6 41 0,6 37 0,2 28 0,0 29 0,-5 12 0,-5 0 0,-15-1 0,-15-25 0,-16-33 0,-18-36 0,-23-45 0,-15-43 0,-11-53 0,-8-46 0,-5-53 0,1-43 0,-3-50 0,10-39 0,4-29 0,5-26 0,6 0 0,1 5 0,5 11 0,2 26 0,1 26 0,-1 38 0,3 31 0,2 33 0,10 25 0,6 30 0,10 38 0,10 36 0,14 37 0,13 35 0,14 29 0,11 27 0,13 27 0,3 15 0,10 3 0,-3-13 0,-8-11 0,-10-25 0,-11-30 0,-17-31 0,-22-41 0,-17-43 0,-31-47 0,-16-45 0,-13-43 0,-12-43 0,-16-34 0,-10-31 0,-9-12 0,-11-3 0,-6 8 0,-4 11 0,3 24 0,2 21 0,9 28 0,12 31 0,17 20 0,23 20 0,25 22 0,23 22 0,14 36 0,37 10 0,17 45 0,28 28 0,21 33 0,20 29 0,7 24 0,13 21 0,-2 15 0,5 15 0,-9 20 0,-5 18 0,-6 14 0,-15 18 0,-5 11 0,-14 11 0,-14 5 0,-15-12 0,-18-19 0,-22-28 0,-17-25 0,-16-32 0,-11-33 0,-12-36 0,-1-28 0,-6-34 0,10-30 0,-1-40 0,11-45 0,1-39 0,9-50 0,-7-44 0,4-43 0,-10-29 0,-3-22 0,-13-13 0,0-2 0,-2 13 0,-4 14 0,8 32 0,5 30 0,9 29 0,8 36 0,15 32 0,0 37 0,18 35 0,7 49 0,10 37 0,4 47 0,9 37 0,9 37 0,-1 35 0,6 30 0,-3 27 0,2 16 0,-4 5 0,-3 9 0,-2-7 0,-4-1 0,-1-12 0,-7-15 0,0-30 0,-8-20 0,-6-30 0,-12-35 0,-7-39 0,-7-40 0,-16-43 0,-9-50 0,-11-48 0,-7-44 0,-8-46 0,2-33 0,0-27 0,1-8 0,8 12 0,9 23 0,12 27 0,14 35 0,14 44 0,10 36 0,12 48 0,12 33 0,11 33 0,12 32 0,4 36 0,10 32 0,6 33 0,4 27 0,-8 20 0,-4 11 0,-11-1 0,-12-6 0,-17-19 0,-18-19 0,-20-35 0,-10-25 0,-12-34 0,-9-34 0,-5-26 0,1-37 0,-1-40 0,4-45 0,-2-34 0,3-42 0,8-32 0,3-21 0,9-9 0,4 10 0,7 23 0,12 30 0,3 35 0,5 45 0,1 39 0,3 39 0,1 36 0,-4 25 0,6 33 0,-6 26 0,-1 29 0,1 25 0,2 25 0,-4 16 0,-3 7 0,-5 7 0,-11-5 0,0-19 0,-19-17 0,-2-27 0,-9-27 0,-10-33 0,1-25 0,-6-32 0,3-41 0,3-35 0,6-46 0,-1-44 0,6-45 0,2-37 0,7-36 0,2-12 0,8 8 0,9 17 0,0 28 0,11 44 0,5 43 0,4 53 0,4 48 0,2 48 0,3 38 0,3 47 0,3 40 0,5 40 0,1 35 0,2 24 0,0 17 0,-4 3 0,-8-8 0,-8-17 0,-10-19 0,-13-24 0,0-27 0,-20-27 0,-4-24 0,-3-29 0,-6-25 0,-3-28 0,2-40 0,-7-37 0,-2-50 0,-2-48 0,0-48 0,1-50 0,-4-45 0,2-37 0,-5-17 0,0 5 0,9 26 0,3 34 0,10 39 0,0 50 0,11 48 0,9 56 0,9 45 0,16 59 0,4 34 0,9 41 0,3 44 0,11 45 0,10 41 0,10 29 0,7 20 0,-1 9 0,-4-12 0,-9-15 0,-13-35 0,-21-35 0,-14-49 0,-25-47 0,-12-52 0,-18-60 0,-9-54 0,-3-58 0,-7-54 0,-1-47 0,4-46 0,-4-31 0,5-6 0,-4 7 0,8 24 0,8 39 0,15 46 0,6 43 0,13 50 0,12 51 0,13 45 0,11 42 0,5 32 0,8 38 0,7 31 0,5 30 0,4 20 0,2 10 0,-3-11 0,-3-15 0,-13-29 0,-5-31 0,-14-38 0,-13-33 0,-7-41 0,7-31 0,-38-45 0,13-32 0,-2-33 0,3-29 0,-2-30 0,-1-21 0,-3-7 0,-2 6 0,1 20 0,7 26 0,1 43 0,4 45 0,4 50 0,5 47 0,10 45 0,0 41 0,12 29 0,5 34 0,-3 25 0,6 14 0,0 10 0,-3-2 0,-6-18 0,-11-24 0,-13-33 0,-11-42 0,-19-49 0,-15-46 0,-14-55 0,-7-50 0,-3-45 0,-3-42 0,4-36 0,6-29 0,12-10 0,5 6 0,13 17 0,13 30 0,10 40 0,11 44 0,11 55 0,0 51 0,31 64 0,-5 36 0,10 34 0,5 29 0,2 29 0,2 16 0,-4 10 0,2-3 0,-16-18 0,-3-20 0,-21-34 0,-6-33 0,-17-40 0,-9-40 0,-7-55 0,-5-43 0,-2-47 0,0-47 0,8-35 0,-1-27 0,12-13 0,5 8 0,9 25 0,10 30 0,0 43 0,10 53 0,9 55 0,5 56 0,6 50 0,4 37 0,5 39 0,-3 33 0,4 22 0,-3 18 0,-5 11 0,-6-7 0,-16-19 0,-10-27 0,-21-40 0,-10-42 0,-17-57 0,-12-51 0,-14-60 0,-1-49 0,-2-51 0,-2-42 0,9-38 0,9-20 0,6-4 0,14 11 0,12 27 0,13 34 0,16 47 0,7 59 0,19 66 0,3 59 0,11 55 0,1 44 0,7 39 0,3 35 0,-3 27 0,-5 13 0,-4-4 0,-7-2 0,-8-31 0,-13-26 0,-11-41 0,-20-45 0,-5-55 0,-4-48 0,-5-46 0,6-43 0,6-35 0,17-26 0,14-15 0,19-2 0,19 3 0,12 10 0,20 16 0,5 23 0,11 25 0,-4 27 0,5 24 0,-7 23 0,-4 31 0,-8 21 0,-16 22 0,-11 21 0,-17 10 0,-13 14 0,-14-3 0,-15 2 0,-8-12 0,-11-13 0,-1-17 0,-1-13 0,3-18 0,7-13 0,20-16 0,0 0 0,0-23 0,20 1 0,17-12 0,11 1 0,5-3 0,8 1 0,3 9 0,0 4 0,-5 10 0,-5 12 0,-13 10 0,-15 8 0,-13 9 0,-13 5 0,-19 8 0,-17 3 0,-9 7 0,-10 0 0,-8 4 0,-1-2 0,0 0 0,4-11 0,7-2 0,8-12 0,11-11 0,13-16 0,12-18 0,9-13 0,10-17 0,14-9 0,6-11 0,6-5 0,8-7 0,-2 7 0,-1 5 0,-7 12 0,-4 16 0,-15 18 0,-15 22 0,-10 24 0,-15 26 0,-12 18 0,-6 23 0,-14 18 0,-4 21 0,-7 9 0,-9 9 0,-1-3 0,-3-12 0,0-11 0,-4-23 0,2-31 0,-2-36 0,2-45 0,-1-45 0,4-39 0,-2-41 0,10-36 0,0-34 0,8-21 0,3-4 0,7 9 0,12 27 0,9 23 0,8 40 0,13 39 0,6 54 0,6 41 0,19 52 0,5 33 0,3 32 0,7 26 0,-1 25 0,2 17 0,-5 7 0,-8 0 0,-8-3 0,-7-22 0,-16-27 0,-11-38 0,-20-41 0,-8-42 0,-10-48 0,-5-47 0,1-48 0,2-37 0,4-33 0,12-26 0,9-7 0,8 1 0,13 14 0,3 22 0,4 32 0,7 37 0,0 57 0,0 64 0,18 23 0,-9 56 0,1 41 0,4 30 0,2 28 0,-3 17 0,-2 0 0,-6-5 0,-5-23 0,-9-19 0,-8-29 0,-10-36 0,-9-38 0,-9-38 0,0-40 0,-3-50 0,-2-46 0,0-45 0,-4-38 0,6-27 0,5-12 0,2 8 0,8 21 0,5 26 0,12 49 0,7 55 0,9 57 0,17 66 0,0 47 0,7 48 0,4 37 0,2 34 0,1 27 0,-4 14 0,-6 2 0,-3-6 0,-9-20 0,-9-29 0,-18-37 0,-9-45 0,-7-47 0,-13-46 0,-5-49 0,-4-49 0,4-47 0,-1-46 0,9-39 0,7-29 0,4-16 0,7 3 0,11 22 0,8 27 0,7 41 0,19 44 0,1 63 0,13 57 0,12 62 0,8 45 0,6 39 0,2 39 0,-2 27 0,-4 25 0,-6 13 0,-6 6 0,-7-10 0,-17-15 0,-9-32 0,-10-38 0,-10-37 0,-9-47 0,-7-51 0,-2-49 0,-1-46 0,6-37 0,10-22 0,13-19 0,4 2 0,17 8 0,15 24 0,13 26 0,4 36 0,11 33 0,-1 38 0,4 35 0,0 29 0,-4 23 0,-4 14 0,-6 11 0,-8 1 0,-11-3 0,-11-15 0,-16-17 0,-18-27 0,-9-28 0,-15-23 0,-11-33 0,-6-18 0,-5-25 0,-4-17 0,0-13 0,2-3 0,11 1 0,1 12 0,13 11 0,5 19 0,10 20 0,19 34 0,0 0 0,-10 55 0,10 12 0,9 19 0,-6 17 0,-3 12 0,0 3 0,-9-1 0,-3-13 0,-14-15 0,-5-18 0,-11-32 0,-8-36 0,-16-35 0,-6-37 0,-6-41 0,-3-37 0,-3-44 0,4-31 0,1-28 0,9-13 0,9 14 0,10 19 0,11 37 0,13 37 0,11 54 0,11 61 0,10 62 0,15 53 0,7 42 0,3 35 0,4 32 0,-2 21 0,-3 16 0,1 5 0,-10-4 0,-11-15 0,-9-28 0,-25-37 0,-7-40 0,-15-53 0,-13-48 0,-9-54 0,-6-48 0,-4-39 0,1-46 0,9-28 0,5-30 0,9-13 0,11 1 0,9 14 0,8 29 0,13 33 0,7 44 0,7 49 0,7 67 0,6 58 0,8 56 0,2 43 0,4 42 0,2 35 0,-1 34 0,1 18 0,-4 0 0,-9-8 0,-9-29 0,-14-32 0,-14-45 0,-18-46 0,-7-61 0,-7-54 0,-6-51 0,2-44 0,5-40 0,11-36 0,12-30 0,10-30 0,9-2 0,10 2 0,0 18 0,8 27 0,4 39 0,6 42 0,2 58 0,1 57 0,5 57 0,5 48 0,0 44 0,-1 38 0,-2 32 0,-4 19 0,-6 9 0,-10-4 0,-8-21 0,-19-19 0,-9-36 0,-14-38 0,-7-48 0,-9-45 0,-6-55 0,1-49 0,2-45 0,6-46 0,5-46 0,7-38 0,-5-24 0,6-5 0,3 7 0,3 25 0,6 34 0,7 37 0,3 55 0,9 56 0,11 58 0,6 58 0,8 45 0,1 39 0,6 34 0,-2 24 0,-1 26 0,-1 6 0,-9 0 0,-8-13 0,0-26 0,-20-31 0,-7-38 0,-9-34 0,-8-47 0,-6-43 0,0-52 0,-3-41 0,8-42 0,2-42 0,8-34 0,8-34 0,4-8 0,6 4 0,5 15 0,4 27 0,8 37 0,0 48 0,0 52 0,0 70 0,27 27 0,-10 55 0,6 36 0,1 35 0,5 28 0,5 29 0,-2 17 0,-4 15 0,2-2 0,-9-1 0,-11-23 0,-3-17 0,-16-29 0,-4-25 0,-7-40 0,-6-33 0,2-37 0,0-35 0,4-40 0,-1-47 0,11-37 0,-2-43 0,5-28 0,-2-20 0,4-2 0,5 13 0,-5 21 0,10 40 0,4 39 0,3 50 0,5 54 0,10 34 0,1 37 0,3 16 0,1 20 0,0 14 0,0 8 0,-9 3 0,-1 1 0,-6-6 0,-5-6 0,-11-5 0,-7-20 0,-6-14 0,-3-15 0,-4-26 0,-1-25 0,-3-27 0,5-21 0,1-18 0,5-22 0,3-9 0,-2-3 0,5-2 0,-1 8 0,-1 8 0,2 14 0,2 13 0,-4 21 0,9 22 0,0 0 0,-20 22 0,11 12 0,2 7 0,2 8 0,-4 2 0,-1 0 0,3-8 0,-2-11 0,9-32 0,-13 6 0,4-41 0,-3-27 0,6-29 0,2-31 0,4-41 0,0-33 0,5-32 0,2-26 0,3-20 0,-4-14 0,-2-15 0,-4 5 0,0 3 0,0 5 0,-7 7 0,7 14 0,-3 8 0,3 8 0,9 8 0,1 7 0,2 8 0,5 9 0,2 3 0,-5 1 0,1-1 0,-8-1 0,-7-8 0,0-2 0,-11-5 0,-3 2 0,-3 1 0,4 1 0,-2 10 0,10 16 0,5 14 0,0 16 0,17 12 0,2 14 0,6 14 0,-4 16 0,5 14 0,-7 9 0,-3 14 0,0 13 0,-7 16 0,-9 22 0,0 30 0,0 0 0,-9 33 0,-2 31 0,0 22 0,1 28 0,-2 34 0,6 36 0,6 27 0,11 29 0,8 31 0,13 28 0,13 21 0,7 14 0,9 6 0,6-3 0,-4-2 0,6-13 0,-8-10 0,-6-21 0,-7-14 0,-8-25 0,-10-20 0,-13-38 0,-11-24 0,-6-44 0,-10-35 0,-5-41 0,-10-50 0,-2-40 0,-5-48 0,0-41 0,-6-35 0,-2-36 0,-2-29 0,-6-27 0,0-20 0,-1-25 0,0-18 0,1-12 0,2-19 0,1-13 0,8-16 0,5-4 0,8 0 0,6 11 0,8 11 0,10 20 0,18 16 0,5 25 0,9 35 0,12 25 0,5 31 0,3 34 0,0 24 0,-4 34 0,-6 27 0,-7 34 0,-10 23 0,-25 33 0,16 21 0,-16 25 0,-11 29 0,-6 36 0,2 27 0,-5 33 0,2 39 0,-1 32 0,9 27 0,1 32 0,9 32 0,0 21 0,5 29 0,9 21 0,5 13 0,12 17 0,1 0 0,4-5 0,3-9 0,-3-23 0,-4-20 0,-7-33 0,-7-23 0,-9-46 0,-16-29 0,-5-44 0,-8-35 0,-5-43 0,0-44 0,-10-48 0,4-44 0,0-50 0,4-45 0,2-45 0,-2-44 0,6-35 0,1-39 0,3-33 0,2-23 0,-3-23 0,-1-16 0,1-12 0,0-7 0,2 7 0,-2 8 0,3 10 0,5 28 0,1 24 0,9 39 0,0 37 0,9 36 0,1 38 0,5 44 0,-4 35 0,3 40 0,-14 38 0,27 56 0,-16 35 0,-1 52 0,0 51 0,2 45 0,4 58 0,5 44 0,8 38 0,7 24 0,7 26 0,5-1 0,0 8 0,3 2 0,-3-16 0,0-11 0,-7-16 0,-9-16 0,-5-27 0,-6-24 0,-8-39 0,-4-40 0,-9-47 0,0-49 0,0-62 0,-10-50 0,2-68 0,2-57 0,6-62 0,0-57 0,6-59 0,2-48 0,0-50 0,3-39 0,-4-31 0,-7-33 0,-11-24 0,-7-11 0,-6-2 0,-11 1 0,-4 18 0,-6 19 0,2 32 0,4 47 0,7 49 0,4 59 0,9 53 0,10 53 0,9 57 0,8 59 0,9 61 0,9 53 0,10 59 0,1 55 0,4 56 0,8 52 0,4 60 0,6 47 0,2 36 0,3 28 0,-5 13 0,0 2 0,-4-2 0,-8-20 0,-8-28 0,-11-32 0,-15-39 0,-7-36 0,-6-42 0,-9-40 0,-5-52 0,7-45 0,-3-56 0,10-57 0,0-63 0,0-65 0,14-62 0,-7-62 0,3-54 0,-10-45 0,0-48 0,0-31 0,-14-31 0,0-22 0,-5-14 0,1-1 0,-1 4 0,-1 13 0,6 27 0,4 37 0,7 44 0,3 54 0,6 53 0,10 52 0,5 55 0,8 55 0,4 52 0,2 62 0,6 56 0,2 59 0,5 59 0,4 58 0,6 62 0,1 53 0,5 45 0,-3 28 0,1 25 0,-1 7 0,-8 0 0,-10-11 0,-7-22 0,-12-20 0,-8-45 0,-11-32 0,-5-43 0,-10-42 0,-1-46 0,-2-56 0,2-56 0,-1-65 0,7-65 0,5-65 0,0-68 0,0-72 0,5-61 0,-5-56 0,0-58 0,-7-45 0,-11-38 0,-12-28 0,-10-16 0,-10 3 0,-14 12 0,1 24 0,-7 31 0,2 46 0,8 55 0,4 56 0,17 57 0,14 61 0,16 50 0,9 59 0,21 59 0,12 62 0,11 59 0,10 49 0,10 68 0,3 49 0,6 59 0,2 51 0,2 47 0,-2 32 0,-5 21 0,-6 9 0,-8 3 0,-8-2 0,-18-30 0,-8-22 0,-13-40 0,-9-36 0,-9-50 0,-4-35 0,-1-51 0,1-50 0,3-49 0,7-52 0,7-58 0,12-57 0,8-63 0,7-57 0,8-59 0,1-57 0,5-55 0,-2-46 0,-3-44 0,-10-40 0,-6-21 0,-14-12 0,-10 0 0,-9 16 0,-5 21 0,-6 43 0,-5 38 0,5 60 0,-1 55 0,3 61 0,7 50 0,6 51 0,5 59 0,5 55 0,9 61 0,6 57 0,9 58 0,7 57 0,6 58 0,8 50 0,2 43 0,4 24 0,0 23 0,-7 8 0,-4 3 0,-7-6 0,-10-21 0,-9-20 0,-9-41 0,-10-33 0,-10-50 0,-7-44 0,-4-62 0,-1-54 0,-1-69 0,2-68 0,6-68 0,6-67 0,3-68 0,6-68 0,0-56 0,0-56 0,0-39 0,-4-36 0,-11-15 0,-6 0 0,-5 17 0,-2 18 0,0 39 0,0 45 0,5 57 0,10 59 0,13 61 0,10 52 0,9 59 0,14 62 0,6 65 0,7 66 0,12 64 0,10 61 0,3 62 0,6 54 0,0 41 0,2 28 0,-4 12 0,-8 3 0,-8-10 0,-13-23 0,-16-33 0,-10-38 0,-17-47 0,-11-49 0,-11-50 0,-7-48 0,-3-55 0,-2-58 0,3-54 0,8-58 0,10-57 0,10-64 0,9-57 0,3-62 0,8-51 0,-3-52 0,-2-37 0,-8-25 0,-12-3 0,-7 6 0,-12 21 0,-3 44 0,-3 42 0,5 71 0,7 61 0,5 58 0,13 68 0,16 65 0,11 67 0,13 64 0,4 69 0,14 56 0,4 59 0,6 56 0,4 52 0,1 34 0,1 21 0,-1 9 0,-11-6 0,-3-17 0,-13-27 0,-13-32 0,-14-45 0,-9-43 0,-10-51 0,-18-45 0,-3-52 0,-5-53 0,2-52 0,0-63 0,8-60 0,-4-68 0,6-68 0,0-63 0,-3-64 0,-2-51 0,-6-35 0,-5-22 0,-8 2 0,-2 19 0,1 40 0,3 54 0,12 63 0,9 66 0,15 69 0,16 63 0,16 74 0,14 60 0,14 67 0,14 60 0,9 71 0,6 51 0,8 62 0,-3 40 0,1 35 0,-12 24 0,-11 0 0,-19-12 0,-19-28 0,-18-26 0,-21-41 0,-14-42 0,-17-43 0,-11-46 0,-5-39 0,2-40 0,2-41 0,7-39 0,5-51 0,17-44 0,15-60 0,8-50 0,15-52 0,8-54 0,7-43 0,3-32 0,3-17 0,-3-3 0,-1 15 0,-2 35 0,-9 43 0,-2 51 0,-2 56 0,-8 58 0,-3 60 0,-10 47 0,10 71 0,-10 38 0,-11 46 0,2 42 0,-4 45 0,-3 35 0,2 25 0,-4 18 0,-2 8 0,0-2 0,-11-14 0,-5-20 0,-7-33 0,-7-34 0,-9-43 0,0-33 0,4-44 0,1-37 0,11-51 0,16-38 0,11-51 0,16-33 0,16-45 0,15-25 0,1-16 0,7-9 0,1 19 0,-3 22 0,-4 30 0,-7 32 0,-12 42 0,-14 55 0,0 0 0,-5 76 0,-13 16 0,1 23 0,-6 21 0,3 18 0,-4 6 0,1 6 0,1-6 0,-3-10 0,4-19 0,-2-17 0,-2-22 0,0-26 0,0-22 0,1-28 0,6-28 0,2-34 0,11-28 0,5-28 0,0-18 0,0-19 0,5-1 0,4 9 0,0 16 0,0 30 0,-2 32 0,-7 53 0,11 29 0,-4 41 0,-3 37 0,-4 18 0,7 23 0,-7 10 0,0-3 0,0-10 0,-9-16 0,-2-29 0,2-26 0,-7-31 0,16-43 0,-23-30 0,23-38 0,-11-42-3748,11-28-3138,0-40-481,11-41-96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17.285"/>
    </inkml:context>
    <inkml:brush xml:id="br0">
      <inkml:brushProperty name="width" value="0.13333" units="cm"/>
      <inkml:brushProperty name="height" value="0.13333" units="cm"/>
      <inkml:brushProperty name="color" value="#177D36"/>
    </inkml:brush>
  </inkml:definitions>
  <inkml:trace contextRef="#ctx0" brushRef="#br0">1873 1251 6118,'0'0'3011,"0"0"-353,0 0-224,0 0-63,0 0-129,0 0-128,0 0-160,0 0-33,0 0-95,0 0-32,0 0-225,0 0-223,0 0-225,0 0-833,0 0-288,0 0 0,0 0 0,18 0 0,-18 0 0,0 0 0,0 0 0,17-10 0,-17 10 0,17-5 0,-17 5 0,27-8 0,-27 8 0,28-7 0,-13 2 0,1 5 0,2-7 0,-18 7 0,27-9 0,-11 9 0,-16 0 0,28-17 0,-28 17 0,29-7 0,-29 7 0,29-12 0,-29 12 0,24-7 0,-8 1 0,0 0 0,1 2 0,1-2 0,0-1 0,-2 7 0,0-6 0,4 2 0,-7 4 0,5-11 0,1 11 0,-2-5 0,3-1 0,1-1 0,1 7 0,2-6 0,0 1 0,-1 5 0,3-11 0,-2 11 0,-1-7 0,2 1 0,1 2 0,-2-2 0,1 0 0,-5-1 0,0 2 0,-1 0 0,1-2 0,0 3 0,-3-1 0,3-1 0,-1-1 0,4 4 0,-3-3 0,2 6 0,-1-10 0,5 10 0,-7-7 0,0 7 0,3-9 0,-3 9 0,3-8 0,-1 8 0,5-7 0,-7 7 0,7-7 0,-3 7 0,5-7 0,-5 7 0,1-5 0,0 5 0,-1-8 0,3 8 0,-5-7 0,-2 7 0,3-5 0,-1 5 0,-1 0 0,1-8 0,3 8 0,-3 0 0,3 0 0,0 0 0,5-4 0,-4 4 0,5 0 0,1-6 0,-3 6 0,0 0 0,2 0 0,-1 0 0,0 0 0,-3 0 0,4 0 0,-9 0 0,4 0 0,1 0 0,-7 0 0,1 6 0,-1-6 0,-2 0 0,-2 4 0,3-4 0,-1 0 0,-1 0 0,-1 0 0,5 0 0,-6 0 0,2 0 0,4 4 0,-3-4 0,-1 9 0,5-3 0,-4-6 0,3 5 0,-1-5 0,2 9 0,0-9 0,-2 7 0,1-7 0,-1 11 0,3-11 0,1 7 0,-1 0 0,-3-1 0,3-6 0,-1 7 0,0 0 0,3-7 0,-5 9 0,3-6 0,0 4 0,4-1 0,-5-1 0,2-1 0,2 3 0,-3 0 0,1-4 0,1 4 0,0-1 0,2 0 0,-7 1 0,4 0 0,-3-4 0,5 6 0,-4-2 0,-1-4 0,-1 7 0,-2-3 0,2-3 0,-3 3 0,2-2 0,0 1 0,-2-2 0,0 4 0,2-3 0,2 1 0,-4 3 0,7-4 0,-3 0 0,1 2 0,-1 0 0,-1-3 0,1 4 0,1-3 0,0 0 0,-2 2 0,0-1 0,3-1 0,-1 2 0,3 1 0,-3-3 0,1 2 0,0-2 0,2 0 0,-3 1 0,-1 3 0,1-5 0,1 4 0,-2-2 0,-1 1 0,2 2 0,2 0 0,-1 0 0,-2 2 0,0-1 0,2 2 0,0 3 0,1 1 0,-3-1 0,1 1 0,-1-4 0,1 3 0,0 0 0,0-6 0,-2 5 0,1-4 0,-3 2 0,2-3 0,-5 2 0,1-3 0,4 1 0,-19-9 0,27 17 0,-27-17 0,27 15 0,-27-15 0,26 16 0,-26-16 0,25 18 0,-9-9 0,2-2 0,-4 4 0,2-2 0,2 3 0,-2 0 0,-1-2 0,5 4 0,-1-1 0,-6-2 0,6 5 0,-2-2 0,4-1 0,-6 0 0,3 4 0,-2-1 0,4-1 0,-6 0 0,2 0 0,2-2 0,-3 3 0,0-6 0,1 4 0,1 0 0,0-3 0,2 3 0,0 0 0,1 3 0,0-3 0,-1 2 0,3 2 0,-1-2 0,-2 0 0,5 1 0,-1 0 0,-2-3 0,0 2 0,1 2 0,-3-4 0,1 2 0,0-4 0,0 3 0,-4-2 0,3-2 0,-19-11 0,29 25 0,-29-25 0,25 21 0,-25-21 0,25 19 0,-25-19 0,23 20 0,-23-20 0,22 20 0,-22-20 0,19 20 0,-19-20 0,18 23 0,-18-23 0,18 28 0,-10-13 0,-8-15 0,23 34 0,-13-19 0,2 1 0,3 1 0,-3-3 0,2 2 0,-1 2 0,2-2 0,0 1 0,-15-17 0,24 28 0,-24-28 0,24 32 0,-24-32 0,23 27 0,-23-27 0,19 29 0,-19-29 0,20 24 0,-20-24 0,17 29 0,-17-29 0,14 27 0,-14-27 0,17 26 0,-17-26 0,11 31 0,-3-15 0,-8-16 0,11 27 0,-3-12 0,-1 4 0,-1-2 0,3 1 0,0 0 0,2 0 0,-2 2 0,0-1 0,1 2 0,-1-4 0,-2-2 0,3 2 0,-1-2 0,-2 0 0,2 3 0,-1-2 0,-3 0 0,3 1 0,-8-17 0,18 28 0,-13-10 0,4-2 0,0-1 0,0 2 0,2-1 0,-1 0 0,0 1 0,2 0 0,-12-17 0,23 31 0,-13-18 0,-1 3 0,-3 3 0,3-2 0,-2 3 0,2 0 0,-6-2 0,3 2 0,2-1 0,-4 3 0,4-6 0,-1 4 0,0-3 0,-2 2 0,2 1 0,1-2 0,-1 2 0,-4 0 0,3-3 0,-2 3 0,2 0 0,0-2 0,-2 1 0,-4 0 0,10-3 0,-10 1 0,0-17 0,11 29 0,-11-29 0,6 30 0,-6-14 0,0-16 0,8 29 0,-8-29 0,7 34 0,-7-16 0,7-2 0,-2-1 0,-5 2 0,9-1 0,-3 1 0,3 0 0,-6 1 0,4 0 0,-3-3 0,1 3 0,-5-1 0,11-3 0,-7 1 0,-4 4 0,7-3 0,-7-16 0,9 28 0,-9-12 0,9 0 0,-9 4 0,4-2 0,3 2 0,-7-1 0,9 1 0,-9 2 0,5-3 0,-5 2 0,6-1 0,-6-1 0,8-2 0,-8 0 0,5 0 0,-5 2 0,5-3 0,-5 2 0,0-18 0,10 28 0,-10-28 0,0 31 0,0-31 0,5 28 0,-5-28 0,0 28 0,0-28 0,7 28 0,-7-12 0,0 0 0,7 2 0,-7-2 0,0 2 0,0-2 0,4-1 0,-4 2 0,0 1 0,0 0 0,0 0 0,0-1 0,0 4 0,0-2 0,-4 0 0,4 0 0,0 0 0,0-1 0,0 0 0,0 0 0,0-2 0,-7-1 0,7 1 0,0-16 0,0 29 0,0-29 0,0 24 0,0-24 0,0 23 0,0-23 0,0 20 0,0-20 0,9 23 0,-9-23 0,5 20 0,-5-20 0,0 19 0,0-19 0,7 21 0,-7-21 0,0 20 0,0-20 0,7 21 0,-7-21 0,0 26 0,0-26 0,0 30 0,0-14 0,0-2 0,0 3 0,0 1 0,0-18 0,0 36 0,0-19 0,0 1 0,0 2 0,0-3 0,0 3 0,0 0 0,0 1 0,0-2 0,0 0 0,0 2 0,0-1 0,0 1 0,0-2 0,0 2 0,0-2 0,0-2 0,0 2 0,0-4 0,0 4 0,0-2 0,0 1 0,0-1 0,0 2 0,4-1 0,-4 0 0,7-4 0,-1 5 0,-1-3 0,-5 1 0,9 1 0,-9-18 0,9 32 0,-4-17 0,-5 0 0,9 2 0,-9 0 0,9 1 0,-3-1 0,1-1 0,-2-3 0,3 4 0,-8-1 0,0-16 0,12 32 0,-12-32 0,14 26 0,-14-26 0,9 28 0,-9-28 0,10 27 0,-10-27 0,14 32 0,-14-32 0,7 27 0,-3-10 0,-4-17 0,11 25 0,-11-25 0,13 27 0,-13-27 0,11 25 0,-11-25 0,10 23 0,-10-23 0,13 29 0,-13-29 0,10 25 0,-10-25 0,11 25 0,-11-25 0,12 31 0,-5-16 0,2 1 0,-5-1 0,3 1 0,3 1 0,-7 1 0,4 0 0,2 0 0,-6 2 0,4-2 0,-1-1 0,1 3 0,0 0 0,-1 1 0,1-3 0,-1 3 0,3 1 0,-1 1 0,-1 0 0,0-1 0,2-2 0,-3 0 0,-1-1 0,3 1 0,-3-1 0,1 0 0,3-1 0,-3 0 0,-1 0 0,4-2 0,1-1 0,-10-15 0,12 30 0,-12-30 0,12 25 0,-12-25 0,16 27 0,-16-27 0,11 23 0,-11-23 0,18 25 0,-18-25 0,15 30 0,-15-30 0,17 28 0,-17-28 0,17 33 0,-17-33 0,20 29 0,-20-29 0,20 28 0,-20-28 0,14 27 0,-5-11 0,-9-16 0,11 33 0,-6-18 0,-5 0 0,11 1 0,-11 2 0,8-2 0,-8 1 0,12 1 0,-9-1 0,3 0 0,-1 2 0,-5-2 0,7-1 0,0 2 0,-4 0 0,-3-3 0,9 4 0,-1-2 0,-8 0 0,7-1 0,-7-2 0,9 2 0,-9 2 0,7-1 0,-7 0 0,7 2 0,-7-1 0,9-1 0,-9-17 0,3 28 0,-3-28 0,0 30 0,0-30 0,10 27 0,-10-27 0,0 31 0,0-31 0,9 28 0,-9-28 0,0 31 0,0-31 0,5 26 0,-5-26 0,0 29 0,0-29 0,0 25 0,0-25 0,0 30 0,0-30 0,0 26 0,0-9 0,0 1 0,0 0 0,0-2 0,0-2 0,-5 4 0,5 0 0,-8-2 0,8-16 0,-7 32 0,7-32 0,-7 25 0,7-25 0,-9 31 0,9-31 0,-7 27 0,7-27 0,-7 30 0,7-30 0,0 26 0,0-26 0,-6 29 0,6-29 0,0 27 0,0-27 0,-4 30 0,4-16 0,0 5 0,0-3 0,0 4 0,0-3 0,0 1 0,0 0 0,4 0 0,-4-1 0,0 0 0,0 0 0,0-2 0,0 1 0,0 2 0,0-2 0,0 2 0,0-3 0,-4 2 0,4-17 0,0 28 0,-6-11 0,6 0 0,0-1 0,-8 3 0,8-6 0,-5 5 0,5-1 0,-7 0 0,7 2 0,-7-2 0,7 1 0,0 2 0,-7 0 0,7-1 0,-5 2 0,5 1 0,-7-3 0,7 0 0,0 0 0,-6 1 0,6-4 0,-5 1 0,5 1 0,0-18 0,-7 29 0,3-13 0,4-16 0,0 31 0,0-31 0,-11 24 0,11-24 0,-7 28 0,7-28 0,-9 24 0,9-24 0,-9 20 0,9-20 0,-11 24 0,11-24 0,-7 20 0,7-20 0,-7 27 0,7-27 0,0 24 0,0-24 0,-9 24 0,9-24 0,0 28 0,0-28 0,-7 24 0,7-24 0,-7 24 0,7-24 0,-6 24 0,6-24 0,-8 28 0,8-28 0,-9 27 0,4-11 0,5-16 0,-12 33 0,12-33 0,-12 29 0,12-29 0,-12 29 0,12-29 0,-11 29 0,4-13 0,7-16 0,-11 31 0,6-14 0,-1 0 0,6-17 0,-8 28 0,8-11 0,-8 0 0,8-1 0,0-16 0,-9 29 0,9-13 0,0 1 0,0-17 0,-9 28 0,9-28 0,-5 30 0,5-14 0,0-16 0,-11 29 0,11-29 0,-6 29 0,6-29 0,-7 26 0,7-26 0,-7 24 0,7-24 0,-8 24 0,8-24 0,-8 24 0,8-24 0,-3 25 0,3-25 0,-7 28 0,7-28 0,-7 25 0,7-25 0,-5 31 0,5-31 0,0 28 0,0-10 0,0 0 0,0 1 0,0-1 0,0 4 0,0-2 0,0-2 0,0 0 0,0 1 0,0 1 0,0-1 0,0 3 0,5-3 0,-5 1 0,0 5 0,0-3 0,0-2 0,0 0 0,0 0 0,5 0 0,-5-2 0,0 1 0,0 1 0,6-2 0,-6 1 0,0 1 0,5-3 0,-5 4 0,7-2 0,-7-1 0,6 2 0,-6-2 0,4 0 0,-4-2 0,10 3 0,-10 1 0,7-1 0,-7 1 0,7-1 0,-7-1 0,7 2 0,-7 0 0,9-6 0,-9 2 0,5 0 0,-5 1 0,0-17 0,11 30 0,-11-30 0,9 25 0,-9-25 0,11 27 0,-11-27 0,10 27 0,-10-27 0,13 23 0,-13-23 0,11 23 0,-11-23 0,9 23 0,-9-23 0,10 27 0,-10-27 0,9 24 0,-9-24 0,11 26 0,-11-26 0,11 29 0,-11-29 0,12 26 0,-5-9 0,2-2 0,-3 3 0,1-2 0,0 4 0,2-4 0,-6-1 0,4 2 0,0-1 0,-3 2 0,-4-2 0,11 2 0,-11 0 0,9-1 0,-4-4 0,1 3 0,-6-16 0,5 33 0,-5-33 0,7 27 0,-7-27 0,6 30 0,-6-30 0,0 25 0,0-25 0,6 30 0,-6-30 0,0 21 0,0-21 0,6 23 0,-6-23 0,0 22 0,0-22 0,7 26 0,-7-26 0,0 24 0,0-24 0,0 25 0,0-25 0,0 25 0,0-25 0,0 25 0,0-25 0,0 20 0,0-20 0,0 21 0,0-21 0,0 22 0,0-22 0,0 21 0,0-21 0,5 22 0,-5-22 0,0 22 0,0-22 0,0 26 0,0-26 0,6 23 0,-6-23 0,0 23 0,0-23 0,0 23 0,0-23 0,0 25 0,0-25 0,0 22 0,0-22 0,-9 25 0,9-25 0,0 27 0,0-27 0,-7 23 0,7-23 0,0 25 0,0-25 0,-9 20 0,9-20 0,0 16 0,0-16 0,-9 20 0,9-20 0,-5 20 0,5-20 0,-8 26 0,8-26 0,-8 26 0,8-26 0,-9 26 0,9-26 0,-6 24 0,6-24 0,-9 27 0,9-27 0,-11 26 0,11-26 0,-8 27 0,8-27 0,-11 24 0,11-24 0,-11 27 0,11-27 0,-13 25 0,13-25 0,-14 23 0,14-23 0,-12 20 0,12-20 0,-16 21 0,16-21 0,-17 22 0,17-22 0,-15 19 0,15-19 0,-20 19 0,20-19 0,-20 23 0,20-23 0,-19 20 0,19-20 0,-22 24 0,22-24 0,-19 23 0,19-23 0,-20 25 0,20-25 0,-19 29 0,19-29 0,-18 23 0,18-23 0,-22 23 0,22-23 0,-19 24 0,19-24 0,-24 19 0,24-19 0,-22 21 0,22-21 0,-23 23 0,23-23 0,-20 20 0,20-20 0,-24 16 0,24-16 0,-22 17 0,22-17 0,-26 14 0,26-14 0,-25 14 0,25-14 0,-25 12 0,25-12 0,-22 15 0,22-15 0,-20 12 0,20-12 0,-19 18 0,19-18 0,-18 13 0,18-13 0,-16 16 0,16-16 0,-20 16 0,20-16 0,-17 18 0,17-18 0,-18 18 0,18-18 0,-24 16 0,24-16 0,-20 18 0,20-18 0,-29 18 0,29-18 0,-30 11 0,30-11 0,-28 16 0,28-16 0,-28 12 0,28-12 0,-28 18 0,28-18 0,-30 14 0,30-14 0,-24 17 0,24-17 0,-25 21 0,25-21 0,-24 19 0,24-19 0,-21 23 0,21-23 0,-23 20 0,23-20 0,-21 20 0,21-20 0,-24 19 0,24-19 0,-19 20 0,19-20 0,-22 20 0,22-20 0,-20 19 0,20-19 0,-19 18 0,19-18 0,-18 16 0,18-16 0,-18 12 0,18-12 0,-17 15 0,17-15 0,0 0 0,-20 16 0,20-16 0,0 0 0,-20 18 0,20-18 0,0 0 0,-16 9 0,16-9 0,0 0 0,-18 12 0,18-12 0,0 0 0,-25 9 0,25-9 0,-16 7 0,16-7 0,-17 8 0,17-8 0,-20 0 0,20 0 0,-22 8 0,22-8 0,-27 0 0,27 0 0,-23 0 0,23 0 0,-29 0 0,29 0 0,-22 0 0,22 0 0,-25 0 0,25 0 0,-22 0 0,22 0 0,-20 0 0,20 0 0,-17 4 0,17-4 0,0 0 0,-20 8 0,20-8 0,0 0 0,0 0 0,-18 10 0,18-10 0,0 0 0,0 0 0,0 0 0,-14 19 0,14-19 0,0 0 0,0 0 0,-17 20 0,17-20 0,0 0 0,-12 18 0,12-18 0,0 0 0,-10 19 0,10-19 0,0 0 0,-15 22 0,15-22 0,-11 19 0,11-19 0,-10 19 0,10-19 0,-11 23 0,11-23 0,-10 23 0,10-23 0,-12 19 0,12-19 0,-10 17 0,10-17 0,0 0 0,-20 19 0,20-19 0,0 0 0,-25 15 0,25-15 0,0 0 0,-19 18 0,19-18 0,0 0 0,-20 18 0,20-18 0,0 0 0,-21 21 0,21-21 0,-14 16 0,14-16 0,-17 18 0,17-18 0,-16 14 0,16-14 0,-16 18 0,16-18 0,-20 17 0,20-17 0,-17 17 0,17-17 0,-16 16 0,16-16 0,-15 16 0,15-16 0,-14 18 0,14-18 0,-17 16 0,17-16 0,-22 14 0,22-14 0,-24 13 0,24-13 0,-22 14 0,22-14 0,-21 14 0,21-14 0,-19 15 0,19-15 0,-24 14 0,24-14 0,-19 15 0,19-15 0,-16 14 0,16-14 0,-18 12 0,18-12 0,0 0 0,-19 18 0,19-18 0,0 0 0,-17 15 0,17-15 0,0 0 0,-15 15 0,15-15 0,0 0 0,-16 9 0,16-9 0,0 0 0,0 0 0,-21 13 0,21-13 0,0 0 0,-13 8 0,13-8 0,0 0 0,-18 10 0,18-10 0,0 0 0,-20 7 0,20-7 0,-17 11 0,17-11 0,-19 7 0,19-7 0,-21 6 0,21-6 0,-24 0 0,24 0 0,-19 0 0,19 0 0,-26 0 0,26 0 0,-17 0 0,17 0 0,-15 0 0,15 0 0,0 0 0,-21-6 0,21 6 0,0 0 0,-25 0 0,25 0 0,-18-6 0,18 6 0,-15-7 0,15 7 0,-20-7 0,20 7 0,-18-5 0,18 5 0,0 0 0,-21-9 0,21 9 0,0 0 0,-20 0 0,20 0 0,0 0 0,-20-6 0,20 6 0,0 0 0,-20 0 0,20 0 0,0 0 0,-19 0 0,19 0 0,0 0 0,-19 0 0,19 0 0,0 0 0,-18 6 0,18-6 0,0 0 0,-20 0 0,20 0 0,-15 7 0,15-7 0,0 0 0,-24 5 0,24-5 0,-18 6 0,18-6 0,-20 9 0,20-9 0,-23 7 0,23-7 0,-27 8 0,13-2 0,-5-6 0,4 6 0,-1-6 0,-4 6 0,2-6 0,-2 0 0,-1 6 0,2-6 0,-6 0 0,-1 0 0,0 0 0,2 0 0,-4 0 0,1 0 0,-1 5 0,1-5 0,0 7 0,-2 0 0,-1-1 0,2 3 0,-3-2 0,1 2 0,-1 1 0,0 2 0,0-2 0,6 2 0,-4-6 0,2 2 0,3 0 0,1-8 0,1 0 0,4 0 0,2 0 0,-2-11 0,18 11 0,-27-16 0,27 16 0,-19-19 0,19 19 0,-15-18 0,15 18 0,0 0 0,-18-20 0,18 20 0,0 0 0,-15-12 0,15 12 0,0 0 0,-20-6 0,20 6 0,-14 0 0,14 0 0,-21 0 0,21 0 0,-17 0 0,17 0 0,-19 0 0,19 0 0,-20 0 0,20 0 0,-21 0 0,21 0 0,-25 0 0,25 0 0,-25-9 0,25 9 0,-31-7 0,12 7 0,-1-10 0,1 4 0,-5 0 0,3 6 0,-1-7 0,3 7 0,-3-7 0,1 7 0,-3-5 0,3 5 0,-3-7 0,-2 7 0,0-7 0,-2 7 0,1-9 0,0 9 0,3 0 0,-3 0 0,6 0 0,2 0 0,-4 0 0,6 0 0,0 7 0,17-7 0,-28 5 0,28-5 0,-25 7 0,7-7 0,18 0 0,-30 12 0,13-6 0,1-6 0,-3 9 0,3-5 0,-2-4 0,-1 5 0,2-5 0,0 0 0,-2 5 0,0-5 0,-1 0 0,0 0 0,1 0 0,2 6 0,0-6 0,-2 5 0,-1-5 0,-3 9 0,3-4 0,1 3 0,-3-3 0,1 2 0,-1-2 0,1 1 0,-4-6 0,4 6 0,-2-6 0,-3 6 0,3-6 0,3 0 0,-2 0 0,1 6 0,5-6 0,-1 7 0,17-7 0,-27 4 0,27-4 0,-24 9 0,24-9 0,-26 6 0,26-6 0,-29 6 0,15-6 0,-3 8 0,0-8 0,1 10 0,-1-10 0,0 9 0,3-2 0,-4-4 0,3 3 0,-2-2 0,-1-4 0,2 9 0,-3-9 0,2 8 0,-2-8 0,-1 7 0,0-7 0,0 0 0,1 4 0,0-4 0,-2 0 0,2 5 0,-1-5 0,1 6 0,-3-6 0,3 5 0,-1-5 0,0 0 0,-3 0 0,2 0 0,-1 5 0,2-5 0,1 0 0,-3 5 0,3-5 0,0 8 0,-1-8 0,0 0 0,0 3 0,-1-3 0,1 0 0,1-3 0,-7 3 0,5 0 0,-1-8 0,3 8 0,-2 0 0,3 0 0,0-5 0,0 5 0,2 0 0,-1 0 0,-2 0 0,2 0 0,2-5 0,-4 5 0,1-8 0,0 4 0,-1-2 0,3-1 0,-8-3 0,5 5 0,-3-5 0,2 3 0,0-3 0,1 2 0,2 0 0,2 1 0,15 7 0,-30-12 0,30 12 0,-29-17 0,29 17 0,-29-24 0,13 10 0,1-1 0,-2-1 0,0-3 0,2 0 0,-3 0 0,4-2 0,-5 1 0,6-5 0,-2 2 0,3-2 0,-4 3 0,5-3 0,0 1 0,1-2 0,0 3 0,2-6 0,-1 4 0,6 2 0,-5-3 0,8-1 0,-8 5 0,8-4 0,-8 3 0,8 1 0,-5-3 0,-2 1 0,7 0 0,-9 0 0,5 3 0,4-2 0,-9 0 0,4 1 0,5 4 0,-6-3 0,6 2 0,-9 0 0,9 0 0,-10 1 0,10-1 0,-7 1 0,7-3 0,-9 2 0,6-1 0,-5 1 0,4-3 0,-5 1 0,3-2 0,-3 1 0,-2-5 0,1 3 0,0 1 0,1-3 0,-1 1 0,4 1 0,-3 1 0,0-5 0,0 5 0,4-2 0,0-4 0,-2 4 0,3-5 0,-3 3 0,3 1 0,4-1 0,-7 2 0,7-4 0,0 2 0,-7-1 0,7-1 0,0-2 0,0 3 0,0-4 0,0-1 0,7 2 0,-7-3 0,0 1 0,7-3 0,-7 5 0,5-5 0,3 0 0,-8-1 0,9 1 0,-6 2 0,4-2 0,-3 4 0,3-5 0,0 3 0,-3 0 0,3 4 0,-2-4 0,1-1 0,3 3 0,-6 2 0,4-2 0,-4 5 0,5-5 0,-8 5 0,9-4 0,-3-1 0,-6 2 0,7-2 0,-1 0 0,-6 2 0,6-3 0,-1 3 0,-5-4 0,10 5 0,-10 1 0,10-3 0,-10 2 0,3 0 0,-3 0 0,6-5 0,-6 3 0,0 1 0,5 0 0,-5 2 0,0-5 0,7 5 0,-7-1 0,7 0 0,-7 2 0,5-2 0,-5-1 0,0 1 0,0 0 0,0 1 0,0-1 0,0-2 0,0 5 0,0-8 0,0 1 0,0 4 0,0-7 0,0 1 0,0-1 0,0-1 0,0 0 0,-5 0 0,5-3 0,0-1 0,0-2 0,0 0 0,0-4 0,0 5 0,0-1 0,0-4 0,0 4 0,0 1 0,0 1 0,0 1 0,0-2 0,0 2 0,0-1 0,0 0 0,0 2 0,0 0 0,5-1 0,-5 3 0,0-1 0,0 1 0,0-1 0,0 1 0,0 0 0,-6-3 0,6 2 0,-9-3 0,9 1 0,-11 0 0,11-1 0,-8-2 0,0 2 0,8 0 0,-7 1 0,7 3 0,-4-1 0,4 3 0,-7 1 0,7 2 0,0-3 0,0 3 0,0 2 0,0-4 0,0-1 0,0 1 0,0-2 0,-4 3 0,4-2 0,-6-2 0,6 1 0,-4 0 0,4 0 0,-7-1 0,7-1 0,0-1 0,0-2 0,0 2 0,0-1 0,0 0 0,0 2 0,0-2 0,0 3 0,0 1 0,0-2 0,0 5 0,0-3 0,0 4 0,0-4 0,0 2 0,0 2 0,0-1 0,0 1 0,0-4 0,0 3 0,0 3 0,0-4 0,0 0 0,0 3 0,-4-1 0,4 0 0,0 1 0,0-2 0,0 1 0,0 0 0,0-4 0,0-1 0,-7 3 0,7-4 0,0 2 0,0-1 0,0 1 0,0 2 0,0-2 0,0 0 0,0 1 0,0-2 0,0-1 0,7 0 0,-7 1 0,6 0 0,-6-1 0,9 2 0,-3-2 0,-6 5 0,9-5 0,-5 3 0,-4-1 0,8 0 0,-3 0 0,0 1 0,2-3 0,-3 2 0,-4-1 0,8 2 0,0-1 0,-8-2 0,6 0 0,-6 0 0,6 3 0,-6-2 0,4 1 0,-4 0 0,0 6 0,0-4 0,0 0 0,0 1 0,0 2 0,0-3 0,0-2 0,0 3 0,0 2 0,0-3 0,0-4 0,0 2 0,0 3 0,0-5 0,0 1 0,0-3 0,0-1 0,0 0 0,0 0 0,0-2 0,0-2 0,-4 3 0,4 1 0,0-3 0,0 5 0,-6 0 0,6-2 0,0 1 0,0 7 0,0-3 0,0-2 0,6 2 0,-6 1 0,7-1 0,-7 3 0,4 2 0,-4-3 0,7-1 0,-7 5 0,4 1 0,-4-4 0,0 4 0,0-4 0,7 4 0,-7-1 0,0-4 0,9 4 0,-9-3 0,4 2 0,-4 0 0,7-1 0,-7-4 0,0 6 0,3-4 0,-3-1 0,0 4 0,0 0 0,0-1 0,0-1 0,0 5 0,0-2 0,-3 2 0,3-5 0,0 1 0,-7 4 0,7-4 0,0 1 0,0 1 0,-4-5 0,4 5 0,0 1 0,-9-4 0,9 4 0,-9-5 0,4 6 0,5-3 0,-6-1 0,6 4 0,0-7 0,-6 7 0,6-2 0,0-3 0,6 5 0,-6-2 0,11 1 0,-8-1 0,3 7 0,3-4 0,-5 0 0,3 1 0,-2 4 0,2-3 0,0 4 0,2-2 0,-4 4 0,5 0 0,-4-3 0,3 2 0,1-1 0,-7-2 0,4 0 0,-4 1 0,5 0 0,-8 2 0,10-4 0,-10 3 0,8-3 0,-8 3 0,7 0 0,-2 1 0,-5-1 0,8-1 0,2-1 0,-6 2 0,3-4 0,3 3 0,-1-3 0,1-2 0,0 2 0,0-2 0,-1-3 0,2 4 0,2-3 0,-1 5 0,1-1 0,-6-1 0,2 3 0,0 3 0,-2 0 0,0-1 0,-7 1 0,4-1 0,-4 3 0,0 0 0,0 0 0,0 0 0,0 1 0,0-2 0,-4 3 0,4 3 0,0-6 0,-7 2 0,7-1 0,-7-2 0,7 0 0,0 0 0,-4-1 0,4-1 0,-7 0 0,7 0 0,0-1 0,-4-1 0,4-2 0,-7 2 0,7-2 0,-7-1 0,7 6 0,-5-4 0,5 1 0,-9 0 0,9 2 0,-5 0 0,5-1 0,0-4 0,0 5 0,0-2 0,0 1 0,-5-1 0,5 1 0,0 2 0,0 3 0,0 18 0,0-27 0,0 27 0,-6-30 0,6 30 0,0-25 0,0 25 0,-6-35 0,6 16 0,0-1 0,-6 3 0,6-3 0,-8 2 0,8 1 0,-5 1 0,5 16 0,-7-29 0,7 29 0,0-23 0,0 23 0,-4-24 0,4 24 0,0-25 0,0 25 0,4-22 0,-4 22 0,7-28 0,-7 12 0,0 0 0,5-2 0,-5 2 0,5-4 0,-5 3 0,9-2 0,-9 2 0,8 3 0,-8-3 0,0 17 0,14-28 0,-14 28 0,9-21 0,-9 21 0,0-16 0,0 16 0,0 0 0,0 0 0,0 0 0,0 0 0,0 0 0,0 0 0,0 0 0,0 0 0,0 0 0,0 0 0,0 0 0,0 0 0,0 0 0,0 0 0,0 0 0,0 0 0,0 0 0,0 0 0,0 0 0,0 0 0,3-15 0,-3 15 0,-10 16-1826,10-16-5701,-18 27-288,18-27 192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59.407"/>
    </inkml:context>
    <inkml:brush xml:id="br0">
      <inkml:brushProperty name="width" value="0.04667" units="cm"/>
      <inkml:brushProperty name="height" value="0.04667" units="cm"/>
      <inkml:brushProperty name="color" value="#808080"/>
    </inkml:brush>
  </inkml:definitions>
  <inkml:trace contextRef="#ctx0" brushRef="#br0">7034 2913 7976,'21'-11'3267,"-21"11"-417,0 0-543,0 0-482,0 0-255,0 0-161,-16 20 32,16-20 33,-19 20-225,19-20-64,-27 26-192,11-11-64,-7 4-256,-3 0-33,-7 2-159,-4-1-65,-4 3-64,-1 4 1,-9-1-33,0 2 0,-4 2 1,0-3-65,-5 2-96,-1-3-160,-1-1 0,-3 1 0,-2-3 0,4-5 0,-2 4 0,5-2 0,0-2 0,1 0 0,0-5 0,3-2 0,3-1 0,-10-6 0,3 1 0,0-5 0,-1 0 0,0 0 0,3 0 0,1 0 0,0-5 0,2 0 0,2-4 0,0 5 0,0-3 0,-1-3 0,2 5 0,-7-3 0,6 0 0,-1 3 0,-4-6 0,2 4 0,-2-5 0,1 5 0,0-3 0,1 2 0,4-5 0,3 6 0,1-4 0,0 4 0,2-7 0,3 6 0,2-6 0,2 5 0,-1-4 0,1 0 0,1 2 0,2-3 0,6 1 0,-3 2 0,5-5 0,-2 0 0,4 1 0,-3 0 0,4 1 0,5-1 0,1 3 0,0 3 0,19 9 0,-27-15 0,27 15 0,-16-6 0,16 6 0,0 0 0,-23-14 0,23 14 0,0 0 0,0 0 0,-16-7 0,16 7 0,0 0 0,0 0 0,0 0 0,0 0 0,0 0 0,0 0 0,0 0 0,0 0 0,0 0 0,0 0 0,0 0 0,0 0 0,0 0-641,0 0-1473,0 0-96,0 0 96,0 0 160,0 0 417,-16-20 352,16 20 608,0 0 449,-14-23 352,14 23 449,-9-17 352,9 17 160,-13-17 160,13 17 193,-14-17-65,14 17 33,-17-13-65,17 13-192,-17-7-448,17 7-801,0 0 0,-20-8 0,20 8 0,0 0 0,0 0 0,-8 20 0,8-20 0,0 25 0,8-4 0,-4 1 0,7 5 0,-2 4 0,4 5 0,-3-4 0,4 3 0,-2 0 0,2-1 0,-6-10 0,1-1 0,0-6 0,-9-17 0,5 20 0,-5-20 0,0 0 0,0 0 0,-5-25 0,-1 4 0,-1-10 0,0 1 0,-2-9 0,-5 0 0,1-2 0,0-2 0,-5 9 0,0-1 0,2 6 0,1 5 0,3 8 0,12 16 0,-17-22 0,17 22 0,0 0 0,0 0 0,0 0 0,9-16 0,-9 16 0,20 0 0,-1 0 0,4 0 0,5 0 0,4 7 0,3-7 0,4 0 0,4 0 0,1 0 0,-4 0 0,-1-7 0,-9 7 0,-1 0 0,-12 0 0,-17 0 0,17-6 0,-17 6 0,-24-14-1537,5 5-4998,-6-3-95,-5-6-192,1-1-129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11.970"/>
    </inkml:context>
    <inkml:brush xml:id="br0">
      <inkml:brushProperty name="width" value="0.04667" units="cm"/>
      <inkml:brushProperty name="height" value="0.04667" units="cm"/>
      <inkml:brushProperty name="color" value="#177D36"/>
    </inkml:brush>
  </inkml:definitions>
  <inkml:trace contextRef="#ctx0" brushRef="#br0">2044 3954 15343,'13'-21'5893,"1"3"161,-5-11-2627,-9 29-1537,9-26-1730,-9 26-160,-18-12 0,-2 12 0,-8 0 0,-8 11 0,-5-2 0,-2 7 0,-6 6 0,0 7 0,3 7 0,6 6 0,6 1 0,13 10 0,4-2 0,14-1 0,3-3 0,15-1 0,9-10 0,7-9 0,5-7 0,6-7 0,3-13 0,3-7 0,1-2 0,-11-13 0,11 6 0,-19-13-4773,-1 2-1601,-13-5-160,-2 10 64,-14-1 64</inkml:trace>
  <inkml:trace contextRef="#ctx0" brushRef="#br0" timeOffset="866">2237 4155 19218,'0'0'5766,"23"-36"-674,-3 29-3522,-11-11-449,11 18-1121,-20 0 0,31-9 0,-31 9 0,37 10 0,-18 6 0,1 3 0,-2 1 0,1 4 0,-6 3 0,-4 3 0,-9 3 0,0-6 0,-20-2 0,-4-2 0,-5-11 0,-5-3 0,-3-9 0,-4-11 0,13 2 0,-8-24 0,26 11-3523,-6-15-2691,16 5 96,7-4 32,7 6 193,11 1 960</inkml:trace>
  <inkml:trace contextRef="#ctx0" brushRef="#br0" timeOffset="1009">2619 4093 20531,'0'0'6054,"21"29"-160,-10-5-5606,-11-1-288,0 11 0,0-9 0,0 7 0,-7-6 0,3-3 0,-4-7 0,8-16 0,-7 17 0,7-17 0,0 0 0,15-32 0,-4 5 0,2-5 0,5-7 0,4-2 0,6 5 0,-3 3 0,4 5 0,0 12 0,1 11 0,-2 10 0,-7 10 0,1 8 0,-10 9 0,-3 5 0,-9-1 0,0 3 0,-7-7 0,-4 2 0,1-3 0,-2-15 0,8 2 0,4-18 0,0 0-5894,-9-18-480,19 2 128,4-20-63,8-2 159</inkml:trace>
  <inkml:trace contextRef="#ctx0" brushRef="#br0" timeOffset="1303">3371 4045 18994,'0'0'6054,"-31"21"-65,-4-21-4259,-9 0-1730,-16 0 0,-1-7 0,-2 7-1089,-3 0-4709,12 0-159,6 0-65,24-6-96,24 6 65</inkml:trace>
  <inkml:trace contextRef="#ctx0" brushRef="#br0" timeOffset="1144">3229 3742 18802,'0'0'5829,"9"23"193,-1 7-4228,-16-4-1474,8 18-320,-17 0 0,9 3 0,-2 4 0,2 0 0,3-5 0,-2-8 0,16 6 0,-9-17-5894,11-5-95,-11-22-97,28 15 96,-12-18-31</inkml:trace>
  <inkml:trace contextRef="#ctx0" brushRef="#br0" timeOffset="1534">3460 4088 20211,'9'20'6054,"-5"4"32,9 11-5670,-13-10-416,7 13 0,-7-6 0,0-1 0,0 0 0,0-13 0,9 3-2723,-9-21-3362,0 0-1,0 0-128,0 0 128</inkml:trace>
  <inkml:trace contextRef="#ctx0" brushRef="#br0" timeOffset="2467">3724 4057 20467,'9'28'5862,"-1"-5"-1,-8-1-5284,7 10-577,-7-3 0,0 2 0,0-3 0,0 0 0,0-5 0,0-6 0,0-17 0,0 0 0,0 0 0,17 0 0,-8-22 0,2-5 0,3-1 0,0-10 0,4 2 0,0-1 0,1 7 0,3 2 0,-2 8 0,6 12 0,-5 8 0,2 6 0,-3 5 0,0 11 0,-7 1 0,-2 9 0,-7-3 0,-4 6 0,0-3 0,-4 0 0,-3-2 0,3-3 0,4-6 0,0-2 0,0-19 0,13 19 0,5-19 0,3 0 0,8-8 0,2-3 0,9-4 0,0-2 0,5-4 0,-1-2 0,3-3 0,-1-4 0,-3 2 0,-6 2 0,-4-2 0,-7 4 0,-6 1 0,-10 2 0,-10 21 0,-10-24 0,-7 15 0,-5 9 0,-5 0 0,-2 11 0,-1-2 0,5 8 0,0 6 0,7 3 0,6 4 0,8 0 0,4 1 0,13 4 0,5-7 0,3 3 0,7-7 0,6-6 0,1-9 0,5-9 0,-3 0 0,-4-7 0,5-1 0,-15-24 0,8 8-5797,-8-14-770,-2 1 33,-3-6 0,-6 6 288</inkml:trace>
  <inkml:trace contextRef="#ctx0" brushRef="#br0" timeOffset="2858">4856 4053 15054,'0'0'5734,"4"28"95,-4 3-2049,0-12-2115,0 19-960,-4-10-705,4 6 0,-8-7 0,8 2 0,0-11 0,0-18 0,0 16 0,0-16 0,28-14 0,-13-6 0,9-7 0,0-6 0,5-7 0,3 1 0,3 1 0,-6 3 0,1 10 0,0 9 0,-6 7 0,-2 18 0,-7 3 0,1 14 0,-11 1 0,-5 5 0,0 4 0,0-2 0,0-3 0,-5-3 0,5-1 0,0-27 0,0 31 0,0-31 0,0 0-3363,20-13-3043,-6-5 96,2-14-32,4-9 192</inkml:trace>
  <inkml:trace contextRef="#ctx0" brushRef="#br0" timeOffset="3369">5776 3940 21556,'-25'0'6150,"4"5"-1089,-22-5-5061,-3 0 0,-19 0 0,-8-6 0,-6 6-4068,-3-2-1857,11-1-353,9-2-96,16-1-289</inkml:trace>
  <inkml:trace contextRef="#ctx0" brushRef="#br0" timeOffset="3173">5492 3723 16367,'0'0'5638,"27"8"159,-7 13-3362,-11-5-770,6 19-800,-23-6-865,8 18 0,-9-3 0,6 10 0,-14-5 0,7 4 0,-3-5 0,13-2 0,-5-8 0,14-2 0,7-9 0,6-1 0,3-8 0,8-6 0,0-6 0,4-6 0,-4-12 0,-1-6 0,-2 3 0,-12-13 0,9 10-480,-19-13-6023,1 10 33,-9-5 0,0 1 96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33.919"/>
    </inkml:context>
    <inkml:brush xml:id="br0">
      <inkml:brushProperty name="width" value="0.04667" units="cm"/>
      <inkml:brushProperty name="height" value="0.04667" units="cm"/>
      <inkml:brushProperty name="color" value="#FF8000"/>
    </inkml:brush>
  </inkml:definitions>
  <inkml:trace contextRef="#ctx0" brushRef="#br0">5128 2507 14862,'0'0'5349,"0"0"192,20 0-3363,-20 0-1185,0 28 96,0 0-288,-5 3-160,-4 13-129,-1 1 1,-2 2-225,-1 2-288,-2-4 0,7 4-224,-6-15-1218,14 0-1793,0-6-2306,0-12-224,0-16 159,0 0-127,17 9 512</inkml:trace>
  <inkml:trace contextRef="#ctx0" brushRef="#br0" timeOffset="-405">4798 2725 15887,'0'0'5830,"18"-10"-353,-18 10-3299,0 0-256,0 0-737,0 0-897,-19 0-288,1 0 0,-5 0 0,-3 7 0,-4-2 0,1 4 0,1-2 0,6 3 0,2 0 0,6-3 0,14-7 0,-18 16 0,18-16 0,0 0-96,0 0 32,27 15 32,-8-15 64,1 5-32,10-5 64,1 9 32,1-3-96,1-1 0,-3 5 0,-2 2 0,-5 0 0,-5 4 0,-9 0 0,-9-16 0,-9 27 0,-10-12 0,-9-8 0,-9-7 0,-2 7 0,-11-20-1890,10 5-3715,-1-4-129,7-5-191,10 0 159,6-1-63</inkml:trace>
  <inkml:trace contextRef="#ctx0" brushRef="#br0" timeOffset="-13730">4406 2541 12492,'22'-18'5541,"-22"18"225,0 0-2595,21 0-961,-21 0-257,0 27-607,-10-4-1058,10 6-288,-9 5 0,1 10 0,-5 2 0,0 0 0,-1 3 0,0-5 0,2-3 0,-2-8 0,6-2 0,-4-13 0,12 4-384,0-22-5286,0 0-383,0 0 31,18-15-64,-2-3 225</inkml:trace>
  <inkml:trace contextRef="#ctx0" brushRef="#br0" timeOffset="555">5516 2764 11851,'22'-12'5189,"-2"12"192,-20 0-1954,0 0-1409,0 0-224,0 0-609,-35 0-448,5 9-193,-4 2-95,-8 3-257,-2 5-192,2 2 0,5 0 0,6-1 0,5 1 0,10 0 0,10-3 0,6-18 0,18 27 0,8-18 0,2-9 0,7 0 0,4-9 0,0-2 0,1-7 0,-1-1 0,-4-2 0,-7 1 0,-5 2 0,-2-3 0,-8 4 0,-13 17 0,15-23 0,-15 23 0,0 0 0,-6-18 0,6 18 0,-19 11 0,19-11 0,-24 26 0,15-5 0,2 0 0,7 4 0,0 1 0,5-2 0,6-3 0,8-5 0,4-5 0,-1-2 0,12-3 0,-7-12-1185,15 6-2146,-9-16-2371,1-4-159,4-5 127,-9-5-63,-2 5 640</inkml:trace>
  <inkml:trace contextRef="#ctx0" brushRef="#br0" timeOffset="924">5953 2736 14061,'0'20'5477,"0"3"-1505,-8-6-1217,8 14-353,-10-9-768,5 7-545,-6-4-257,6-1-287,-1-3-545,0-3 0,6-18 0,0 25 0,0-25 0,0 0 0,23-11 0,-8-4 0,4-5 0,3-4 0,3-4 0,-2 1 0,4-1 0,-2 7 0,-1 4 0,0 10 0,-5 7 0,0 0 0,-19 0 0,27 34 0,-20-12 0,-1 2 0,-6 4 0,0-6 0,0 4 0,-6-9 0,6 10-1153,0-27-2370,-9 18-2275,9-18 1,0 0-65,0 0 257,27-8 576</inkml:trace>
  <inkml:trace contextRef="#ctx0" brushRef="#br0" timeOffset="1487">6583 2876 11787,'33'0'5285,"-3"0"-1249,-13-12-321,3 18-608,-20-6-768,0 0-674,-15 0-832,-4 13-833,-11-1 0,-2 0 0,-10 2 0,1 6 0,0 0 0,5 2 0,5-1 0,8-2 0,9-1 0,9-2 0,5-16 0,26 17 0,2-17 0,6 0 0,7-17 0,7 0 0,8-7 0,0-6 0,3-4 0,1-13 0,-1-1 0,-3-7 0,-8-1 0,-7-1-96,-7 3-288,-9 7 191,-11 4 1,-8 10 128,-6 7 96,-15 10-32,-3 7 96,-2 9-32,-6 0 64,-3 18 129,-1 3-1,0 17-160,-2 4-96,10 9 0,4 3 0,7 5 0,11-1 0,7-1 0,9-9 0,9-1 0,10-11 0,1-8 0,1-6 0,0-6 0,-1-4 0,-12-12 0,2 0-2242,-26 0-3812,0 0-128,-17-18-96,-11 6-128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44.942"/>
    </inkml:context>
    <inkml:brush xml:id="br0">
      <inkml:brushProperty name="width" value="0.04667" units="cm"/>
      <inkml:brushProperty name="height" value="0.04667" units="cm"/>
      <inkml:brushProperty name="color" value="#808080"/>
    </inkml:brush>
  </inkml:definitions>
  <inkml:trace contextRef="#ctx0" brushRef="#br0">3966 711 18514,'0'0'5573,"0"0"-1121,0 0-2786,14 28-353,-14-9-352,0 3-673,0 4-288,0 3 0,0 0 0,-5 1 0,5-8 0,0 4 0,0-7 0,0-19 0,-5 25 0,5-25 0,0 0 0,0 0 0,16-26 0,-5 3 0,3-3 0,2 0 0,4-5 0,1 3 0,0 2 0,4 6 0,-4 3 0,0 12 0,-2 5 0,-1 0 0,-1 9 0,-4 5 0,-2 5 0,-2 5 0,-9 2 0,0-1 0,0-2 0,-5 2 0,-3-6 0,8-19 0,-16 23 0,16-23 0,0 0 0,0 0 0,-4-21 0,12 0 0,4-5 0,4 1 0,6-6 0,1 4 0,2 1 0,2 5 0,0 7 0,-3 2 0,2 12 0,-7 0 0,-19 0 0,29 35 0,-24-14 0,-5 6 0,0 3 0,-5-3 0,-4 5 0,-2-6 0,-1 2 0,-1-6 0,8-3 0,5-19 0,-7 21 0,7-21-3459,0 0-2691,9-22 128,5 6-64,0-10 129</inkml:trace>
  <inkml:trace contextRef="#ctx0" brushRef="#br0" timeOffset="227">4668 737 16912,'0'0'5541,"12"22"193,1-5-3941,-22 1-159,9 6-481,-11 2-1153,2-1 0,-1-2 0,1 2 0,2-4 0,7-21 0,-8 31-1922,8-31-3619,0 0-128,0 0-1,8-19-63,1-5 224</inkml:trace>
  <inkml:trace contextRef="#ctx0" brushRef="#br0" timeOffset="381">4748 599 17841,'0'0'3940,"0"0"-1314,0 0-7110,0 0-321,0 20 129,0-20-289,0 22 225</inkml:trace>
  <inkml:trace contextRef="#ctx0" brushRef="#br0" timeOffset="945">5114 825 14382,'29'-3'5413,"-9"-3"320,5 6-2946,-25 0-449,20-8-416,-20 8-1730,0 0-192,-21-9 0,7 9 0,-11 0 0,-2 6 0,-7 2 0,0 1 0,-1 6 0,2 3 0,4 0 0,4 4 0,8-3 0,7 1 0,10-3 0,0-17 0,18 23 0,3-16 0,8-7 0,1-7 0,5 2 0,-2-10 0,2-2 0,-4-1 0,-3-1 0,-9-1 0,-4 2 0,-15 18 0,15-25 0,-15 25 0,0 0 0,0 0 0,0 0 0,0 0 0,0 0 0,-7 34 0,7-8 0,6 8 0,-6 1 0,8 3 0,-8 3 0,0 0 0,-5-4 0,-7-5 0,-8-7 0,-9-11 0,-6-7 0,-8-7 0,4-4 0,-8-15-4548,9-1-1666,1-11-96,15 0-32,10-4 128</inkml:trace>
  <inkml:trace contextRef="#ctx0" brushRef="#br0" timeOffset="1330">5365 766 18481,'20'13'5670,"-20"-13"-225,9 29-4196,-6-7-64,-9 1-448,6 3-737,-8 1 0,8 0 0,-9-1 0,1-2 0,1-6 0,7-18 0,-5 19 0,5-19 0,0 0 0,0-16 0,11-1 0,-2-5 0,8-3 0,6-4 0,1 8 0,7-1 0,5 7 0,5 2 0,-1 13 0,1-6 0,-8 12 0,-6-6 0,-1 14-897,-26-14-3907,0 0-994,0 0 97,0 16-129,0-16 161</inkml:trace>
  <inkml:trace contextRef="#ctx0" brushRef="#br0" timeOffset="1901">5990 949 13517,'22'0'5413,"1"0"288,1 0-2786,-24 0-513,32 0-224,-32 0-1537,0 0-641,0 0 0,-25 4 0,0-4 0,-4 9 0,-4-2 0,-3 5 0,-4-1 0,5 7 0,5 3 0,6 0 0,5 5 0,4-2 0,10-1 0,5-5 0,13-2 0,-13-16 0,36 19 0,-15-19 0,8 0 0,-1-9 0,1-1 0,3-6 0,-1-1 0,-6-5 0,4 0 0,-11-2 0,-3 4 0,-3-5 0,-6 7 0,-6 18 0,0-22 0,0 22 0,0 0 0,0 0 0,0 0 0,-13 33 0,4-14 0,4 5 0,5-3 0,-6 9 0,6-2 0,0-1 0,11 0 0,-5-8 0,8 4 0,-14-23 0,38 20-4196,-22-20-1698,9-6 1,-1-8-1,8-7 65,-2-6 768</inkml:trace>
  <inkml:trace contextRef="#ctx0" brushRef="#br0" timeOffset="2343">6652 1113 17521,'0'0'5605,"0"0"64,-31-29-3459,4 23-1025,-17-10-608,-2 2-577,-9-3 0,-7 1 0,12 5-1089,-9-6-3780,19 2-832,10 8 0,30 7-65,0 0 97</inkml:trace>
  <inkml:trace contextRef="#ctx0" brushRef="#br0" timeOffset="2130">6548 771 16944,'0'22'5541,"-11"-3"-160,-8 2-3427,7 18-961,-15-1 288,5 8-608,-10 2-673,6-1 0,-2 6 0,6-12-96,8 3-3203,-1-10-2274,10-9-97,5-7-63,0-18 31,24 13 129</inkml:trace>
  <inkml:trace contextRef="#ctx0" brushRef="#br0" timeOffset="2577">6726 1122 16784,'5'18'5605,"-5"2"65,-5 10-3813,-12-10-191,6 8-481,-13-1-1185,6 0 0,-2-5 0,0-5 0,8 2-2594,12-19-3076,-21 5-127,21-5 63,0-24-63,0 3 95</inkml:trace>
  <inkml:trace contextRef="#ctx0" brushRef="#br0" timeOffset="2737">6843 902 14510,'0'0'833,"0"0"-962,0 0-4643,0 22 288,0-22-225</inkml:trace>
  <inkml:trace contextRef="#ctx0" brushRef="#br0" timeOffset="3117">6930 1358 16303,'0'0'5510,"0"0"-1,0 0-2723,0 0-1632,24-10 127,-24 10-1057,23-13-224,-23 13 0,37-5 0,-17 5 0,7 0 0,-6 8 0,6 6 0,-6 0 0,0 5 0,-4 2 0,-3 3 0,-8-2 0,-6 5 0,0-4 0,-17-4 0,-3-5 0,-11-7 0,-7-7 0,-2 0 0,1-4 0,-5-13 0,15 5-2146,-1-10-4036,13 3 96,4-1-95,13 2 223,13 1 32</inkml:trace>
  <inkml:trace contextRef="#ctx0" brushRef="#br0" timeOffset="3548">7260 1420 16688,'0'0'5413,"27"27"-128,-12-10-3812,-15-17 1,0 38-225,-6-23-384,-1 5-545,7-20-320,-20 28 0,20-28 0,-20 20 0,20-20 0,0 0 0,0 0 0,0 0 0,33-9 0,-8-5 0,6-2 0,6 2 0,5-1 0,2 3 0,-3 5 0,-1 7 0,-4 0 0,-7 7 0,-8 5 0,-3 10 0,-13 1 0,-5 5 0,-5-2 0,-7 5 0,-4-3 0,-7 2 0,-3-3 0,-4-5 0,12 5 0,-5-17-5029,23-10-1249,-24 9 64,24-9-384,15-20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17.146"/>
    </inkml:context>
    <inkml:brush xml:id="br0">
      <inkml:brushProperty name="width" value="0.46667" units="cm"/>
      <inkml:brushProperty name="height" value="0.46667" units="cm"/>
      <inkml:brushProperty name="color" value="#FFF200"/>
    </inkml:brush>
  </inkml:definitions>
  <inkml:trace contextRef="#ctx0" brushRef="#br0">8539 1910 17585,'54'22'5092,"7"5"1,2 8-4836,-5 7-1,-2 10 224,-4-1 65,0 17 223,-5 4-127,1 9-32,-8-2 31,0 17-31,-9 0-417,1 14-192,-8 2 0,-3 10 0,-10 5 0,-2 7 0,-9 3 0,0 6 0,-13 5 0,-3-2 0,-5-3 0,-4 5 0,-8-1 0,-3 3 0,-4 3 0,-8 1 0,-5-2 0,-5 7 0,-8-4 0,-1 3 0,-9 0 0,-2 1 0,-10-9 0,-2-2 0,-8-1 0,-5-8 0,-8-8 0,-8-2 0,-4-13 0,-4-13 0,-5-9 0,-7-7 0,-5-19 0,-3-7 0,-4-13 0,-1-12 0,-4-17 0,0-14 0,-3-10 0,1-15 0,-1-18 0,4-12 0,4-10 0,8-14 0,5-9 0,9-13 0,6-12 0,14-9 0,10-3 0,9-11 0,19-2 0,4-6 0,19 0 0,14-3 0,10 1 0,18 0 0,16 2 0,14-1 0,12-1 0,14 6 0,9 1 0,9 3 0,9 7 0,11-4 0,4 7 0,2-3 0,8 6 0,4-2 0,2 2 0,1 2 0,1 2 0,-5 3 0,0-1 0,-1 8 0,-3-2 0,-1 7 0,1 4 0,-1 2 0,2 8 0,4 1 0,-3 6 0,1 11 0,2 2 0,0 6 0,-4 11 0,0 2 0,-4 8 0,-1 5 0,0 2 0,-2 5 0,-7 1 0,-2 4 0,-7 3 0,-5 0 0,-9 5 0,-4-2 0,-9-2 0,-8 1 0,-4 4 0,-8-3 0,-4 1 0,-7 5 0,-5 1 0,-16 8 0,22-6 0,-22 6 0,0 0 0,0 0 0,0 0 0,7 19 0,-7-19 0,0 0 0,0 0 0,-12 16 0,12-16 0,0 0 0,0 0 0,0 0 0,0 0 0,-17 0 0,17 0 0,0 0 0,0-12 0,0 12 0,0 0 0,0-20 0,0 20 0,0 0 0,0 0 0,0 0 0,0 0 0,0 0 0,0 0 0,0 0 0,0 0 0,6 32 0,-6-3 0,5 10 0,-5 12 0,8 9 0,-8 8 0,8 13 0,-3 4 0,1 18 0,-1 6 0,2 13 0,1 6 0,0 14 0,3-2 0,0 8 0,2-8 0,-4-9 0,-4-17 0,-5-20 0,-7-33 0,-6-31 0,-5-30 0,-4-34 0,-1-28 0,1-27 0,5-25 0,5-14 0,6-15 0,6-15 0,9-6 0,0-1 0,0 10 0,4 13 0,-2 22 0,-2 23 0,-1 29 0,-3 40 0,-5 28 0,18 36 0,-9 27 0,2 21 0,0 25 0,0 18 0,1 21 0,-1 21 0,1 6 0,3 15 0,-3-1 0,0 1 0,-2-16 0,-4-21 0,-6-24 0,-10-35 0,-6-38 0,-6-47 0,-11-47 0,-7-41 0,-2-41 0,-6-35 0,2-39 0,-2-25 0,-1-10 0,-1 4 0,0 22 0,2 23 0,8 39 0,6 37 0,8 55 0,6 49 0,14 43 0,6 39 0,18 42 0,4 26 0,2 31 0,6 25 0,2 18 0,2 13 0,1 7 0,0-8 0,-7-11 0,-3-19 0,-10-32 0,-10-37 0,-10-45 0,-12-48 0,-10-49 0,-9-47 0,-9-49 0,-2-47 0,-1-39 0,-1-39 0,-3-25 0,-2-5 0,0 8 0,1 15 0,5 25 0,3 37 0,3 51 0,10 48 0,5 54 0,14 48 0,6 43 0,14 40 0,5 39 0,8 35 0,8 25 0,8 27 0,1 11 0,-1 4 0,0-1 0,-6-10 0,-5-28 0,-10-28 0,-15-38 0,-15-42 0,-11-40 0,-6-55 0,-8-55 0,-8-50 0,-4-46 0,-4-51 0,2-41 0,-2-25 0,3-19 0,-1 3 0,2 10 0,2 33 0,7 37 0,5 47 0,6 54 0,12 49 0,20 42 0,-13 76 0,22 34 0,8 46 0,15 39 0,8 36 0,6 33 0,6 27 0,4 12 0,-1 5 0,-7-8 0,-6-22 0,-19-31 0,-10-38 0,-13-55 0,-16-58 0,-10-72 0,-15-66 0,-7-67 0,-7-62 0,-4-51 0,-3-46 0,-3-33 0,-6-8 0,2 5 0,0 19 0,5 34 0,5 41 0,7 48 0,9 48 0,11 47 0,12 50 0,10 48 0,16 36 0,11 48 0,7 35 0,8 40 0,10 35 0,1 29 0,0 21 0,-4-3 0,-7-7 0,-12-26 0,-12-30 0,-17-41 0,-15-50 0,-19-63 0,-7-55 0,-9-58 0,-5-56 0,1-50 0,2-49 0,2-39 0,6-34 0,3-10 0,2 5 0,3 19 0,4 33 0,5 41 0,6 59 0,5 62 0,25 77 0,-22 30 0,31 71 0,6 47 0,6 40 0,3 44 0,2 26 0,1 17 0,0 2 0,-7-9 0,-8-29 0,-12-33 0,0-38 0,-19-52 0,-10-55 0,-9-61 0,-8-47 0,-6-63 0,-7-48 0,-3-48 0,-5-35 0,-7-17 0,-1-2 0,-4 14 0,3 32 0,9 38 0,6 58 0,10 61 0,19 57 0,16 64 0,16 51 0,13 52 0,10 36 0,6 36 0,0 32 0,4 11 0,-6 2 0,-7-13 0,-15-26 0,-15-44 0,-15-46 0,-18-55 0,-17-62 0,-11-67 0,-7-54 0,3-65 0,-2-41 0,9-42 0,8-19 0,8-15 0,9 11 0,11 21 0,13 35 0,9 43 0,10 52 0,7 52 0,11 47 0,9 38 0,6 32 0,5 31 0,0 24 0,-1 16 0,3 16 0,-10 8 0,-3 9 0,-11 0 0,-7-7 0,-9-17 0,-12-19 0,-4-30 0,-15-29 0,2-38 0,-2-38 0,3-37 0,2-28 0,8-30 0,5-15 0,13-12 0,0-6 0,13 5 0,5 21 0,4 22 0,7 31 0,5 33 0,6 42 0,-1 36 0,8 32 0,-1 21 0,7 26 0,2 13 0,2 6 0,2-1 0,4-7 0,0-2 0,1-23 0,1-15 0,-3-20 0,-1-26 0,2-33 0,5-25 0,4-27 0,9-31 0,12-22 0,14-22 0,13-11 0,7-3 0,-1 14 0,-1 5 0,-6 12 0,-13 21 0,-17 20 0,-17 26 0,-17 18 0,-18 13 0,-10 17 0,-19 11 0,-16 17 0,-15 13 0,-17 8 0,-16 12 0,-16-1 0,-14-2 0,-7-14 0,-8-12 0,6-11 0,7-23 0,17-14 0,10-24 0,25-13 0,26-13 0,27-5 0,28-9 0,23-10 0,23-4 0,23 0 0,18 0 0,13 4 0,2 16 0,-4 12 0,-10 12 0,-14 15 0,-19 15 0,-25 10 0,-29 10 0,-31 19 0,-31 10 0,-28 5 0,-24 9 0,-18 10 0,-15 3 0,-11-6 0,-4-4 0,-1-20 0,12-18 0,10-18 0,17-20 0,17-30 0,21-15 0,24-14 0,16-13 0,30-12 0,24-11 0,17-8 0,17-1 0,12-7 0,3 9 0,0 8 0,-9 11 0,-12 15 0,-21 25 0,-19 20 0,-42 23 0,0 25 0,-30 8 0,-21 0 0,-19 6 0,-16-10 0,0 3 0,-13-15-5958,17-8-1473,8-18-32,19-17-256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45.268"/>
    </inkml:context>
    <inkml:brush xml:id="br0">
      <inkml:brushProperty name="width" value="0.13333" units="cm"/>
      <inkml:brushProperty name="height" value="0.13333" units="cm"/>
      <inkml:brushProperty name="color" value="#808080"/>
    </inkml:brush>
  </inkml:definitions>
  <inkml:trace contextRef="#ctx0" brushRef="#br0">3771 1643 10762,'-14'0'5253,"14"0"384,0 0-2145,0 0-193,0-18-737,0 18-800,13 0-1762,4 0 0,-1-8 0,10 8 0,0-9 0,5 9 0,9-10 0,1 4 0,8-4 0,3 6 0,7-7 0,7 6 0,6-2 0,7-2 0,2 3 0,5 0 0,4-2 0,0 4 0,4 4 0,1-5 0,-4 5 0,6 0 0,-4 0 0,2 5 0,4-1 0,-5 7 0,-5-4 0,1 5 0,-2-1 0,-1 5 0,-4 0 0,2 4 0,-6 0 0,2 3 0,-1 0 0,3 2 0,2-1 0,-3 5 0,1-3 0,-1-1 0,-3 7 0,4-2 0,-4 2 0,0 3 0,-2-1 0,3 0 0,-2-1 0,-1 0 0,2 4 0,-5-1 0,1-1 0,-3-3 0,-2 1 0,-9 0 0,-1-5 0,-6 3 0,-4-7 0,-2-1 0,-3 2 0,-5-5 0,-9-7 0,2 2 0,-4-1 0,-6-5 0,-3 0 0,-20-9 0,24 9 0,-24-9 0,0 0 0,18 9 0,-18-9 0,0 0 0,0 0 0,0 0 0,0 0 0,0 0 0,0 0 0,0 0 0,0 0 0,0 0 0,0 0 0,0 0 0,0 0 0,0 0 0,0 0 0,0 0 0,0 0 0,0 0 0,0 0 0,15-20 0,-15 20 0,0 0 0,15-25 0,-15 25 0,15-23 0,-15 23 0,25-30 0,-12 10 0,6-3 0,0-2 0,5 0 0,2-4 0,7 0 0,3-3 0,2 5 0,4-1 0,-2 2 0,3 1 0,-3 1 0,-4 2 0,-6 2 0,-3 2 0,-5 2 0,-4 2 0,-18 14 0,21-29 0,-21 29 0,11-16 0,-11 16 0,0 0 0,0 0 0,5-16 0,-5 16 0,0 0 0,0 0 0,0 0 0,0 0 0,0 0 0,0 0 0,0 0 0,0 0 0,0 0 0,0 0 0,0 0 0,0 0 0,0 0 0,0 0 0,0 0 0,0 0 0,0 0 0,0 0 0,0 0 0,0 0 0,0 0 0,0 0 0,0 0 0,0 0 0,6 22 0,-6-22 0,0 13 0,0-13 0,11 23 0,-11-23 0,7 30 0,-7-11 0,11 1 0,-5 2 0,0 6 0,1 1 0,0 7 0,4 0 0,-5 2 0,3 4 0,-2 0 0,0 6 0,0-6 0,0 0 0,-7 4 0,10-1 0,-10-4 0,7 0 0,-2 0 0,0 2 0,4 1 0,-3-4 0,5 3 0,3 3 0,-3-2 0,5-1 0,2 3 0,1 1 0,0-7 0,-2 2 0,3-3 0,-2-3 0,-3 0 0,1 0 0,-4-6 0,-1-3 0,-2 4 0,-1-4 0,-2-5 0,2 1 0,-8-1 0,7-5 0,-7-17 0,0 28 0,0-28 0,0 20 0,0-20 0,0 0 0,0 22 0,0-22 0,0 0 0,0 15 0,0-15 0,0 0 0,0 0 0,0 17 0,0-17 0,0 0 0,0 0 0,0 0 0,0 0 0,0 16 0,0-16 0,0 0 0,0 0 0,0 0 0,0 0 0,0 0 0,-19 16 0,19-16 0,0 0 0,0 0 0,0 0 0,-19 12 0,19-12 0,0 0 0,-16 0 0,16 0 0,0 0 0,-23 0 0,23 0 0,-25 0 0,25 0 0,-29-8 0,11 8 0,-3-8 0,2 8 0,-1-5 0,-1 5 0,-4 0 0,0-7 0,-2 7 0,-5 0 0,1 0 0,-5-8 0,-2 8 0,-5 0 0,-4 0 0,-1 0 0,-4 8 0,-2-3 0,2-2 0,0 9 0,4-4 0,2 3 0,7-2 0,0 6 0,3-6 0,3-1 0,-1 0 0,4-4 0,3 4 0,-2-8 0,2 5 0,6-5 0,-2 10 0,4-10 0,3 6 0,16-6 0,-27 6 0,27-6 0,-23 7 0,23-7 0,-22 0 0,22 0 0,-18 5 0,18-5 0,0 0 0,-18 0 0,18 0 0,0 0 0,0 0 0,-16 7 0,16-7 0,0 0 0,0 0 0,-16 11 0,16-11 0,0 0 0,0 0 0,-20 15 0,20-15 0,0 0 0,-16 12 0,16-12 0,0 0 0,-16 16 0,16-16 0,0 0 0,-20 13 0,20-13 0,-18 7 0,18-7 0,-17 10 0,17-10 0,-15 7 0,15-7 0,-21 6 0,21-6 0,-17 7 0,17-7 0,-18 7 0,18-7 0,0 0 0,-22 4 0,22-4 0,0 0 0,-17 0 0,17 0 0,0 0 0,-19 9 0,19-9 0,0 0 0,0 0 0,-16 0 0,16 0 0,0 0 0,0 0 0,0 0 0,0 0 0,0 0 0,0 0 0,0 0 0,0 0 0,0 0 0,0 0 0,0 0 0,0 0 0,0 0 0,0 0 0,-17-14 0,17 14 0,0 0 0,-11-23 0,11 23 0,-15-27 0,10 12 0,-2-3 0,3-6 0,4-1 0,-9-1 0,9-6 0,0 0 0,0-1 0,0-1 0,12-1 0,-4 1 0,3 3 0,2 3 0,3 0 0,-2 6 0,0-2 0,1 5 0,-3 4 0,-12 15 0,18-28 0,-18 28 0,11-20 0,-11 20 0,0-20 0,0 20 0,0-18 0,0 18 0,0 0 0,-5-19 0,5 19 0,0 0 0,-10-16 0,10 16 0,0 0 0,0 0 0,0 0 0,0 0 0,0 0 0,-5-17 0,5 17 0,0 0 0,0 0 0,0 0 0,0 0 0,0 0 0,0 0 0,0 0 0,0 0 0,0-14 0,0 14 0,0 0 0,0 0 0,0-23 0,0 23 0,0-17 0,0 17 0,0-21 0,0 21 0,-9-21 0,9 21 0,-16-23 0,16 23 0,-20-28 0,20 28 0,-28-26 0,28 26 0,-31-27 0,11 13 0,0-1 0,1 5 0,-5-5 0,-1 3 0,-4 1 0,-3-3 0,-4 0 0,-1 2 0,-4-3 0,-5-1 0,1-1 0,-3 5 0,-1-6 0,3 3 0,-6-1 0,2 2 0,-2 4 0,1-4 0,-1 6 0,-2-3 0,-1 6 0,-1-6 0,2 6 0,-4-8 0,3 6 0,1-4 0,-2 2 0,3-3 0,0 4 0,-1-4 0,2 5 0,-3-4 0,1 4 0,-5-4 0,-3 4 0,1 0 0,-3-3 0,-1 2 0,-6-4 0,-1 6 0,2-3 0,0 6 0,-1-3 0,2 1 0,-2 5 0,5-9 0,2 9 0,-5 0 0,5-6 0,-1 6 0,1 0 0,4 0 0,0 0 0,1 6 0,1-6 0,2 3 0,-4-3 0,4 8 0,3-8 0,-1 6 0,-1-6 0,0 3 0,3-3 0,2 9 0,2-4 0,1-5 0,4 5 0,0-5 0,9 9 0,1-9 0,4 6 0,6-6 0,1 8 0,-1-8 0,7 10 0,16-10 0,-26 7 0,26-7 0,-23 9 0,23-9 0,-19 6 0,19-6 0,-20 6 0,20-6 0,-25 11 0,25-11 0,-25 7 0,25-7 0,-31 11 0,15-11 0,16 0 0,-23 9 0,23-9 0,-18 9 0,18-9 0,0 0 0,-16 6 0,16-6 0,0 0 0,0 0 0,0 0 0,0 0 0,0 0 0,0 0 0,0 0 0,0 0 0,0-23 0,0 23 0,0-20 0,0 20 0,10-29 0,-4 14 0,-6-3 0,9 2 0,-9-7 0,0-2 0,3-2 0,-3-7 0,0-4 0,-3-2 0,-6-11 0,-2 0 0,1-7 0,-6-1 0,-5 1 0,2 6 0,-1 1 0,0 6 0,1 8 0,4 2 0,-3 11 0,8 2 0,-5 4 0,15 18 0,-16-27 0,16 27 0,-9-19 0,9 19 0,0 0 0,-15-17 0,15 17 0,0 0 0,0 0 0,0 0 0,-16-15 0,16 15 0,0 0 0,-10-20 0,10 20 0,0 0 0,-13-25 0,13 25 0,-5-16 0,5 16 0,0 0 0,-6-14 0,6 14 0,0 0 0,0 0 0,0 0 0,0 0 0,0-17 0,0 17 0,0 0 0,0 0 0,0 0 0,0 0 0,0 0 0,18-5 0,-18 5 0,21 0 0,-21 0 0,31 0 0,-11 0 0,5 0 0,0 0 0,7 0 0,3 0 0,3 0 0,1 0 0,5 0 0,3 0 0,3 0 0,-2 0 0,0 0 0,0 0 0,-4 0 0,-5 0 0,-5 0 0,-7 0 0,-7 0 0,-20 0 0,18 0 0,-18 0 0,-20-9 0,20 9-4036,-41-12-3139,21 4-31,-9-10-290</inkml:trace>
</inkml:ink>
</file>

<file path=ppt/ink/ink21.xml><?xml version="1.0" encoding="utf-8"?>
<inkml:ink xmlns:inkml="http://www.w3.org/2003/InkML">
  <inkml:definitions/>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17.146"/>
    </inkml:context>
    <inkml:brush xml:id="br0">
      <inkml:brushProperty name="width" value="0.46667" units="cm"/>
      <inkml:brushProperty name="height" value="0.46667" units="cm"/>
      <inkml:brushProperty name="color" value="#FFF200"/>
    </inkml:brush>
  </inkml:definitions>
  <inkml:trace contextRef="#ctx0" brushRef="#br0">8539 1910 17585,'54'22'5092,"7"5"1,2 8-4836,-5 7-1,-2 10 224,-4-1 65,0 17 223,-5 4-127,1 9-32,-8-2 31,0 17-31,-9 0-417,1 14-192,-8 2 0,-3 10 0,-10 5 0,-2 7 0,-9 3 0,0 6 0,-13 5 0,-3-2 0,-5-3 0,-4 5 0,-8-1 0,-3 3 0,-4 3 0,-8 1 0,-5-2 0,-5 7 0,-8-4 0,-1 3 0,-9 0 0,-2 1 0,-10-9 0,-2-2 0,-8-1 0,-5-8 0,-8-8 0,-8-2 0,-4-13 0,-4-13 0,-5-9 0,-7-7 0,-5-19 0,-3-7 0,-4-13 0,-1-12 0,-4-17 0,0-14 0,-3-10 0,1-15 0,-1-18 0,4-12 0,4-10 0,8-14 0,5-9 0,9-13 0,6-12 0,14-9 0,10-3 0,9-11 0,19-2 0,4-6 0,19 0 0,14-3 0,10 1 0,18 0 0,16 2 0,14-1 0,12-1 0,14 6 0,9 1 0,9 3 0,9 7 0,11-4 0,4 7 0,2-3 0,8 6 0,4-2 0,2 2 0,1 2 0,1 2 0,-5 3 0,0-1 0,-1 8 0,-3-2 0,-1 7 0,1 4 0,-1 2 0,2 8 0,4 1 0,-3 6 0,1 11 0,2 2 0,0 6 0,-4 11 0,0 2 0,-4 8 0,-1 5 0,0 2 0,-2 5 0,-7 1 0,-2 4 0,-7 3 0,-5 0 0,-9 5 0,-4-2 0,-9-2 0,-8 1 0,-4 4 0,-8-3 0,-4 1 0,-7 5 0,-5 1 0,-16 8 0,22-6 0,-22 6 0,0 0 0,0 0 0,0 0 0,7 19 0,-7-19 0,0 0 0,0 0 0,-12 16 0,12-16 0,0 0 0,0 0 0,0 0 0,0 0 0,-17 0 0,17 0 0,0 0 0,0-12 0,0 12 0,0 0 0,0-20 0,0 20 0,0 0 0,0 0 0,0 0 0,0 0 0,0 0 0,0 0 0,0 0 0,0 0 0,6 32 0,-6-3 0,5 10 0,-5 12 0,8 9 0,-8 8 0,8 13 0,-3 4 0,1 18 0,-1 6 0,2 13 0,1 6 0,0 14 0,3-2 0,0 8 0,2-8 0,-4-9 0,-4-17 0,-5-20 0,-7-33 0,-6-31 0,-5-30 0,-4-34 0,-1-28 0,1-27 0,5-25 0,5-14 0,6-15 0,6-15 0,9-6 0,0-1 0,0 10 0,4 13 0,-2 22 0,-2 23 0,-1 29 0,-3 40 0,-5 28 0,18 36 0,-9 27 0,2 21 0,0 25 0,0 18 0,1 21 0,-1 21 0,1 6 0,3 15 0,-3-1 0,0 1 0,-2-16 0,-4-21 0,-6-24 0,-10-35 0,-6-38 0,-6-47 0,-11-47 0,-7-41 0,-2-41 0,-6-35 0,2-39 0,-2-25 0,-1-10 0,-1 4 0,0 22 0,2 23 0,8 39 0,6 37 0,8 55 0,6 49 0,14 43 0,6 39 0,18 42 0,4 26 0,2 31 0,6 25 0,2 18 0,2 13 0,1 7 0,0-8 0,-7-11 0,-3-19 0,-10-32 0,-10-37 0,-10-45 0,-12-48 0,-10-49 0,-9-47 0,-9-49 0,-2-47 0,-1-39 0,-1-39 0,-3-25 0,-2-5 0,0 8 0,1 15 0,5 25 0,3 37 0,3 51 0,10 48 0,5 54 0,14 48 0,6 43 0,14 40 0,5 39 0,8 35 0,8 25 0,8 27 0,1 11 0,-1 4 0,0-1 0,-6-10 0,-5-28 0,-10-28 0,-15-38 0,-15-42 0,-11-40 0,-6-55 0,-8-55 0,-8-50 0,-4-46 0,-4-51 0,2-41 0,-2-25 0,3-19 0,-1 3 0,2 10 0,2 33 0,7 37 0,5 47 0,6 54 0,12 49 0,20 42 0,-13 76 0,22 34 0,8 46 0,15 39 0,8 36 0,6 33 0,6 27 0,4 12 0,-1 5 0,-7-8 0,-6-22 0,-19-31 0,-10-38 0,-13-55 0,-16-58 0,-10-72 0,-15-66 0,-7-67 0,-7-62 0,-4-51 0,-3-46 0,-3-33 0,-6-8 0,2 5 0,0 19 0,5 34 0,5 41 0,7 48 0,9 48 0,11 47 0,12 50 0,10 48 0,16 36 0,11 48 0,7 35 0,8 40 0,10 35 0,1 29 0,0 21 0,-4-3 0,-7-7 0,-12-26 0,-12-30 0,-17-41 0,-15-50 0,-19-63 0,-7-55 0,-9-58 0,-5-56 0,1-50 0,2-49 0,2-39 0,6-34 0,3-10 0,2 5 0,3 19 0,4 33 0,5 41 0,6 59 0,5 62 0,25 77 0,-22 30 0,31 71 0,6 47 0,6 40 0,3 44 0,2 26 0,1 17 0,0 2 0,-7-9 0,-8-29 0,-12-33 0,0-38 0,-19-52 0,-10-55 0,-9-61 0,-8-47 0,-6-63 0,-7-48 0,-3-48 0,-5-35 0,-7-17 0,-1-2 0,-4 14 0,3 32 0,9 38 0,6 58 0,10 61 0,19 57 0,16 64 0,16 51 0,13 52 0,10 36 0,6 36 0,0 32 0,4 11 0,-6 2 0,-7-13 0,-15-26 0,-15-44 0,-15-46 0,-18-55 0,-17-62 0,-11-67 0,-7-54 0,3-65 0,-2-41 0,9-42 0,8-19 0,8-15 0,9 11 0,11 21 0,13 35 0,9 43 0,10 52 0,7 52 0,11 47 0,9 38 0,6 32 0,5 31 0,0 24 0,-1 16 0,3 16 0,-10 8 0,-3 9 0,-11 0 0,-7-7 0,-9-17 0,-12-19 0,-4-30 0,-15-29 0,2-38 0,-2-38 0,3-37 0,2-28 0,8-30 0,5-15 0,13-12 0,0-6 0,13 5 0,5 21 0,4 22 0,7 31 0,5 33 0,6 42 0,-1 36 0,8 32 0,-1 21 0,7 26 0,2 13 0,2 6 0,2-1 0,4-7 0,0-2 0,1-23 0,1-15 0,-3-20 0,-1-26 0,2-33 0,5-25 0,4-27 0,9-31 0,12-22 0,14-22 0,13-11 0,7-3 0,-1 14 0,-1 5 0,-6 12 0,-13 21 0,-17 20 0,-17 26 0,-17 18 0,-18 13 0,-10 17 0,-19 11 0,-16 17 0,-15 13 0,-17 8 0,-16 12 0,-16-1 0,-14-2 0,-7-14 0,-8-12 0,6-11 0,7-23 0,17-14 0,10-24 0,25-13 0,26-13 0,27-5 0,28-9 0,23-10 0,23-4 0,23 0 0,18 0 0,13 4 0,2 16 0,-4 12 0,-10 12 0,-14 15 0,-19 15 0,-25 10 0,-29 10 0,-31 19 0,-31 10 0,-28 5 0,-24 9 0,-18 10 0,-15 3 0,-11-6 0,-4-4 0,-1-20 0,12-18 0,10-18 0,17-20 0,17-30 0,21-15 0,24-14 0,16-13 0,30-12 0,24-11 0,17-8 0,17-1 0,12-7 0,3 9 0,0 8 0,-9 11 0,-12 15 0,-21 25 0,-19 20 0,-42 23 0,0 25 0,-30 8 0,-21 0 0,-19 6 0,-16-10 0,0 3 0,-13-15-5958,17-8-1473,8-18-32,19-17-256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35.905"/>
    </inkml:context>
    <inkml:brush xml:id="br0">
      <inkml:brushProperty name="width" value="0.13333" units="cm"/>
      <inkml:brushProperty name="height" value="0.13333" units="cm"/>
      <inkml:brushProperty name="color" value="#FF8000"/>
    </inkml:brush>
  </inkml:definitions>
  <inkml:trace contextRef="#ctx0" brushRef="#br0">8319 1794 1730,'0'0'2850,"0"0"-800,19-5-224,-19 5 96,0 0 160,0 0-160,0 0 96,9-20-129,-9 20-95,0 0-160,16 0-33,-16 0-31,0 0-97,21 0-128,-4 0-160,-17 0-96,26 0-160,-26 0-128,31-5-32,-31 5-481,32-9-288,-32 9 0,35-6 0,-19 6 0,3 0 0,0-3 0,0 3 0,2 0 0,0 0 0,-2 0 0,5 0 0,-3 6 0,5-6 0,-2 8 0,-2-3 0,0-5 0,0 7 0,-1 1 0,-1-4 0,-2-4 0,2 8 0,-2 0 0,-1-3 0,2-2 0,0 6 0,2-9 0,-3 9 0,1-6 0,1 5 0,-2-2 0,2-1 0,0 3 0,0 0 0,-1-1 0,3 4 0,-1-4 0,0 5 0,3-5 0,0 4 0,-3 2 0,1-4 0,-2 5 0,1-4 0,-3 4 0,0 1 0,-2-4 0,1 5 0,-1-1 0,0-1 0,0-2 0,-1 5 0,-15-17 0,29 29 0,-29-29 0,26 28 0,-26-28 0,27 30 0,-27-30 0,24 25 0,-24-25 0,22 24 0,-22-24 0,15 26 0,-15-26 0,16 24 0,-16-24 0,14 23 0,-14-23 0,14 30 0,-7-14 0,0-1 0,-7-15 0,13 32 0,-13-32 0,13 30 0,-13-30 0,13 27 0,-5-9 0,-8-18 0,15 33 0,-8-14 0,-2-2 0,2 3 0,0 0 0,1 2 0,1-3 0,0 3 0,2-3 0,-1 1 0,1 2 0,2-3 0,-4 2 0,1 1 0,-1 1 0,-1 0 0,1-1 0,-2-1 0,0 1 0,1 6 0,2-2 0,-1-4 0,-2 5 0,2-1 0,-2-3 0,0 4 0,1-3 0,-3-1 0,3-2 0,-3 0 0,0 2 0,2 3 0,-1-4 0,1 2 0,-1 3 0,1-2 0,-2 0 0,2-1 0,-1 2 0,-1-3 0,0 2 0,1 1 0,-6-4 0,5 0 0,-5-1 0,0 3 0,0-3 0,0 5 0,0-6 0,0 0 0,0 2 0,-7-2 0,7-1 0,0 1 0,-6-1 0,6 1 0,-5 2 0,5-3 0,0 1 0,0-2 0,0 2 0,0-1 0,0 1 0,0 3 0,0-4 0,0 0 0,0 0 0,0-3 0,0 1 0,0-1 0,0-16 0,0 29 0,0-29 0,0 24 0,0-24 0,-5 22 0,5-22 0,0 23 0,0-23 0,-6 22 0,6-22 0,0 23 0,0-23 0,0 25 0,0-25 0,0 23 0,0-23 0,0 29 0,0-29 0,0 26 0,0-26 0,-9 24 0,9-24 0,-4 27 0,4-27 0,-8 26 0,8-26 0,-6 27 0,6-27 0,-5 31 0,5-31 0,-5 23 0,5-23 0,-6 31 0,6-31 0,-5 27 0,5-12 0,0 3 0,-5 0 0,5 0 0,0 1 0,0-1 0,0 0 0,0 0 0,-8 0 0,8-3 0,-5 1 0,5-16 0,-9 32 0,9-32 0,-7 27 0,7-27 0,-8 30 0,8-30 0,-7 27 0,7-27 0,-7 29 0,7-29 0,-6 24 0,6-24 0,-9 24 0,9-24 0,-5 27 0,5-27 0,-7 25 0,7-25 0,-5 27 0,5-27 0,0 30 0,-6-14 0,6-16 0,0 27 0,0-27 0,-7 28 0,7-28 0,-5 25 0,5-25 0,0 31 0,0-31 0,-8 28 0,8-28 0,-5 33 0,5-18 0,0-15 0,-9 28 0,9-11 0,0-17 0,-16 27 0,9-11 0,-2 0 0,9-16 0,-16 33 0,7-15 0,1 0 0,3-4 0,-2 3 0,-1-2 0,3 1 0,5 2 0,-9-2 0,4-2 0,0 3 0,-1-1 0,1 0 0,-1 4 0,6-4 0,0-16 0,-15 29 0,15-29 0,-10 29 0,10-29 0,-9 27 0,9-27 0,-11 29 0,11-29 0,-9 23 0,9-23 0,-11 22 0,11-22 0,-10 19 0,10-19 0,-11 23 0,11-23 0,-11 20 0,11-20 0,-13 28 0,13-28 0,-12 20 0,12-20 0,-12 26 0,12-26 0,-16 28 0,16-28 0,-12 24 0,12-24 0,-16 25 0,16-25 0,-17 29 0,17-29 0,-17 24 0,17-24 0,-16 31 0,6-18 0,10-13 0,-14 32 0,14-32 0,-16 24 0,16-24 0,-17 29 0,17-29 0,-17 23 0,17-23 0,-19 27 0,19-27 0,-17 29 0,17-29 0,-15 28 0,6-12 0,9-16 0,-16 32 0,16-32 0,-18 28 0,18-28 0,-23 30 0,10-12 0,2 0 0,-1-2 0,1-2 0,0 4 0,2-2 0,0 2 0,0 0 0,0 1 0,0 0 0,2 0 0,-2 0 0,0 2 0,-1-3 0,2 2 0,-1-4 0,-2 3 0,2-3 0,0 0 0,0-2 0,0 3 0,-1-2 0,10-15 0,-17 31 0,17-31 0,-16 24 0,16-24 0,-16 26 0,16-26 0,-16 23 0,16-23 0,-16 26 0,16-26 0,-15 21 0,15-21 0,-14 23 0,14-23 0,-15 21 0,15-21 0,-14 22 0,14-22 0,-14 19 0,14-19 0,-15 26 0,15-26 0,-12 23 0,12-23 0,-15 23 0,15-23 0,-12 25 0,12-25 0,-13 24 0,13-24 0,-12 21 0,12-21 0,-16 20 0,16-20 0,-14 19 0,14-19 0,-15 20 0,15-20 0,-23 20 0,23-20 0,-25 19 0,25-19 0,-25 19 0,25-19 0,-28 19 0,28-19 0,-26 18 0,26-18 0,-24 18 0,24-18 0,-30 21 0,30-21 0,-29 20 0,29-20 0,-26 21 0,26-21 0,-29 22 0,29-22 0,-28 19 0,28-19 0,-30 20 0,14-9 0,16-11 0,-29 17 0,29-17 0,-29 19 0,29-19 0,-25 12 0,25-12 0,-27 12 0,27-12 0,-27 9 0,27-9 0,-28 10 0,28-10 0,-29 9 0,13-2 0,16-7 0,-29 9 0,29-9 0,-29 13 0,29-13 0,-29 17 0,29-17 0,-28 13 0,28-13 0,-27 12 0,27-12 0,-30 13 0,30-13 0,-28 8 0,28-8 0,-28 12 0,28-12 0,-28 8 0,28-8 0,-29 13 0,29-13 0,-27 7 0,27-7 0,-26 11 0,26-11 0,-28 5 0,28-5 0,-25 7 0,25-7 0,-27 9 0,27-9 0,-25 8 0,25-8 0,-27 8 0,27-8 0,-27 4 0,27-4 0,-24 5 0,24-5 0,-24 7 0,24-7 0,-17 0 0,17 0 0,-16 8 0,16-8 0,-16 4 0,16-4 0,-16 8 0,16-8 0,-17 6 0,17-6 0,-16 6 0,16-6 0,-18 9 0,18-9 0,-18 7 0,18-7 0,-21 9 0,21-9 0,-23 6 0,23-6 0,-26 7 0,26-7 0,-29 7 0,13-7 0,16 0 0,-32 6 0,17-6 0,-3 0 0,0 5 0,18-5 0,-29 0 0,29 0 0,-29 11 0,13-11 0,16 0 0,-30 0 0,30 0 0,-29 0 0,29 0 0,-31 0 0,31 0 0,-23 0 0,23 0 0,-19 0 0,19 0 0,-17 0 0,17 0 0,0 0 0,-22 0 0,22 0 0,0 0 0,0 0 0,-20 0 0,20 0 0,0 0 0,0 0 0,-18 5 0,18-5 0,0 0 0,-24 5 0,24-5 0,-15 0 0,15 0 0,-20 10 0,20-10 0,-20 0 0,20 0 0,-21 7 0,21-7 0,-24 5 0,24-5 0,-23 9 0,23-9 0,-25 0 0,25 0 0,-22 5 0,22-5 0,-23 0 0,23 0 0,-23 0 0,23 0 0,-24 0 0,24 0 0,-27-5 0,10 5 0,2 0 0,-1-4 0,-3 4 0,2 0 0,-2 0 0,2-7 0,1 7 0,-1-5 0,-1 5 0,0-5 0,0 5 0,0-14 0,-2 11 0,3-4 0,-4 0 0,0 2 0,-1-4 0,0 2 0,2 0 0,-5-1 0,2 1 0,2 3 0,-3-5 0,1 5 0,-2 0 0,-2-4 0,2 3 0,-1-1 0,-1 1 0,-1-2 0,1 0 0,0 2 0,0-4 0,0 3 0,2-4 0,-1 2 0,1 3 0,1-6 0,3 6 0,1-6 0,1 6 0,0-4 0,3 2 0,16 7 0,-30-15 0,30 15 0,-32-12 0,16 3 0,-3 4 0,1-2 0,0-4 0,0 3 0,-2 0 0,2-1 0,18 9 0,-30-18 0,13 7 0,1 2 0,16 9 0,-30-19 0,30 19 0,-28-21 0,28 21 0,-30-22 0,30 22 0,-29-22 0,29 22 0,-30-21 0,12 12 0,2-4 0,-4-2 0,2 5 0,-2-6 0,1 2 0,0-2 0,-1 4 0,1-5 0,-3 2 0,2 2 0,1-1 0,-2 1 0,2 0 0,0 2 0,3-3 0,1 1 0,15 13 0,-30-27 0,17 9 0,-2 1 0,0-2 0,4 2 0,-5-5 0,2 1 0,-1 1 0,1 0 0,-2 0 0,2-2 0,-6-1 0,3 3 0,1-1 0,0 0 0,2 2 0,1 1 0,1-2 0,1 0 0,-1 0 0,0-4 0,2 4 0,-4-3 0,2-2 0,-2 1 0,2 1 0,-2 1 0,4-5 0,-2 6 0,4 0 0,-3 0 0,4 0 0,0 1 0,0 0 0,0 0 0,2 0 0,-3-6 0,3 5 0,-1-3 0,-1 3 0,0 1 0,-1-3 0,4 3 0,-4-5 0,0 5 0,3-1 0,-2 3 0,2-2 0,5 2 0,-8 1 0,8-3 0,-6 1 0,6 0 0,0 2 0,0-3 0,0 0 0,0 0 0,0-1 0,0 2 0,0 0 0,0 0 0,0-1 0,0 1 0,0-4 0,6 3 0,-6-2 0,4-1 0,-4-3 0,8 4 0,-8-2 0,8-4 0,-8 2 0,7 2 0,-1-7 0,2 6 0,-5-4 0,2 5 0,3-1 0,-1-2 0,-1 2 0,1 3 0,2 1 0,-4-1 0,2-3 0,0 3 0,-2 2 0,3-3 0,-3 2 0,2-1 0,-7 1 0,8-2 0,-3 0 0,-5-1 0,11 5 0,-6-6 0,2 0 0,2-1 0,2 6 0,-2-6 0,2 1 0,0 4 0,-2-3 0,1 3 0,-1 0 0,0-1 0,1-1 0,0 2 0,1 1 0,0 0 0,2 0 0,0 1 0,-3-2 0,2 2 0,-1 1 0,0-1 0,2-1 0,-5-1 0,3 1 0,-3-2 0,4 1 0,-5-1 0,2-2 0,0 2 0,3 1 0,-3-3 0,3 1 0,0-2 0,-3 2 0,3-1 0,0 1 0,0-2 0,3 2 0,-2 1 0,2 2 0,2 0 0,2 1 0,2 0 0,-2-1 0,2 1 0,3 0 0,-3-4 0,0 2 0,1-3 0,-1 4 0,3-2 0,-1 0 0,-2 2 0,3-3 0,-3 3 0,3-1 0,-3-4 0,1 4 0,-1-1 0,3 1 0,-3-3 0,3 3 0,-1-5 0,2 6 0,2-2 0,-2 2 0,2-3 0,-1 2 0,-2-5 0,1 5 0,-3-1 0,-1 1 0,-2 1 0,1 0 0,-1 1 0,2-1 0,-1 1 0,-1 1 0,1-2 0,-1 3 0,4-2 0,-2 0 0,1 1 0,1-2 0,-1 3 0,0-4 0,3 3 0,-2 0 0,0 1 0,-1 0 0,-1-2 0,3 3 0,-1-2 0,0 0 0,1-3 0,1-3 0,-1 4 0,0-3 0,2 2 0,1 0 0,-3-2 0,0-1 0,0 3 0,-1 1 0,-1-1 0,4 0 0,0 0 0,0 2 0,0-3 0,1 3 0,2-1 0,-1 0 0,2 2 0,-3-1 0,3 0 0,-3-1 0,2 0 0,0 1 0,1 0 0,-3 0 0,6 0 0,-5 0 0,4 4 0,0-4 0,0 1 0,0 1 0,1 2 0,-1-3 0,-2 3 0,2-1 0,-3-4 0,0 3 0,3-2 0,-6 0 0,3 0 0,-2-1 0,0-2 0,0 2 0,0-1 0,-2-3 0,0 5 0,4 0 0,-1-1 0,2 2 0,-1 4 0,-1-2 0,1 2 0,-1-2 0,0-1 0,2 6 0,-6-2 0,3-2 0,0 3 0,1 1 0,0-2 0,0 5 0,0 2 0,1-5 0,-1 8 0,2-3 0,-1 0 0,-1 6 0,-3-8 0,-2 8 0,1-11 0,-3 11 0,0-7 0,-2 7 0,0-7 0,3 7 0,0-9 0,2 6 0,-4 3 0,2-11 0,1 11 0,-1-8 0,3 8 0,-1-5 0,-1 5 0,5 0 0,-2 0 0,3 0 0,0 7 0,-1-4 0,2 7 0,-2-3 0,-1-1 0,-1 0 0,-4 0 0,2-1 0,-4-5 0,-4 7 0,-16-7 0,25-7 0,-25 7 0,0-23 0,0 23-2530,-27-32-4773,4 7-160,-9-11-257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57.755"/>
    </inkml:context>
    <inkml:brush xml:id="br0">
      <inkml:brushProperty name="width" value="0.46667" units="cm"/>
      <inkml:brushProperty name="height" value="0.46667" units="cm"/>
      <inkml:brushProperty name="color" value="#57D200"/>
    </inkml:brush>
  </inkml:definitions>
  <inkml:trace contextRef="#ctx0" brushRef="#br0">1868 1176 2947,'0'0'3587,"0"0"65,0 0-834,0 0 129,0 0-32,0 0-129,0 0-383,0 0-353,0 0-545,0 0-256,19 9-224,-19-9-224,26-7-288,-8 1-65,10 6-32,-1-12-63,7 12-1,2-8-352,4-2 0,-1 4 0,5-2 0,4-1 0,-1 4 0,4-2 0,2-3 0,1 1 0,5 0 0,-5 2 0,3 0 0,5 1 0,3 6 0,-5-10 0,4 10 0,0-7 0,5 7 0,-1-4 0,4 4 0,0 0 0,3 0 0,-4-5 0,4 5 0,-4 0 0,0 0 0,-2 0 0,0 0 0,-11 5 0,5-5 0,-6 5 0,3-5 0,-2 11 0,2-5 0,-4 5 0,0-1 0,2 5 0,1 1 0,0 0 0,-1 1 0,1 2 0,1 2 0,0-1 0,3 1 0,1 3 0,4-1 0,2 5 0,-1-1 0,5 6 0,4-3 0,-3 5 0,4 2 0,0-1 0,0 1 0,-4 3 0,0 1 0,2 4 0,-7 0 0,0-3 0,-6 9 0,-1-5 0,-8-3 0,0 6 0,0-3 0,-7 3 0,2-2 0,-2 5 0,0-1 0,3 4 0,-2 5 0,1-1 0,1 3 0,-3 4 0,0 3 0,-5 1 0,0-4 0,-3 5 0,-6-6 0,2 3 0,-4-5 0,3 4 0,-4-3 0,-2-3 0,3 7 0,-4-3 0,2 2 0,-5 2 0,0 0 0,-1 1 0,1 2 0,-5 1 0,0-1 0,3-4 0,-6 3 0,2 1 0,-3-6 0,-3 3 0,1-5 0,-4 4 0,1-1 0,-4 1 0,1 0 0,2 1 0,-10-4 0,5 4 0,0-4 0,-5 5 0,6-7 0,-6 3 0,5-2 0,-5 1 0,7 1 0,-7-1 0,6 3 0,-2-2 0,2 4 0,2-1 0,2 0 0,2 3 0,4-4 0,3 3 0,-2 1 0,1-5 0,6 3 0,-3-1 0,5-3 0,0-2 0,0 5 0,4-3 0,3 2 0,1 6 0,-1-3 0,-1 1 0,2 1 0,-4 1 0,0 1 0,3-3 0,-5-6 0,1 6 0,0-8 0,-4 4 0,2-4 0,-4 4 0,-4-3 0,1 5 0,-4 0 0,3 3 0,-7 0 0,4 5 0,-5-3 0,-1 2 0,-1 2 0,-5 0 0,2-3 0,-6 1 0,9-3 0,-9 3 0,0 2 0,0 2 0,0 1 0,0-1 0,-12-3 0,5 5 0,-2-4 0,-5 1 0,0-3 0,-4-1 0,-2-4 0,-1 2 0,-1 6 0,-3-3 0,1 7 0,0-6 0,0 5 0,3-1 0,-1 3 0,-1-1 0,3 0 0,4-3 0,1-3 0,2 0 0,2 0 0,2-2 0,4 4 0,5-3 0,-5 4 0,5 3 0,0-5 0,10 1 0,-1 6 0,3-5 0,6 0 0,-3-3 0,6 0 0,3 0 0,-1-1 0,4 2 0,-7-2 0,3 2 0,-2-7 0,-1 3 0,-4-5 0,2-2 0,-8-1 0,5-4 0,-4-1 0,-2-2 0,-1-6 0,-8 1 0,6 0 0,-6-1 0,0-3 0,-9-5 0,0 6 0,-2 2 0,-5-4 0,2 2 0,-6 2 0,-5-5 0,0 1 0,-3 2 0,-3-9 0,-5 0 0,3-5 0,-7 2 0,1 0 0,-1-3 0,-3-1 0,-2-2 0,-1 0 0,-6-1 0,0-3 0,-4 0 0,-3-2 0,1-3 0,-1 1 0,-1-3 0,1 1 0,4 0 0,-1 2 0,2-5 0,3 4 0,5 3 0,-1 0 0,7 1 0,0 2 0,2-2 0,6 3 0,-3 0 0,6 0 0,0-2 0,4 2 0,-6-1 0,4 1 0,-1-1 0,-1-3 0,2 1 0,-5-1 0,0 1 0,-4-5 0,1-2 0,-4 4 0,-1-1 0,-5-2 0,0 0 0,-4-1 0,-1-2 0,-6-2 0,-2-2 0,0-4 0,-5 0 0,-5 0 0,-3-3 0,-3-2 0,-1 0 0,-3-2 0,-3 0 0,-3-5 0,0 8 0,-4-8 0,3 5 0,0-5 0,-3 0 0,0 7 0,-1-7 0,0 4 0,1-4 0,0 5 0,0 2 0,5-7 0,-3 8 0,4-8 0,1 12 0,2-8 0,-3 4 0,3 1 0,4-3 0,-3 4 0,2-4 0,3 5 0,3-2 0,0 0 0,5 0 0,-2-1 0,5 4 0,3-4 0,2 1 0,3 0 0,3 0 0,2-1 0,-1 1 0,3-2 0,0-1 0,4 2 0,-2-1 0,3 1 0,1-1 0,-1-2 0,0 4 0,6-9 0,-2 5 0,6-5 0,-2 0 0,5 0 0,4 0 0,-1-4 0,4-5 0,-3 1 0,4-4 0,-1 2 0,1-6 0,-4 2 0,1-3 0,-2 1 0,0 4 0,-2-6 0,3 2 0,-1 2 0,2-3 0,0 3 0,5-4 0,0 0 0,-2 0 0,4-2 0,2 0 0,-2-5 0,-3 2 0,4 0 0,0-3 0,-2-3 0,0 1 0,2-5 0,2 1 0,1-3 0,0 2 0,3-5 0,5 0 0,-3-1 0,8-6 0,0 0 0,0-1 0,0-6 0,0 0 0,8-4 0,-3-1 0,0-1 0,0-1 0,1 3 0,1-4 0,-4 1 0,4 1 0,-3 0 0,3 0 0,-3-1 0,-4-2 0,7-4 0,-7-2 0,9 1 0,-9-3 0,4-4 0,-4 1 0,0-2 0,0 5 0,7-7 0,-7 3 0,0-2 0,0 1 0,0 1 0,-7-6 0,7 0 0,-6-3 0,6 1 0,-9-3 0,9 1 0,-9 2 0,9-5 0,-4 3 0,4 2 0,0-3 0,0 0 0,-4-2 0,4-2 0,0-6 0,0 1 0,-8-3 0,8-1 0,0-1 0,0 1 0,0 0 0,0-5 0,0 2 0,8-2 0,-8-2 0,8-2 0,-2 4 0,1-3 0,0 2 0,1-3 0,-4 5 0,4 0 0,-3-5 0,2 6 0,0-5 0,-3-1 0,3 4 0,-3-5 0,1 6 0,-5-4 0,9 5 0,-9-5 0,0 0 0,4 2 0,-4-7 0,0 4 0,7-2 0,-7-1 0,8 3 0,-8-2 0,6-3 0,-6 5 0,7-3 0,-7-2 0,0 6 0,7-3 0,-7-1 0,0 5 0,0-3 0,0 4 0,0-1 0,0 1 0,0-1 0,4-1 0,-4 4 0,9 1 0,-9-5 0,7 7 0,-7 2 0,5 0 0,-5 2 0,10-2 0,-10 0 0,8 1 0,-8 0 0,8 2 0,-8 4 0,4-3 0,-4 4 0,7 6 0,-7-1 0,0 4 0,3-3 0,-3 3 0,7-2 0,-7 5 0,9 0 0,-4 1 0,2 2 0,2 4 0,2 3 0,6 3 0,-5 2 0,2 4 0,0 2 0,-2 0 0,0 6 0,-1 0 0,-4 1 0,-7 1 0,9 4 0,-9-2 0,0-1 0,0 6 0,0-4 0,0-1 0,0 2 0,0 2 0,0-2 0,0 2 0,0 1 0,0-1 0,0 8 0,0-2 0,-6 3 0,6 6 0,0-3 0,0 6 0,0-1 0,-6-4 0,6 6 0,0 0 0,-4-3 0,4 1 0,-9-1 0,9 4 0,-11 0 0,11-1 0,-12 1 0,12 1 0,-8-1 0,8-5 0,0 3 0,0 0 0,0-2 0,0-2 0,0-1 0,0 0 0,0 4 0,0-2 0,0 1 0,0 2 0,7 5 0,-7 0 0,0 18 0,7-27 0,-7 27 0,3-21 0,-3 21 0,10-16 0,-10 16 0,0 0 0,11-22 0,-11 22 0,0 0 0,0 0 0,15-16 0,-15 16 0,0 0 0,0 0 0,0 0 0,17 0 0,-17 0 0,0 0 0,16 27 0,-16-27 0,17 28 0,-5-8 0,-1 8 0,1 16 0,4 9 0,4 19 0,-3 13 0,3 13 0,-4 16 0,0 13 0,-1 21 0,-3 2 0,-6 6 0,0-1 0,-6 4 0,0-8 0,0-1 0,0-20 0,-10-18 0,1-16 0,0-26 0,-2-14 0,1-23 0,10-33 0,-16-12 0,16-31 0,0-24 0,7-24 0,3-21 0,9-24 0,0-25 0,0-9 0,2-7 0,-2-2 0,-5 5 0,1 6 0,-8 12 0,0 14 0,0 21 0,-7 20 0,5 16 0,-5 17 0,6 15 0,-6 16 0,0 37 0,0 0 0,12 27 0,-5 28 0,2 29 0,6 25 0,3 29 0,1 23 0,8 21 0,1 8 0,-1 2 0,2-2 0,-2-12 0,-4-11 0,-7-24 0,-5-21 0,-11-30 0,0-28 0,-18-35 0,-3-35 0,1-39 0,-1-41 0,4-33 0,5-39 0,12-30 0,7-26 0,13-9 0,1-5 0,10 17 0,3 21 0,3 25 0,5 33 0,-3 31 0,-2 38 0,-1 34 0,-2 29 0,-3 33 0,-4 32 0,-6 30 0,-4 30 0,-3 41 0,-1 26 0,-9 25 0,3 21 0,-7 6 0,11 2 0,-11-7 0,0-18 0,-7-27 0,-6-27 0,1-32 0,-6-30 0,0-38 0,0-45 0,5-41 0,-2-56 0,6-49 0,9-53 0,0-47 0,0-40 0,0-20 0,6-6 0,10 7 0,1 32 0,9 36 0,5 40 0,5 43 0,4 43 0,0 39 0,-1 32 0,-4 39 0,-1 31 0,-5 44 0,-5 37 0,4 47 0,-1 37 0,5 33 0,-1 31 0,5 14 0,-2 2 0,2-14 0,-7-23 0,-8-31 0,-11-34 0,-10-39 0,0-44 0,-10-45 0,-6-50 0,2-57 0,-6-60 0,1-62 0,0-56 0,-1-52 0,-1-42 0,0-19 0,1-9 0,6 15 0,11 33 0,6 37 0,13 48 0,9 51 0,11 48 0,6 49 0,9 40 0,3 52 0,-5 43 0,3 45 0,-1 55 0,4 51 0,2 42 0,-5 39 0,2 26 0,0 4 0,-12 3 0,-2-21 0,-12-27 0,-10-45 0,-14-44 0,-4-47 0,-13-52 0,-7-53 0,1-56 0,-3-67 0,-3-59 0,4-61 0,0-62 0,-6-44 0,0-41 0,0-15 0,-5-1 0,5 26 0,2 38 0,13 43 0,12 55 0,0 51 0,13 50 0,14 40 0,11 42 0,1 35 0,6 41 0,6 47 0,4 43 0,6 48 0,9 44 0,6 35 0,5 25 0,0 10 0,-7-7 0,-9-14 0,-11-38 0,-20-41 0,-21-49 0,-17-50 0,-19-50 0,-9-62 0,-14-61 0,-4-64 0,-2-64 0,-1-66 0,-3-55 0,-1-46 0,-4-26 0,2-1 0,2 16 0,8 34 0,9 47 0,10 56 0,18 55 0,12 63 0,20 51 0,15 53 0,19 46 0,16 53 0,9 52 0,12 51 0,14 45 0,6 45 0,9 33 0,2 16 0,1 9 0,-15-10 0,-10-27 0,-19-31 0,-22-39 0,-23-53 0,-22-49 0,-21-53 0,-14-62 0,-17-65 0,-7-61 0,-5-68 0,-6-61 0,2-52 0,1-34 0,2-27 0,8-3 0,0 17 0,12 28 0,7 42 0,12 50 0,14 46 0,0 43 0,20 47 0,9 36 0,11 44 0,18 40 0,7 41 0,22 45 0,13 52 0,11 39 0,10 44 0,9 26 0,-7 25 0,-6 1 0,-10-13 0,-29-19 0,-18-34 0,-29-41 0,-20-42 0,-24-45 0,-20-55 0,-14-57 0,-12-57 0,-11-59 0,-12-66 0,-4-62 0,-12-55 0,-6-37 0,0-31 0,-4 2 0,3 16 0,14 34 0,15 48 0,21 56 0,27 53 0,20 52 0,28 60 0,27 40 0,26 48 0,26 49 0,21 41 0,17 52 0,11 46 0,9 38 0,6 31 0,-6 12 0,-14 0 0,-25-18 0,-27-28 0,-24-37 0,-31-46 0,-28-46 0,-26-46 0,-16-53 0,-14-52 0,-10-46 0,-4-65 0,-5-51 0,3-58 0,-5-48 0,4-32 0,4-19 0,10 10 0,6 16 0,14 39 0,17 50 0,14 48 0,9 54 0,17 52 0,9 50 0,8 34 0,8 40 0,9 38 0,6 41 0,6 37 0,2 28 0,0 29 0,-5 12 0,-5 0 0,-15-1 0,-15-25 0,-16-33 0,-18-36 0,-23-45 0,-15-43 0,-11-53 0,-8-46 0,-5-53 0,1-43 0,-3-50 0,10-39 0,4-29 0,5-26 0,6 0 0,1 5 0,5 11 0,2 26 0,1 26 0,-1 38 0,3 31 0,2 33 0,10 25 0,6 30 0,10 38 0,10 36 0,14 37 0,13 35 0,14 29 0,11 27 0,13 27 0,3 15 0,10 3 0,-3-13 0,-8-11 0,-10-25 0,-11-30 0,-17-31 0,-22-41 0,-17-43 0,-31-47 0,-16-45 0,-13-43 0,-12-43 0,-16-34 0,-10-31 0,-9-12 0,-11-3 0,-6 8 0,-4 11 0,3 24 0,2 21 0,9 28 0,12 31 0,17 20 0,23 20 0,25 22 0,23 22 0,14 36 0,37 10 0,17 45 0,28 28 0,21 33 0,20 29 0,7 24 0,13 21 0,-2 15 0,5 15 0,-9 20 0,-5 18 0,-6 14 0,-15 18 0,-5 11 0,-14 11 0,-14 5 0,-15-12 0,-18-19 0,-22-28 0,-17-25 0,-16-32 0,-11-33 0,-12-36 0,-1-28 0,-6-34 0,10-30 0,-1-40 0,11-45 0,1-39 0,9-50 0,-7-44 0,4-43 0,-10-29 0,-3-22 0,-13-13 0,0-2 0,-2 13 0,-4 14 0,8 32 0,5 30 0,9 29 0,8 36 0,15 32 0,0 37 0,18 35 0,7 49 0,10 37 0,4 47 0,9 37 0,9 37 0,-1 35 0,6 30 0,-3 27 0,2 16 0,-4 5 0,-3 9 0,-2-7 0,-4-1 0,-1-12 0,-7-15 0,0-30 0,-8-20 0,-6-30 0,-12-35 0,-7-39 0,-7-40 0,-16-43 0,-9-50 0,-11-48 0,-7-44 0,-8-46 0,2-33 0,0-27 0,1-8 0,8 12 0,9 23 0,12 27 0,14 35 0,14 44 0,10 36 0,12 48 0,12 33 0,11 33 0,12 32 0,4 36 0,10 32 0,6 33 0,4 27 0,-8 20 0,-4 11 0,-11-1 0,-12-6 0,-17-19 0,-18-19 0,-20-35 0,-10-25 0,-12-34 0,-9-34 0,-5-26 0,1-37 0,-1-40 0,4-45 0,-2-34 0,3-42 0,8-32 0,3-21 0,9-9 0,4 10 0,7 23 0,12 30 0,3 35 0,5 45 0,1 39 0,3 39 0,1 36 0,-4 25 0,6 33 0,-6 26 0,-1 29 0,1 25 0,2 25 0,-4 16 0,-3 7 0,-5 7 0,-11-5 0,0-19 0,-19-17 0,-2-27 0,-9-27 0,-10-33 0,1-25 0,-6-32 0,3-41 0,3-35 0,6-46 0,-1-44 0,6-45 0,2-37 0,7-36 0,2-12 0,8 8 0,9 17 0,0 28 0,11 44 0,5 43 0,4 53 0,4 48 0,2 48 0,3 38 0,3 47 0,3 40 0,5 40 0,1 35 0,2 24 0,0 17 0,-4 3 0,-8-8 0,-8-17 0,-10-19 0,-13-24 0,0-27 0,-20-27 0,-4-24 0,-3-29 0,-6-25 0,-3-28 0,2-40 0,-7-37 0,-2-50 0,-2-48 0,0-48 0,1-50 0,-4-45 0,2-37 0,-5-17 0,0 5 0,9 26 0,3 34 0,10 39 0,0 50 0,11 48 0,9 56 0,9 45 0,16 59 0,4 34 0,9 41 0,3 44 0,11 45 0,10 41 0,10 29 0,7 20 0,-1 9 0,-4-12 0,-9-15 0,-13-35 0,-21-35 0,-14-49 0,-25-47 0,-12-52 0,-18-60 0,-9-54 0,-3-58 0,-7-54 0,-1-47 0,4-46 0,-4-31 0,5-6 0,-4 7 0,8 24 0,8 39 0,15 46 0,6 43 0,13 50 0,12 51 0,13 45 0,11 42 0,5 32 0,8 38 0,7 31 0,5 30 0,4 20 0,2 10 0,-3-11 0,-3-15 0,-13-29 0,-5-31 0,-14-38 0,-13-33 0,-7-41 0,7-31 0,-38-45 0,13-32 0,-2-33 0,3-29 0,-2-30 0,-1-21 0,-3-7 0,-2 6 0,1 20 0,7 26 0,1 43 0,4 45 0,4 50 0,5 47 0,10 45 0,0 41 0,12 29 0,5 34 0,-3 25 0,6 14 0,0 10 0,-3-2 0,-6-18 0,-11-24 0,-13-33 0,-11-42 0,-19-49 0,-15-46 0,-14-55 0,-7-50 0,-3-45 0,-3-42 0,4-36 0,6-29 0,12-10 0,5 6 0,13 17 0,13 30 0,10 40 0,11 44 0,11 55 0,0 51 0,31 64 0,-5 36 0,10 34 0,5 29 0,2 29 0,2 16 0,-4 10 0,2-3 0,-16-18 0,-3-20 0,-21-34 0,-6-33 0,-17-40 0,-9-40 0,-7-55 0,-5-43 0,-2-47 0,0-47 0,8-35 0,-1-27 0,12-13 0,5 8 0,9 25 0,10 30 0,0 43 0,10 53 0,9 55 0,5 56 0,6 50 0,4 37 0,5 39 0,-3 33 0,4 22 0,-3 18 0,-5 11 0,-6-7 0,-16-19 0,-10-27 0,-21-40 0,-10-42 0,-17-57 0,-12-51 0,-14-60 0,-1-49 0,-2-51 0,-2-42 0,9-38 0,9-20 0,6-4 0,14 11 0,12 27 0,13 34 0,16 47 0,7 59 0,19 66 0,3 59 0,11 55 0,1 44 0,7 39 0,3 35 0,-3 27 0,-5 13 0,-4-4 0,-7-2 0,-8-31 0,-13-26 0,-11-41 0,-20-45 0,-5-55 0,-4-48 0,-5-46 0,6-43 0,6-35 0,17-26 0,14-15 0,19-2 0,19 3 0,12 10 0,20 16 0,5 23 0,11 25 0,-4 27 0,5 24 0,-7 23 0,-4 31 0,-8 21 0,-16 22 0,-11 21 0,-17 10 0,-13 14 0,-14-3 0,-15 2 0,-8-12 0,-11-13 0,-1-17 0,-1-13 0,3-18 0,7-13 0,20-16 0,0 0 0,0-23 0,20 1 0,17-12 0,11 1 0,5-3 0,8 1 0,3 9 0,0 4 0,-5 10 0,-5 12 0,-13 10 0,-15 8 0,-13 9 0,-13 5 0,-19 8 0,-17 3 0,-9 7 0,-10 0 0,-8 4 0,-1-2 0,0 0 0,4-11 0,7-2 0,8-12 0,11-11 0,13-16 0,12-18 0,9-13 0,10-17 0,14-9 0,6-11 0,6-5 0,8-7 0,-2 7 0,-1 5 0,-7 12 0,-4 16 0,-15 18 0,-15 22 0,-10 24 0,-15 26 0,-12 18 0,-6 23 0,-14 18 0,-4 21 0,-7 9 0,-9 9 0,-1-3 0,-3-12 0,0-11 0,-4-23 0,2-31 0,-2-36 0,2-45 0,-1-45 0,4-39 0,-2-41 0,10-36 0,0-34 0,8-21 0,3-4 0,7 9 0,12 27 0,9 23 0,8 40 0,13 39 0,6 54 0,6 41 0,19 52 0,5 33 0,3 32 0,7 26 0,-1 25 0,2 17 0,-5 7 0,-8 0 0,-8-3 0,-7-22 0,-16-27 0,-11-38 0,-20-41 0,-8-42 0,-10-48 0,-5-47 0,1-48 0,2-37 0,4-33 0,12-26 0,9-7 0,8 1 0,13 14 0,3 22 0,4 32 0,7 37 0,0 57 0,0 64 0,18 23 0,-9 56 0,1 41 0,4 30 0,2 28 0,-3 17 0,-2 0 0,-6-5 0,-5-23 0,-9-19 0,-8-29 0,-10-36 0,-9-38 0,-9-38 0,0-40 0,-3-50 0,-2-46 0,0-45 0,-4-38 0,6-27 0,5-12 0,2 8 0,8 21 0,5 26 0,12 49 0,7 55 0,9 57 0,17 66 0,0 47 0,7 48 0,4 37 0,2 34 0,1 27 0,-4 14 0,-6 2 0,-3-6 0,-9-20 0,-9-29 0,-18-37 0,-9-45 0,-7-47 0,-13-46 0,-5-49 0,-4-49 0,4-47 0,-1-46 0,9-39 0,7-29 0,4-16 0,7 3 0,11 22 0,8 27 0,7 41 0,19 44 0,1 63 0,13 57 0,12 62 0,8 45 0,6 39 0,2 39 0,-2 27 0,-4 25 0,-6 13 0,-6 6 0,-7-10 0,-17-15 0,-9-32 0,-10-38 0,-10-37 0,-9-47 0,-7-51 0,-2-49 0,-1-46 0,6-37 0,10-22 0,13-19 0,4 2 0,17 8 0,15 24 0,13 26 0,4 36 0,11 33 0,-1 38 0,4 35 0,0 29 0,-4 23 0,-4 14 0,-6 11 0,-8 1 0,-11-3 0,-11-15 0,-16-17 0,-18-27 0,-9-28 0,-15-23 0,-11-33 0,-6-18 0,-5-25 0,-4-17 0,0-13 0,2-3 0,11 1 0,1 12 0,13 11 0,5 19 0,10 20 0,19 34 0,0 0 0,-10 55 0,10 12 0,9 19 0,-6 17 0,-3 12 0,0 3 0,-9-1 0,-3-13 0,-14-15 0,-5-18 0,-11-32 0,-8-36 0,-16-35 0,-6-37 0,-6-41 0,-3-37 0,-3-44 0,4-31 0,1-28 0,9-13 0,9 14 0,10 19 0,11 37 0,13 37 0,11 54 0,11 61 0,10 62 0,15 53 0,7 42 0,3 35 0,4 32 0,-2 21 0,-3 16 0,1 5 0,-10-4 0,-11-15 0,-9-28 0,-25-37 0,-7-40 0,-15-53 0,-13-48 0,-9-54 0,-6-48 0,-4-39 0,1-46 0,9-28 0,5-30 0,9-13 0,11 1 0,9 14 0,8 29 0,13 33 0,7 44 0,7 49 0,7 67 0,6 58 0,8 56 0,2 43 0,4 42 0,2 35 0,-1 34 0,1 18 0,-4 0 0,-9-8 0,-9-29 0,-14-32 0,-14-45 0,-18-46 0,-7-61 0,-7-54 0,-6-51 0,2-44 0,5-40 0,11-36 0,12-30 0,10-30 0,9-2 0,10 2 0,0 18 0,8 27 0,4 39 0,6 42 0,2 58 0,1 57 0,5 57 0,5 48 0,0 44 0,-1 38 0,-2 32 0,-4 19 0,-6 9 0,-10-4 0,-8-21 0,-19-19 0,-9-36 0,-14-38 0,-7-48 0,-9-45 0,-6-55 0,1-49 0,2-45 0,6-46 0,5-46 0,7-38 0,-5-24 0,6-5 0,3 7 0,3 25 0,6 34 0,7 37 0,3 55 0,9 56 0,11 58 0,6 58 0,8 45 0,1 39 0,6 34 0,-2 24 0,-1 26 0,-1 6 0,-9 0 0,-8-13 0,0-26 0,-20-31 0,-7-38 0,-9-34 0,-8-47 0,-6-43 0,0-52 0,-3-41 0,8-42 0,2-42 0,8-34 0,8-34 0,4-8 0,6 4 0,5 15 0,4 27 0,8 37 0,0 48 0,0 52 0,0 70 0,27 27 0,-10 55 0,6 36 0,1 35 0,5 28 0,5 29 0,-2 17 0,-4 15 0,2-2 0,-9-1 0,-11-23 0,-3-17 0,-16-29 0,-4-25 0,-7-40 0,-6-33 0,2-37 0,0-35 0,4-40 0,-1-47 0,11-37 0,-2-43 0,5-28 0,-2-20 0,4-2 0,5 13 0,-5 21 0,10 40 0,4 39 0,3 50 0,5 54 0,10 34 0,1 37 0,3 16 0,1 20 0,0 14 0,0 8 0,-9 3 0,-1 1 0,-6-6 0,-5-6 0,-11-5 0,-7-20 0,-6-14 0,-3-15 0,-4-26 0,-1-25 0,-3-27 0,5-21 0,1-18 0,5-22 0,3-9 0,-2-3 0,5-2 0,-1 8 0,-1 8 0,2 14 0,2 13 0,-4 21 0,9 22 0,0 0 0,-20 22 0,11 12 0,2 7 0,2 8 0,-4 2 0,-1 0 0,3-8 0,-2-11 0,9-32 0,-13 6 0,4-41 0,-3-27 0,6-29 0,2-31 0,4-41 0,0-33 0,5-32 0,2-26 0,3-20 0,-4-14 0,-2-15 0,-4 5 0,0 3 0,0 5 0,-7 7 0,7 14 0,-3 8 0,3 8 0,9 8 0,1 7 0,2 8 0,5 9 0,2 3 0,-5 1 0,1-1 0,-8-1 0,-7-8 0,0-2 0,-11-5 0,-3 2 0,-3 1 0,4 1 0,-2 10 0,10 16 0,5 14 0,0 16 0,17 12 0,2 14 0,6 14 0,-4 16 0,5 14 0,-7 9 0,-3 14 0,0 13 0,-7 16 0,-9 22 0,0 30 0,0 0 0,-9 33 0,-2 31 0,0 22 0,1 28 0,-2 34 0,6 36 0,6 27 0,11 29 0,8 31 0,13 28 0,13 21 0,7 14 0,9 6 0,6-3 0,-4-2 0,6-13 0,-8-10 0,-6-21 0,-7-14 0,-8-25 0,-10-20 0,-13-38 0,-11-24 0,-6-44 0,-10-35 0,-5-41 0,-10-50 0,-2-40 0,-5-48 0,0-41 0,-6-35 0,-2-36 0,-2-29 0,-6-27 0,0-20 0,-1-25 0,0-18 0,1-12 0,2-19 0,1-13 0,8-16 0,5-4 0,8 0 0,6 11 0,8 11 0,10 20 0,18 16 0,5 25 0,9 35 0,12 25 0,5 31 0,3 34 0,0 24 0,-4 34 0,-6 27 0,-7 34 0,-10 23 0,-25 33 0,16 21 0,-16 25 0,-11 29 0,-6 36 0,2 27 0,-5 33 0,2 39 0,-1 32 0,9 27 0,1 32 0,9 32 0,0 21 0,5 29 0,9 21 0,5 13 0,12 17 0,1 0 0,4-5 0,3-9 0,-3-23 0,-4-20 0,-7-33 0,-7-23 0,-9-46 0,-16-29 0,-5-44 0,-8-35 0,-5-43 0,0-44 0,-10-48 0,4-44 0,0-50 0,4-45 0,2-45 0,-2-44 0,6-35 0,1-39 0,3-33 0,2-23 0,-3-23 0,-1-16 0,1-12 0,0-7 0,2 7 0,-2 8 0,3 10 0,5 28 0,1 24 0,9 39 0,0 37 0,9 36 0,1 38 0,5 44 0,-4 35 0,3 40 0,-14 38 0,27 56 0,-16 35 0,-1 52 0,0 51 0,2 45 0,4 58 0,5 44 0,8 38 0,7 24 0,7 26 0,5-1 0,0 8 0,3 2 0,-3-16 0,0-11 0,-7-16 0,-9-16 0,-5-27 0,-6-24 0,-8-39 0,-4-40 0,-9-47 0,0-49 0,0-62 0,-10-50 0,2-68 0,2-57 0,6-62 0,0-57 0,6-59 0,2-48 0,0-50 0,3-39 0,-4-31 0,-7-33 0,-11-24 0,-7-11 0,-6-2 0,-11 1 0,-4 18 0,-6 19 0,2 32 0,4 47 0,7 49 0,4 59 0,9 53 0,10 53 0,9 57 0,8 59 0,9 61 0,9 53 0,10 59 0,1 55 0,4 56 0,8 52 0,4 60 0,6 47 0,2 36 0,3 28 0,-5 13 0,0 2 0,-4-2 0,-8-20 0,-8-28 0,-11-32 0,-15-39 0,-7-36 0,-6-42 0,-9-40 0,-5-52 0,7-45 0,-3-56 0,10-57 0,0-63 0,0-65 0,14-62 0,-7-62 0,3-54 0,-10-45 0,0-48 0,0-31 0,-14-31 0,0-22 0,-5-14 0,1-1 0,-1 4 0,-1 13 0,6 27 0,4 37 0,7 44 0,3 54 0,6 53 0,10 52 0,5 55 0,8 55 0,4 52 0,2 62 0,6 56 0,2 59 0,5 59 0,4 58 0,6 62 0,1 53 0,5 45 0,-3 28 0,1 25 0,-1 7 0,-8 0 0,-10-11 0,-7-22 0,-12-20 0,-8-45 0,-11-32 0,-5-43 0,-10-42 0,-1-46 0,-2-56 0,2-56 0,-1-65 0,7-65 0,5-65 0,0-68 0,0-72 0,5-61 0,-5-56 0,0-58 0,-7-45 0,-11-38 0,-12-28 0,-10-16 0,-10 3 0,-14 12 0,1 24 0,-7 31 0,2 46 0,8 55 0,4 56 0,17 57 0,14 61 0,16 50 0,9 59 0,21 59 0,12 62 0,11 59 0,10 49 0,10 68 0,3 49 0,6 59 0,2 51 0,2 47 0,-2 32 0,-5 21 0,-6 9 0,-8 3 0,-8-2 0,-18-30 0,-8-22 0,-13-40 0,-9-36 0,-9-50 0,-4-35 0,-1-51 0,1-50 0,3-49 0,7-52 0,7-58 0,12-57 0,8-63 0,7-57 0,8-59 0,1-57 0,5-55 0,-2-46 0,-3-44 0,-10-40 0,-6-21 0,-14-12 0,-10 0 0,-9 16 0,-5 21 0,-6 43 0,-5 38 0,5 60 0,-1 55 0,3 61 0,7 50 0,6 51 0,5 59 0,5 55 0,9 61 0,6 57 0,9 58 0,7 57 0,6 58 0,8 50 0,2 43 0,4 24 0,0 23 0,-7 8 0,-4 3 0,-7-6 0,-10-21 0,-9-20 0,-9-41 0,-10-33 0,-10-50 0,-7-44 0,-4-62 0,-1-54 0,-1-69 0,2-68 0,6-68 0,6-67 0,3-68 0,6-68 0,0-56 0,0-56 0,0-39 0,-4-36 0,-11-15 0,-6 0 0,-5 17 0,-2 18 0,0 39 0,0 45 0,5 57 0,10 59 0,13 61 0,10 52 0,9 59 0,14 62 0,6 65 0,7 66 0,12 64 0,10 61 0,3 62 0,6 54 0,0 41 0,2 28 0,-4 12 0,-8 3 0,-8-10 0,-13-23 0,-16-33 0,-10-38 0,-17-47 0,-11-49 0,-11-50 0,-7-48 0,-3-55 0,-2-58 0,3-54 0,8-58 0,10-57 0,10-64 0,9-57 0,3-62 0,8-51 0,-3-52 0,-2-37 0,-8-25 0,-12-3 0,-7 6 0,-12 21 0,-3 44 0,-3 42 0,5 71 0,7 61 0,5 58 0,13 68 0,16 65 0,11 67 0,13 64 0,4 69 0,14 56 0,4 59 0,6 56 0,4 52 0,1 34 0,1 21 0,-1 9 0,-11-6 0,-3-17 0,-13-27 0,-13-32 0,-14-45 0,-9-43 0,-10-51 0,-18-45 0,-3-52 0,-5-53 0,2-52 0,0-63 0,8-60 0,-4-68 0,6-68 0,0-63 0,-3-64 0,-2-51 0,-6-35 0,-5-22 0,-8 2 0,-2 19 0,1 40 0,3 54 0,12 63 0,9 66 0,15 69 0,16 63 0,16 74 0,14 60 0,14 67 0,14 60 0,9 71 0,6 51 0,8 62 0,-3 40 0,1 35 0,-12 24 0,-11 0 0,-19-12 0,-19-28 0,-18-26 0,-21-41 0,-14-42 0,-17-43 0,-11-46 0,-5-39 0,2-40 0,2-41 0,7-39 0,5-51 0,17-44 0,15-60 0,8-50 0,15-52 0,8-54 0,7-43 0,3-32 0,3-17 0,-3-3 0,-1 15 0,-2 35 0,-9 43 0,-2 51 0,-2 56 0,-8 58 0,-3 60 0,-10 47 0,10 71 0,-10 38 0,-11 46 0,2 42 0,-4 45 0,-3 35 0,2 25 0,-4 18 0,-2 8 0,0-2 0,-11-14 0,-5-20 0,-7-33 0,-7-34 0,-9-43 0,0-33 0,4-44 0,1-37 0,11-51 0,16-38 0,11-51 0,16-33 0,16-45 0,15-25 0,1-16 0,7-9 0,1 19 0,-3 22 0,-4 30 0,-7 32 0,-12 42 0,-14 55 0,0 0 0,-5 76 0,-13 16 0,1 23 0,-6 21 0,3 18 0,-4 6 0,1 6 0,1-6 0,-3-10 0,4-19 0,-2-17 0,-2-22 0,0-26 0,0-22 0,1-28 0,6-28 0,2-34 0,11-28 0,5-28 0,0-18 0,0-19 0,5-1 0,4 9 0,0 16 0,0 30 0,-2 32 0,-7 53 0,11 29 0,-4 41 0,-3 37 0,-4 18 0,7 23 0,-7 10 0,0-3 0,0-10 0,-9-16 0,-2-29 0,2-26 0,-7-31 0,16-43 0,-23-30 0,23-38 0,-11-42-3748,11-28-3138,0-40-481,11-41-96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17.285"/>
    </inkml:context>
    <inkml:brush xml:id="br0">
      <inkml:brushProperty name="width" value="0.13333" units="cm"/>
      <inkml:brushProperty name="height" value="0.13333" units="cm"/>
      <inkml:brushProperty name="color" value="#177D36"/>
    </inkml:brush>
  </inkml:definitions>
  <inkml:trace contextRef="#ctx0" brushRef="#br0">1873 1251 6118,'0'0'3011,"0"0"-353,0 0-224,0 0-63,0 0-129,0 0-128,0 0-160,0 0-33,0 0-95,0 0-32,0 0-225,0 0-223,0 0-225,0 0-833,0 0-288,0 0 0,0 0 0,18 0 0,-18 0 0,0 0 0,0 0 0,17-10 0,-17 10 0,17-5 0,-17 5 0,27-8 0,-27 8 0,28-7 0,-13 2 0,1 5 0,2-7 0,-18 7 0,27-9 0,-11 9 0,-16 0 0,28-17 0,-28 17 0,29-7 0,-29 7 0,29-12 0,-29 12 0,24-7 0,-8 1 0,0 0 0,1 2 0,1-2 0,0-1 0,-2 7 0,0-6 0,4 2 0,-7 4 0,5-11 0,1 11 0,-2-5 0,3-1 0,1-1 0,1 7 0,2-6 0,0 1 0,-1 5 0,3-11 0,-2 11 0,-1-7 0,2 1 0,1 2 0,-2-2 0,1 0 0,-5-1 0,0 2 0,-1 0 0,1-2 0,0 3 0,-3-1 0,3-1 0,-1-1 0,4 4 0,-3-3 0,2 6 0,-1-10 0,5 10 0,-7-7 0,0 7 0,3-9 0,-3 9 0,3-8 0,-1 8 0,5-7 0,-7 7 0,7-7 0,-3 7 0,5-7 0,-5 7 0,1-5 0,0 5 0,-1-8 0,3 8 0,-5-7 0,-2 7 0,3-5 0,-1 5 0,-1 0 0,1-8 0,3 8 0,-3 0 0,3 0 0,0 0 0,5-4 0,-4 4 0,5 0 0,1-6 0,-3 6 0,0 0 0,2 0 0,-1 0 0,0 0 0,-3 0 0,4 0 0,-9 0 0,4 0 0,1 0 0,-7 0 0,1 6 0,-1-6 0,-2 0 0,-2 4 0,3-4 0,-1 0 0,-1 0 0,-1 0 0,5 0 0,-6 0 0,2 0 0,4 4 0,-3-4 0,-1 9 0,5-3 0,-4-6 0,3 5 0,-1-5 0,2 9 0,0-9 0,-2 7 0,1-7 0,-1 11 0,3-11 0,1 7 0,-1 0 0,-3-1 0,3-6 0,-1 7 0,0 0 0,3-7 0,-5 9 0,3-6 0,0 4 0,4-1 0,-5-1 0,2-1 0,2 3 0,-3 0 0,1-4 0,1 4 0,0-1 0,2 0 0,-7 1 0,4 0 0,-3-4 0,5 6 0,-4-2 0,-1-4 0,-1 7 0,-2-3 0,2-3 0,-3 3 0,2-2 0,0 1 0,-2-2 0,0 4 0,2-3 0,2 1 0,-4 3 0,7-4 0,-3 0 0,1 2 0,-1 0 0,-1-3 0,1 4 0,1-3 0,0 0 0,-2 2 0,0-1 0,3-1 0,-1 2 0,3 1 0,-3-3 0,1 2 0,0-2 0,2 0 0,-3 1 0,-1 3 0,1-5 0,1 4 0,-2-2 0,-1 1 0,2 2 0,2 0 0,-1 0 0,-2 2 0,0-1 0,2 2 0,0 3 0,1 1 0,-3-1 0,1 1 0,-1-4 0,1 3 0,0 0 0,0-6 0,-2 5 0,1-4 0,-3 2 0,2-3 0,-5 2 0,1-3 0,4 1 0,-19-9 0,27 17 0,-27-17 0,27 15 0,-27-15 0,26 16 0,-26-16 0,25 18 0,-9-9 0,2-2 0,-4 4 0,2-2 0,2 3 0,-2 0 0,-1-2 0,5 4 0,-1-1 0,-6-2 0,6 5 0,-2-2 0,4-1 0,-6 0 0,3 4 0,-2-1 0,4-1 0,-6 0 0,2 0 0,2-2 0,-3 3 0,0-6 0,1 4 0,1 0 0,0-3 0,2 3 0,0 0 0,1 3 0,0-3 0,-1 2 0,3 2 0,-1-2 0,-2 0 0,5 1 0,-1 0 0,-2-3 0,0 2 0,1 2 0,-3-4 0,1 2 0,0-4 0,0 3 0,-4-2 0,3-2 0,-19-11 0,29 25 0,-29-25 0,25 21 0,-25-21 0,25 19 0,-25-19 0,23 20 0,-23-20 0,22 20 0,-22-20 0,19 20 0,-19-20 0,18 23 0,-18-23 0,18 28 0,-10-13 0,-8-15 0,23 34 0,-13-19 0,2 1 0,3 1 0,-3-3 0,2 2 0,-1 2 0,2-2 0,0 1 0,-15-17 0,24 28 0,-24-28 0,24 32 0,-24-32 0,23 27 0,-23-27 0,19 29 0,-19-29 0,20 24 0,-20-24 0,17 29 0,-17-29 0,14 27 0,-14-27 0,17 26 0,-17-26 0,11 31 0,-3-15 0,-8-16 0,11 27 0,-3-12 0,-1 4 0,-1-2 0,3 1 0,0 0 0,2 0 0,-2 2 0,0-1 0,1 2 0,-1-4 0,-2-2 0,3 2 0,-1-2 0,-2 0 0,2 3 0,-1-2 0,-3 0 0,3 1 0,-8-17 0,18 28 0,-13-10 0,4-2 0,0-1 0,0 2 0,2-1 0,-1 0 0,0 1 0,2 0 0,-12-17 0,23 31 0,-13-18 0,-1 3 0,-3 3 0,3-2 0,-2 3 0,2 0 0,-6-2 0,3 2 0,2-1 0,-4 3 0,4-6 0,-1 4 0,0-3 0,-2 2 0,2 1 0,1-2 0,-1 2 0,-4 0 0,3-3 0,-2 3 0,2 0 0,0-2 0,-2 1 0,-4 0 0,10-3 0,-10 1 0,0-17 0,11 29 0,-11-29 0,6 30 0,-6-14 0,0-16 0,8 29 0,-8-29 0,7 34 0,-7-16 0,7-2 0,-2-1 0,-5 2 0,9-1 0,-3 1 0,3 0 0,-6 1 0,4 0 0,-3-3 0,1 3 0,-5-1 0,11-3 0,-7 1 0,-4 4 0,7-3 0,-7-16 0,9 28 0,-9-12 0,9 0 0,-9 4 0,4-2 0,3 2 0,-7-1 0,9 1 0,-9 2 0,5-3 0,-5 2 0,6-1 0,-6-1 0,8-2 0,-8 0 0,5 0 0,-5 2 0,5-3 0,-5 2 0,0-18 0,10 28 0,-10-28 0,0 31 0,0-31 0,5 28 0,-5-28 0,0 28 0,0-28 0,7 28 0,-7-12 0,0 0 0,7 2 0,-7-2 0,0 2 0,0-2 0,4-1 0,-4 2 0,0 1 0,0 0 0,0 0 0,0-1 0,0 4 0,0-2 0,-4 0 0,4 0 0,0 0 0,0-1 0,0 0 0,0 0 0,0-2 0,-7-1 0,7 1 0,0-16 0,0 29 0,0-29 0,0 24 0,0-24 0,0 23 0,0-23 0,0 20 0,0-20 0,9 23 0,-9-23 0,5 20 0,-5-20 0,0 19 0,0-19 0,7 21 0,-7-21 0,0 20 0,0-20 0,7 21 0,-7-21 0,0 26 0,0-26 0,0 30 0,0-14 0,0-2 0,0 3 0,0 1 0,0-18 0,0 36 0,0-19 0,0 1 0,0 2 0,0-3 0,0 3 0,0 0 0,0 1 0,0-2 0,0 0 0,0 2 0,0-1 0,0 1 0,0-2 0,0 2 0,0-2 0,0-2 0,0 2 0,0-4 0,0 4 0,0-2 0,0 1 0,0-1 0,0 2 0,4-1 0,-4 0 0,7-4 0,-1 5 0,-1-3 0,-5 1 0,9 1 0,-9-18 0,9 32 0,-4-17 0,-5 0 0,9 2 0,-9 0 0,9 1 0,-3-1 0,1-1 0,-2-3 0,3 4 0,-8-1 0,0-16 0,12 32 0,-12-32 0,14 26 0,-14-26 0,9 28 0,-9-28 0,10 27 0,-10-27 0,14 32 0,-14-32 0,7 27 0,-3-10 0,-4-17 0,11 25 0,-11-25 0,13 27 0,-13-27 0,11 25 0,-11-25 0,10 23 0,-10-23 0,13 29 0,-13-29 0,10 25 0,-10-25 0,11 25 0,-11-25 0,12 31 0,-5-16 0,2 1 0,-5-1 0,3 1 0,3 1 0,-7 1 0,4 0 0,2 0 0,-6 2 0,4-2 0,-1-1 0,1 3 0,0 0 0,-1 1 0,1-3 0,-1 3 0,3 1 0,-1 1 0,-1 0 0,0-1 0,2-2 0,-3 0 0,-1-1 0,3 1 0,-3-1 0,1 0 0,3-1 0,-3 0 0,-1 0 0,4-2 0,1-1 0,-10-15 0,12 30 0,-12-30 0,12 25 0,-12-25 0,16 27 0,-16-27 0,11 23 0,-11-23 0,18 25 0,-18-25 0,15 30 0,-15-30 0,17 28 0,-17-28 0,17 33 0,-17-33 0,20 29 0,-20-29 0,20 28 0,-20-28 0,14 27 0,-5-11 0,-9-16 0,11 33 0,-6-18 0,-5 0 0,11 1 0,-11 2 0,8-2 0,-8 1 0,12 1 0,-9-1 0,3 0 0,-1 2 0,-5-2 0,7-1 0,0 2 0,-4 0 0,-3-3 0,9 4 0,-1-2 0,-8 0 0,7-1 0,-7-2 0,9 2 0,-9 2 0,7-1 0,-7 0 0,7 2 0,-7-1 0,9-1 0,-9-17 0,3 28 0,-3-28 0,0 30 0,0-30 0,10 27 0,-10-27 0,0 31 0,0-31 0,9 28 0,-9-28 0,0 31 0,0-31 0,5 26 0,-5-26 0,0 29 0,0-29 0,0 25 0,0-25 0,0 30 0,0-30 0,0 26 0,0-9 0,0 1 0,0 0 0,0-2 0,0-2 0,-5 4 0,5 0 0,-8-2 0,8-16 0,-7 32 0,7-32 0,-7 25 0,7-25 0,-9 31 0,9-31 0,-7 27 0,7-27 0,-7 30 0,7-30 0,0 26 0,0-26 0,-6 29 0,6-29 0,0 27 0,0-27 0,-4 30 0,4-16 0,0 5 0,0-3 0,0 4 0,0-3 0,0 1 0,0 0 0,4 0 0,-4-1 0,0 0 0,0 0 0,0-2 0,0 1 0,0 2 0,0-2 0,0 2 0,0-3 0,-4 2 0,4-17 0,0 28 0,-6-11 0,6 0 0,0-1 0,-8 3 0,8-6 0,-5 5 0,5-1 0,-7 0 0,7 2 0,-7-2 0,7 1 0,0 2 0,-7 0 0,7-1 0,-5 2 0,5 1 0,-7-3 0,7 0 0,0 0 0,-6 1 0,6-4 0,-5 1 0,5 1 0,0-18 0,-7 29 0,3-13 0,4-16 0,0 31 0,0-31 0,-11 24 0,11-24 0,-7 28 0,7-28 0,-9 24 0,9-24 0,-9 20 0,9-20 0,-11 24 0,11-24 0,-7 20 0,7-20 0,-7 27 0,7-27 0,0 24 0,0-24 0,-9 24 0,9-24 0,0 28 0,0-28 0,-7 24 0,7-24 0,-7 24 0,7-24 0,-6 24 0,6-24 0,-8 28 0,8-28 0,-9 27 0,4-11 0,5-16 0,-12 33 0,12-33 0,-12 29 0,12-29 0,-12 29 0,12-29 0,-11 29 0,4-13 0,7-16 0,-11 31 0,6-14 0,-1 0 0,6-17 0,-8 28 0,8-11 0,-8 0 0,8-1 0,0-16 0,-9 29 0,9-13 0,0 1 0,0-17 0,-9 28 0,9-28 0,-5 30 0,5-14 0,0-16 0,-11 29 0,11-29 0,-6 29 0,6-29 0,-7 26 0,7-26 0,-7 24 0,7-24 0,-8 24 0,8-24 0,-8 24 0,8-24 0,-3 25 0,3-25 0,-7 28 0,7-28 0,-7 25 0,7-25 0,-5 31 0,5-31 0,0 28 0,0-10 0,0 0 0,0 1 0,0-1 0,0 4 0,0-2 0,0-2 0,0 0 0,0 1 0,0 1 0,0-1 0,0 3 0,5-3 0,-5 1 0,0 5 0,0-3 0,0-2 0,0 0 0,0 0 0,5 0 0,-5-2 0,0 1 0,0 1 0,6-2 0,-6 1 0,0 1 0,5-3 0,-5 4 0,7-2 0,-7-1 0,6 2 0,-6-2 0,4 0 0,-4-2 0,10 3 0,-10 1 0,7-1 0,-7 1 0,7-1 0,-7-1 0,7 2 0,-7 0 0,9-6 0,-9 2 0,5 0 0,-5 1 0,0-17 0,11 30 0,-11-30 0,9 25 0,-9-25 0,11 27 0,-11-27 0,10 27 0,-10-27 0,13 23 0,-13-23 0,11 23 0,-11-23 0,9 23 0,-9-23 0,10 27 0,-10-27 0,9 24 0,-9-24 0,11 26 0,-11-26 0,11 29 0,-11-29 0,12 26 0,-5-9 0,2-2 0,-3 3 0,1-2 0,0 4 0,2-4 0,-6-1 0,4 2 0,0-1 0,-3 2 0,-4-2 0,11 2 0,-11 0 0,9-1 0,-4-4 0,1 3 0,-6-16 0,5 33 0,-5-33 0,7 27 0,-7-27 0,6 30 0,-6-30 0,0 25 0,0-25 0,6 30 0,-6-30 0,0 21 0,0-21 0,6 23 0,-6-23 0,0 22 0,0-22 0,7 26 0,-7-26 0,0 24 0,0-24 0,0 25 0,0-25 0,0 25 0,0-25 0,0 25 0,0-25 0,0 20 0,0-20 0,0 21 0,0-21 0,0 22 0,0-22 0,0 21 0,0-21 0,5 22 0,-5-22 0,0 22 0,0-22 0,0 26 0,0-26 0,6 23 0,-6-23 0,0 23 0,0-23 0,0 23 0,0-23 0,0 25 0,0-25 0,0 22 0,0-22 0,-9 25 0,9-25 0,0 27 0,0-27 0,-7 23 0,7-23 0,0 25 0,0-25 0,-9 20 0,9-20 0,0 16 0,0-16 0,-9 20 0,9-20 0,-5 20 0,5-20 0,-8 26 0,8-26 0,-8 26 0,8-26 0,-9 26 0,9-26 0,-6 24 0,6-24 0,-9 27 0,9-27 0,-11 26 0,11-26 0,-8 27 0,8-27 0,-11 24 0,11-24 0,-11 27 0,11-27 0,-13 25 0,13-25 0,-14 23 0,14-23 0,-12 20 0,12-20 0,-16 21 0,16-21 0,-17 22 0,17-22 0,-15 19 0,15-19 0,-20 19 0,20-19 0,-20 23 0,20-23 0,-19 20 0,19-20 0,-22 24 0,22-24 0,-19 23 0,19-23 0,-20 25 0,20-25 0,-19 29 0,19-29 0,-18 23 0,18-23 0,-22 23 0,22-23 0,-19 24 0,19-24 0,-24 19 0,24-19 0,-22 21 0,22-21 0,-23 23 0,23-23 0,-20 20 0,20-20 0,-24 16 0,24-16 0,-22 17 0,22-17 0,-26 14 0,26-14 0,-25 14 0,25-14 0,-25 12 0,25-12 0,-22 15 0,22-15 0,-20 12 0,20-12 0,-19 18 0,19-18 0,-18 13 0,18-13 0,-16 16 0,16-16 0,-20 16 0,20-16 0,-17 18 0,17-18 0,-18 18 0,18-18 0,-24 16 0,24-16 0,-20 18 0,20-18 0,-29 18 0,29-18 0,-30 11 0,30-11 0,-28 16 0,28-16 0,-28 12 0,28-12 0,-28 18 0,28-18 0,-30 14 0,30-14 0,-24 17 0,24-17 0,-25 21 0,25-21 0,-24 19 0,24-19 0,-21 23 0,21-23 0,-23 20 0,23-20 0,-21 20 0,21-20 0,-24 19 0,24-19 0,-19 20 0,19-20 0,-22 20 0,22-20 0,-20 19 0,20-19 0,-19 18 0,19-18 0,-18 16 0,18-16 0,-18 12 0,18-12 0,-17 15 0,17-15 0,0 0 0,-20 16 0,20-16 0,0 0 0,-20 18 0,20-18 0,0 0 0,-16 9 0,16-9 0,0 0 0,-18 12 0,18-12 0,0 0 0,-25 9 0,25-9 0,-16 7 0,16-7 0,-17 8 0,17-8 0,-20 0 0,20 0 0,-22 8 0,22-8 0,-27 0 0,27 0 0,-23 0 0,23 0 0,-29 0 0,29 0 0,-22 0 0,22 0 0,-25 0 0,25 0 0,-22 0 0,22 0 0,-20 0 0,20 0 0,-17 4 0,17-4 0,0 0 0,-20 8 0,20-8 0,0 0 0,0 0 0,-18 10 0,18-10 0,0 0 0,0 0 0,0 0 0,-14 19 0,14-19 0,0 0 0,0 0 0,-17 20 0,17-20 0,0 0 0,-12 18 0,12-18 0,0 0 0,-10 19 0,10-19 0,0 0 0,-15 22 0,15-22 0,-11 19 0,11-19 0,-10 19 0,10-19 0,-11 23 0,11-23 0,-10 23 0,10-23 0,-12 19 0,12-19 0,-10 17 0,10-17 0,0 0 0,-20 19 0,20-19 0,0 0 0,-25 15 0,25-15 0,0 0 0,-19 18 0,19-18 0,0 0 0,-20 18 0,20-18 0,0 0 0,-21 21 0,21-21 0,-14 16 0,14-16 0,-17 18 0,17-18 0,-16 14 0,16-14 0,-16 18 0,16-18 0,-20 17 0,20-17 0,-17 17 0,17-17 0,-16 16 0,16-16 0,-15 16 0,15-16 0,-14 18 0,14-18 0,-17 16 0,17-16 0,-22 14 0,22-14 0,-24 13 0,24-13 0,-22 14 0,22-14 0,-21 14 0,21-14 0,-19 15 0,19-15 0,-24 14 0,24-14 0,-19 15 0,19-15 0,-16 14 0,16-14 0,-18 12 0,18-12 0,0 0 0,-19 18 0,19-18 0,0 0 0,-17 15 0,17-15 0,0 0 0,-15 15 0,15-15 0,0 0 0,-16 9 0,16-9 0,0 0 0,0 0 0,-21 13 0,21-13 0,0 0 0,-13 8 0,13-8 0,0 0 0,-18 10 0,18-10 0,0 0 0,-20 7 0,20-7 0,-17 11 0,17-11 0,-19 7 0,19-7 0,-21 6 0,21-6 0,-24 0 0,24 0 0,-19 0 0,19 0 0,-26 0 0,26 0 0,-17 0 0,17 0 0,-15 0 0,15 0 0,0 0 0,-21-6 0,21 6 0,0 0 0,-25 0 0,25 0 0,-18-6 0,18 6 0,-15-7 0,15 7 0,-20-7 0,20 7 0,-18-5 0,18 5 0,0 0 0,-21-9 0,21 9 0,0 0 0,-20 0 0,20 0 0,0 0 0,-20-6 0,20 6 0,0 0 0,-20 0 0,20 0 0,0 0 0,-19 0 0,19 0 0,0 0 0,-19 0 0,19 0 0,0 0 0,-18 6 0,18-6 0,0 0 0,-20 0 0,20 0 0,-15 7 0,15-7 0,0 0 0,-24 5 0,24-5 0,-18 6 0,18-6 0,-20 9 0,20-9 0,-23 7 0,23-7 0,-27 8 0,13-2 0,-5-6 0,4 6 0,-1-6 0,-4 6 0,2-6 0,-2 0 0,-1 6 0,2-6 0,-6 0 0,-1 0 0,0 0 0,2 0 0,-4 0 0,1 0 0,-1 5 0,1-5 0,0 7 0,-2 0 0,-1-1 0,2 3 0,-3-2 0,1 2 0,-1 1 0,0 2 0,0-2 0,6 2 0,-4-6 0,2 2 0,3 0 0,1-8 0,1 0 0,4 0 0,2 0 0,-2-11 0,18 11 0,-27-16 0,27 16 0,-19-19 0,19 19 0,-15-18 0,15 18 0,0 0 0,-18-20 0,18 20 0,0 0 0,-15-12 0,15 12 0,0 0 0,-20-6 0,20 6 0,-14 0 0,14 0 0,-21 0 0,21 0 0,-17 0 0,17 0 0,-19 0 0,19 0 0,-20 0 0,20 0 0,-21 0 0,21 0 0,-25 0 0,25 0 0,-25-9 0,25 9 0,-31-7 0,12 7 0,-1-10 0,1 4 0,-5 0 0,3 6 0,-1-7 0,3 7 0,-3-7 0,1 7 0,-3-5 0,3 5 0,-3-7 0,-2 7 0,0-7 0,-2 7 0,1-9 0,0 9 0,3 0 0,-3 0 0,6 0 0,2 0 0,-4 0 0,6 0 0,0 7 0,17-7 0,-28 5 0,28-5 0,-25 7 0,7-7 0,18 0 0,-30 12 0,13-6 0,1-6 0,-3 9 0,3-5 0,-2-4 0,-1 5 0,2-5 0,0 0 0,-2 5 0,0-5 0,-1 0 0,0 0 0,1 0 0,2 6 0,0-6 0,-2 5 0,-1-5 0,-3 9 0,3-4 0,1 3 0,-3-3 0,1 2 0,-1-2 0,1 1 0,-4-6 0,4 6 0,-2-6 0,-3 6 0,3-6 0,3 0 0,-2 0 0,1 6 0,5-6 0,-1 7 0,17-7 0,-27 4 0,27-4 0,-24 9 0,24-9 0,-26 6 0,26-6 0,-29 6 0,15-6 0,-3 8 0,0-8 0,1 10 0,-1-10 0,0 9 0,3-2 0,-4-4 0,3 3 0,-2-2 0,-1-4 0,2 9 0,-3-9 0,2 8 0,-2-8 0,-1 7 0,0-7 0,0 0 0,1 4 0,0-4 0,-2 0 0,2 5 0,-1-5 0,1 6 0,-3-6 0,3 5 0,-1-5 0,0 0 0,-3 0 0,2 0 0,-1 5 0,2-5 0,1 0 0,-3 5 0,3-5 0,0 8 0,-1-8 0,0 0 0,0 3 0,-1-3 0,1 0 0,1-3 0,-7 3 0,5 0 0,-1-8 0,3 8 0,-2 0 0,3 0 0,0-5 0,0 5 0,2 0 0,-1 0 0,-2 0 0,2 0 0,2-5 0,-4 5 0,1-8 0,0 4 0,-1-2 0,3-1 0,-8-3 0,5 5 0,-3-5 0,2 3 0,0-3 0,1 2 0,2 0 0,2 1 0,15 7 0,-30-12 0,30 12 0,-29-17 0,29 17 0,-29-24 0,13 10 0,1-1 0,-2-1 0,0-3 0,2 0 0,-3 0 0,4-2 0,-5 1 0,6-5 0,-2 2 0,3-2 0,-4 3 0,5-3 0,0 1 0,1-2 0,0 3 0,2-6 0,-1 4 0,6 2 0,-5-3 0,8-1 0,-8 5 0,8-4 0,-8 3 0,8 1 0,-5-3 0,-2 1 0,7 0 0,-9 0 0,5 3 0,4-2 0,-9 0 0,4 1 0,5 4 0,-6-3 0,6 2 0,-9 0 0,9 0 0,-10 1 0,10-1 0,-7 1 0,7-3 0,-9 2 0,6-1 0,-5 1 0,4-3 0,-5 1 0,3-2 0,-3 1 0,-2-5 0,1 3 0,0 1 0,1-3 0,-1 1 0,4 1 0,-3 1 0,0-5 0,0 5 0,4-2 0,0-4 0,-2 4 0,3-5 0,-3 3 0,3 1 0,4-1 0,-7 2 0,7-4 0,0 2 0,-7-1 0,7-1 0,0-2 0,0 3 0,0-4 0,0-1 0,7 2 0,-7-3 0,0 1 0,7-3 0,-7 5 0,5-5 0,3 0 0,-8-1 0,9 1 0,-6 2 0,4-2 0,-3 4 0,3-5 0,0 3 0,-3 0 0,3 4 0,-2-4 0,1-1 0,3 3 0,-6 2 0,4-2 0,-4 5 0,5-5 0,-8 5 0,9-4 0,-3-1 0,-6 2 0,7-2 0,-1 0 0,-6 2 0,6-3 0,-1 3 0,-5-4 0,10 5 0,-10 1 0,10-3 0,-10 2 0,3 0 0,-3 0 0,6-5 0,-6 3 0,0 1 0,5 0 0,-5 2 0,0-5 0,7 5 0,-7-1 0,7 0 0,-7 2 0,5-2 0,-5-1 0,0 1 0,0 0 0,0 1 0,0-1 0,0-2 0,0 5 0,0-8 0,0 1 0,0 4 0,0-7 0,0 1 0,0-1 0,0-1 0,0 0 0,-5 0 0,5-3 0,0-1 0,0-2 0,0 0 0,0-4 0,0 5 0,0-1 0,0-4 0,0 4 0,0 1 0,0 1 0,0 1 0,0-2 0,0 2 0,0-1 0,0 0 0,0 2 0,0 0 0,5-1 0,-5 3 0,0-1 0,0 1 0,0-1 0,0 1 0,0 0 0,-6-3 0,6 2 0,-9-3 0,9 1 0,-11 0 0,11-1 0,-8-2 0,0 2 0,8 0 0,-7 1 0,7 3 0,-4-1 0,4 3 0,-7 1 0,7 2 0,0-3 0,0 3 0,0 2 0,0-4 0,0-1 0,0 1 0,0-2 0,-4 3 0,4-2 0,-6-2 0,6 1 0,-4 0 0,4 0 0,-7-1 0,7-1 0,0-1 0,0-2 0,0 2 0,0-1 0,0 0 0,0 2 0,0-2 0,0 3 0,0 1 0,0-2 0,0 5 0,0-3 0,0 4 0,0-4 0,0 2 0,0 2 0,0-1 0,0 1 0,0-4 0,0 3 0,0 3 0,0-4 0,0 0 0,0 3 0,-4-1 0,4 0 0,0 1 0,0-2 0,0 1 0,0 0 0,0-4 0,0-1 0,-7 3 0,7-4 0,0 2 0,0-1 0,0 1 0,0 2 0,0-2 0,0 0 0,0 1 0,0-2 0,0-1 0,7 0 0,-7 1 0,6 0 0,-6-1 0,9 2 0,-3-2 0,-6 5 0,9-5 0,-5 3 0,-4-1 0,8 0 0,-3 0 0,0 1 0,2-3 0,-3 2 0,-4-1 0,8 2 0,0-1 0,-8-2 0,6 0 0,-6 0 0,6 3 0,-6-2 0,4 1 0,-4 0 0,0 6 0,0-4 0,0 0 0,0 1 0,0 2 0,0-3 0,0-2 0,0 3 0,0 2 0,0-3 0,0-4 0,0 2 0,0 3 0,0-5 0,0 1 0,0-3 0,0-1 0,0 0 0,0 0 0,0-2 0,0-2 0,-4 3 0,4 1 0,0-3 0,0 5 0,-6 0 0,6-2 0,0 1 0,0 7 0,0-3 0,0-2 0,6 2 0,-6 1 0,7-1 0,-7 3 0,4 2 0,-4-3 0,7-1 0,-7 5 0,4 1 0,-4-4 0,0 4 0,0-4 0,7 4 0,-7-1 0,0-4 0,9 4 0,-9-3 0,4 2 0,-4 0 0,7-1 0,-7-4 0,0 6 0,3-4 0,-3-1 0,0 4 0,0 0 0,0-1 0,0-1 0,0 5 0,0-2 0,-3 2 0,3-5 0,0 1 0,-7 4 0,7-4 0,0 1 0,0 1 0,-4-5 0,4 5 0,0 1 0,-9-4 0,9 4 0,-9-5 0,4 6 0,5-3 0,-6-1 0,6 4 0,0-7 0,-6 7 0,6-2 0,0-3 0,6 5 0,-6-2 0,11 1 0,-8-1 0,3 7 0,3-4 0,-5 0 0,3 1 0,-2 4 0,2-3 0,0 4 0,2-2 0,-4 4 0,5 0 0,-4-3 0,3 2 0,1-1 0,-7-2 0,4 0 0,-4 1 0,5 0 0,-8 2 0,10-4 0,-10 3 0,8-3 0,-8 3 0,7 0 0,-2 1 0,-5-1 0,8-1 0,2-1 0,-6 2 0,3-4 0,3 3 0,-1-3 0,1-2 0,0 2 0,0-2 0,-1-3 0,2 4 0,2-3 0,-1 5 0,1-1 0,-6-1 0,2 3 0,0 3 0,-2 0 0,0-1 0,-7 1 0,4-1 0,-4 3 0,0 0 0,0 0 0,0 0 0,0 1 0,0-2 0,-4 3 0,4 3 0,0-6 0,-7 2 0,7-1 0,-7-2 0,7 0 0,0 0 0,-4-1 0,4-1 0,-7 0 0,7 0 0,0-1 0,-4-1 0,4-2 0,-7 2 0,7-2 0,-7-1 0,7 6 0,-5-4 0,5 1 0,-9 0 0,9 2 0,-5 0 0,5-1 0,0-4 0,0 5 0,0-2 0,0 1 0,-5-1 0,5 1 0,0 2 0,0 3 0,0 18 0,0-27 0,0 27 0,-6-30 0,6 30 0,0-25 0,0 25 0,-6-35 0,6 16 0,0-1 0,-6 3 0,6-3 0,-8 2 0,8 1 0,-5 1 0,5 16 0,-7-29 0,7 29 0,0-23 0,0 23 0,-4-24 0,4 24 0,0-25 0,0 25 0,4-22 0,-4 22 0,7-28 0,-7 12 0,0 0 0,5-2 0,-5 2 0,5-4 0,-5 3 0,9-2 0,-9 2 0,8 3 0,-8-3 0,0 17 0,14-28 0,-14 28 0,9-21 0,-9 21 0,0-16 0,0 16 0,0 0 0,0 0 0,0 0 0,0 0 0,0 0 0,0 0 0,0 0 0,0 0 0,0 0 0,0 0 0,0 0 0,0 0 0,0 0 0,0 0 0,0 0 0,0 0 0,0 0 0,0 0 0,0 0 0,0 0 0,3-15 0,-3 15 0,-10 16-1826,10-16-5701,-18 27-288,18-27 192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59.407"/>
    </inkml:context>
    <inkml:brush xml:id="br0">
      <inkml:brushProperty name="width" value="0.04667" units="cm"/>
      <inkml:brushProperty name="height" value="0.04667" units="cm"/>
      <inkml:brushProperty name="color" value="#808080"/>
    </inkml:brush>
  </inkml:definitions>
  <inkml:trace contextRef="#ctx0" brushRef="#br0">7034 2913 7976,'21'-11'3267,"-21"11"-417,0 0-543,0 0-482,0 0-255,0 0-161,-16 20 32,16-20 33,-19 20-225,19-20-64,-27 26-192,11-11-64,-7 4-256,-3 0-33,-7 2-159,-4-1-65,-4 3-64,-1 4 1,-9-1-33,0 2 0,-4 2 1,0-3-65,-5 2-96,-1-3-160,-1-1 0,-3 1 0,-2-3 0,4-5 0,-2 4 0,5-2 0,0-2 0,1 0 0,0-5 0,3-2 0,3-1 0,-10-6 0,3 1 0,0-5 0,-1 0 0,0 0 0,3 0 0,1 0 0,0-5 0,2 0 0,2-4 0,0 5 0,0-3 0,-1-3 0,2 5 0,-7-3 0,6 0 0,-1 3 0,-4-6 0,2 4 0,-2-5 0,1 5 0,0-3 0,1 2 0,4-5 0,3 6 0,1-4 0,0 4 0,2-7 0,3 6 0,2-6 0,2 5 0,-1-4 0,1 0 0,1 2 0,2-3 0,6 1 0,-3 2 0,5-5 0,-2 0 0,4 1 0,-3 0 0,4 1 0,5-1 0,1 3 0,0 3 0,19 9 0,-27-15 0,27 15 0,-16-6 0,16 6 0,0 0 0,-23-14 0,23 14 0,0 0 0,0 0 0,-16-7 0,16 7 0,0 0 0,0 0 0,0 0 0,0 0 0,0 0 0,0 0 0,0 0 0,0 0 0,0 0 0,0 0 0,0 0 0,0 0 0,0 0-641,0 0-1473,0 0-96,0 0 96,0 0 160,0 0 417,-16-20 352,16 20 608,0 0 449,-14-23 352,14 23 449,-9-17 352,9 17 160,-13-17 160,13 17 193,-14-17-65,14 17 33,-17-13-65,17 13-192,-17-7-448,17 7-801,0 0 0,-20-8 0,20 8 0,0 0 0,0 0 0,-8 20 0,8-20 0,0 25 0,8-4 0,-4 1 0,7 5 0,-2 4 0,4 5 0,-3-4 0,4 3 0,-2 0 0,2-1 0,-6-10 0,1-1 0,0-6 0,-9-17 0,5 20 0,-5-20 0,0 0 0,0 0 0,-5-25 0,-1 4 0,-1-10 0,0 1 0,-2-9 0,-5 0 0,1-2 0,0-2 0,-5 9 0,0-1 0,2 6 0,1 5 0,3 8 0,12 16 0,-17-22 0,17 22 0,0 0 0,0 0 0,0 0 0,9-16 0,-9 16 0,20 0 0,-1 0 0,4 0 0,5 0 0,4 7 0,3-7 0,4 0 0,4 0 0,1 0 0,-4 0 0,-1-7 0,-9 7 0,-1 0 0,-12 0 0,-17 0 0,17-6 0,-17 6 0,-24-14-1537,5 5-4998,-6-3-95,-5-6-192,1-1-129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11.970"/>
    </inkml:context>
    <inkml:brush xml:id="br0">
      <inkml:brushProperty name="width" value="0.04667" units="cm"/>
      <inkml:brushProperty name="height" value="0.04667" units="cm"/>
      <inkml:brushProperty name="color" value="#177D36"/>
    </inkml:brush>
  </inkml:definitions>
  <inkml:trace contextRef="#ctx0" brushRef="#br0">2044 3954 15343,'13'-21'5893,"1"3"161,-5-11-2627,-9 29-1537,9-26-1730,-9 26-160,-18-12 0,-2 12 0,-8 0 0,-8 11 0,-5-2 0,-2 7 0,-6 6 0,0 7 0,3 7 0,6 6 0,6 1 0,13 10 0,4-2 0,14-1 0,3-3 0,15-1 0,9-10 0,7-9 0,5-7 0,6-7 0,3-13 0,3-7 0,1-2 0,-11-13 0,11 6 0,-19-13-4773,-1 2-1601,-13-5-160,-2 10 64,-14-1 64</inkml:trace>
  <inkml:trace contextRef="#ctx0" brushRef="#br0" timeOffset="866">2237 4155 19218,'0'0'5766,"23"-36"-674,-3 29-3522,-11-11-449,11 18-1121,-20 0 0,31-9 0,-31 9 0,37 10 0,-18 6 0,1 3 0,-2 1 0,1 4 0,-6 3 0,-4 3 0,-9 3 0,0-6 0,-20-2 0,-4-2 0,-5-11 0,-5-3 0,-3-9 0,-4-11 0,13 2 0,-8-24 0,26 11-3523,-6-15-2691,16 5 96,7-4 32,7 6 193,11 1 960</inkml:trace>
  <inkml:trace contextRef="#ctx0" brushRef="#br0" timeOffset="1009">2619 4093 20531,'0'0'6054,"21"29"-160,-10-5-5606,-11-1-288,0 11 0,0-9 0,0 7 0,-7-6 0,3-3 0,-4-7 0,8-16 0,-7 17 0,7-17 0,0 0 0,15-32 0,-4 5 0,2-5 0,5-7 0,4-2 0,6 5 0,-3 3 0,4 5 0,0 12 0,1 11 0,-2 10 0,-7 10 0,1 8 0,-10 9 0,-3 5 0,-9-1 0,0 3 0,-7-7 0,-4 2 0,1-3 0,-2-15 0,8 2 0,4-18 0,0 0-5894,-9-18-480,19 2 128,4-20-63,8-2 159</inkml:trace>
  <inkml:trace contextRef="#ctx0" brushRef="#br0" timeOffset="1303">3371 4045 18994,'0'0'6054,"-31"21"-65,-4-21-4259,-9 0-1730,-16 0 0,-1-7 0,-2 7-1089,-3 0-4709,12 0-159,6 0-65,24-6-96,24 6 65</inkml:trace>
  <inkml:trace contextRef="#ctx0" brushRef="#br0" timeOffset="1144">3229 3742 18802,'0'0'5829,"9"23"193,-1 7-4228,-16-4-1474,8 18-320,-17 0 0,9 3 0,-2 4 0,2 0 0,3-5 0,-2-8 0,16 6 0,-9-17-5894,11-5-95,-11-22-97,28 15 96,-12-18-31</inkml:trace>
  <inkml:trace contextRef="#ctx0" brushRef="#br0" timeOffset="1534">3460 4088 20211,'9'20'6054,"-5"4"32,9 11-5670,-13-10-416,7 13 0,-7-6 0,0-1 0,0 0 0,0-13 0,9 3-2723,-9-21-3362,0 0-1,0 0-128,0 0 128</inkml:trace>
  <inkml:trace contextRef="#ctx0" brushRef="#br0" timeOffset="2467">3724 4057 20467,'9'28'5862,"-1"-5"-1,-8-1-5284,7 10-577,-7-3 0,0 2 0,0-3 0,0 0 0,0-5 0,0-6 0,0-17 0,0 0 0,0 0 0,17 0 0,-8-22 0,2-5 0,3-1 0,0-10 0,4 2 0,0-1 0,1 7 0,3 2 0,-2 8 0,6 12 0,-5 8 0,2 6 0,-3 5 0,0 11 0,-7 1 0,-2 9 0,-7-3 0,-4 6 0,0-3 0,-4 0 0,-3-2 0,3-3 0,4-6 0,0-2 0,0-19 0,13 19 0,5-19 0,3 0 0,8-8 0,2-3 0,9-4 0,0-2 0,5-4 0,-1-2 0,3-3 0,-1-4 0,-3 2 0,-6 2 0,-4-2 0,-7 4 0,-6 1 0,-10 2 0,-10 21 0,-10-24 0,-7 15 0,-5 9 0,-5 0 0,-2 11 0,-1-2 0,5 8 0,0 6 0,7 3 0,6 4 0,8 0 0,4 1 0,13 4 0,5-7 0,3 3 0,7-7 0,6-6 0,1-9 0,5-9 0,-3 0 0,-4-7 0,5-1 0,-15-24 0,8 8-5797,-8-14-770,-2 1 33,-3-6 0,-6 6 288</inkml:trace>
  <inkml:trace contextRef="#ctx0" brushRef="#br0" timeOffset="2858">4856 4053 15054,'0'0'5734,"4"28"95,-4 3-2049,0-12-2115,0 19-960,-4-10-705,4 6 0,-8-7 0,8 2 0,0-11 0,0-18 0,0 16 0,0-16 0,28-14 0,-13-6 0,9-7 0,0-6 0,5-7 0,3 1 0,3 1 0,-6 3 0,1 10 0,0 9 0,-6 7 0,-2 18 0,-7 3 0,1 14 0,-11 1 0,-5 5 0,0 4 0,0-2 0,0-3 0,-5-3 0,5-1 0,0-27 0,0 31 0,0-31 0,0 0-3363,20-13-3043,-6-5 96,2-14-32,4-9 192</inkml:trace>
  <inkml:trace contextRef="#ctx0" brushRef="#br0" timeOffset="3369">5776 3940 21556,'-25'0'6150,"4"5"-1089,-22-5-5061,-3 0 0,-19 0 0,-8-6 0,-6 6-4068,-3-2-1857,11-1-353,9-2-96,16-1-289</inkml:trace>
  <inkml:trace contextRef="#ctx0" brushRef="#br0" timeOffset="3173">5492 3723 16367,'0'0'5638,"27"8"159,-7 13-3362,-11-5-770,6 19-800,-23-6-865,8 18 0,-9-3 0,6 10 0,-14-5 0,7 4 0,-3-5 0,13-2 0,-5-8 0,14-2 0,7-9 0,6-1 0,3-8 0,8-6 0,0-6 0,4-6 0,-4-12 0,-1-6 0,-2 3 0,-12-13 0,9 10-480,-19-13-6023,1 10 33,-9-5 0,0 1 96</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33.919"/>
    </inkml:context>
    <inkml:brush xml:id="br0">
      <inkml:brushProperty name="width" value="0.04667" units="cm"/>
      <inkml:brushProperty name="height" value="0.04667" units="cm"/>
      <inkml:brushProperty name="color" value="#FF8000"/>
    </inkml:brush>
  </inkml:definitions>
  <inkml:trace contextRef="#ctx0" brushRef="#br0">5128 2507 14862,'0'0'5349,"0"0"192,20 0-3363,-20 0-1185,0 28 96,0 0-288,-5 3-160,-4 13-129,-1 1 1,-2 2-225,-1 2-288,-2-4 0,7 4-224,-6-15-1218,14 0-1793,0-6-2306,0-12-224,0-16 159,0 0-127,17 9 512</inkml:trace>
  <inkml:trace contextRef="#ctx0" brushRef="#br0" timeOffset="-405">4798 2725 15887,'0'0'5830,"18"-10"-353,-18 10-3299,0 0-256,0 0-737,0 0-897,-19 0-288,1 0 0,-5 0 0,-3 7 0,-4-2 0,1 4 0,1-2 0,6 3 0,2 0 0,6-3 0,14-7 0,-18 16 0,18-16 0,0 0-96,0 0 32,27 15 32,-8-15 64,1 5-32,10-5 64,1 9 32,1-3-96,1-1 0,-3 5 0,-2 2 0,-5 0 0,-5 4 0,-9 0 0,-9-16 0,-9 27 0,-10-12 0,-9-8 0,-9-7 0,-2 7 0,-11-20-1890,10 5-3715,-1-4-129,7-5-191,10 0 159,6-1-63</inkml:trace>
  <inkml:trace contextRef="#ctx0" brushRef="#br0" timeOffset="-13730">4406 2541 12492,'22'-18'5541,"-22"18"225,0 0-2595,21 0-961,-21 0-257,0 27-607,-10-4-1058,10 6-288,-9 5 0,1 10 0,-5 2 0,0 0 0,-1 3 0,0-5 0,2-3 0,-2-8 0,6-2 0,-4-13 0,12 4-384,0-22-5286,0 0-383,0 0 31,18-15-64,-2-3 225</inkml:trace>
  <inkml:trace contextRef="#ctx0" brushRef="#br0" timeOffset="555">5516 2764 11851,'22'-12'5189,"-2"12"192,-20 0-1954,0 0-1409,0 0-224,0 0-609,-35 0-448,5 9-193,-4 2-95,-8 3-257,-2 5-192,2 2 0,5 0 0,6-1 0,5 1 0,10 0 0,10-3 0,6-18 0,18 27 0,8-18 0,2-9 0,7 0 0,4-9 0,0-2 0,1-7 0,-1-1 0,-4-2 0,-7 1 0,-5 2 0,-2-3 0,-8 4 0,-13 17 0,15-23 0,-15 23 0,0 0 0,-6-18 0,6 18 0,-19 11 0,19-11 0,-24 26 0,15-5 0,2 0 0,7 4 0,0 1 0,5-2 0,6-3 0,8-5 0,4-5 0,-1-2 0,12-3 0,-7-12-1185,15 6-2146,-9-16-2371,1-4-159,4-5 127,-9-5-63,-2 5 640</inkml:trace>
  <inkml:trace contextRef="#ctx0" brushRef="#br0" timeOffset="924">5953 2736 14061,'0'20'5477,"0"3"-1505,-8-6-1217,8 14-353,-10-9-768,5 7-545,-6-4-257,6-1-287,-1-3-545,0-3 0,6-18 0,0 25 0,0-25 0,0 0 0,23-11 0,-8-4 0,4-5 0,3-4 0,3-4 0,-2 1 0,4-1 0,-2 7 0,-1 4 0,0 10 0,-5 7 0,0 0 0,-19 0 0,27 34 0,-20-12 0,-1 2 0,-6 4 0,0-6 0,0 4 0,-6-9 0,6 10-1153,0-27-2370,-9 18-2275,9-18 1,0 0-65,0 0 257,27-8 576</inkml:trace>
  <inkml:trace contextRef="#ctx0" brushRef="#br0" timeOffset="1487">6583 2876 11787,'33'0'5285,"-3"0"-1249,-13-12-321,3 18-608,-20-6-768,0 0-674,-15 0-832,-4 13-833,-11-1 0,-2 0 0,-10 2 0,1 6 0,0 0 0,5 2 0,5-1 0,8-2 0,9-1 0,9-2 0,5-16 0,26 17 0,2-17 0,6 0 0,7-17 0,7 0 0,8-7 0,0-6 0,3-4 0,1-13 0,-1-1 0,-3-7 0,-8-1 0,-7-1-96,-7 3-288,-9 7 191,-11 4 1,-8 10 128,-6 7 96,-15 10-32,-3 7 96,-2 9-32,-6 0 64,-3 18 129,-1 3-1,0 17-160,-2 4-96,10 9 0,4 3 0,7 5 0,11-1 0,7-1 0,9-9 0,9-1 0,10-11 0,1-8 0,1-6 0,0-6 0,-1-4 0,-12-12 0,2 0-2242,-26 0-3812,0 0-128,-17-18-96,-11 6-128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44.942"/>
    </inkml:context>
    <inkml:brush xml:id="br0">
      <inkml:brushProperty name="width" value="0.04667" units="cm"/>
      <inkml:brushProperty name="height" value="0.04667" units="cm"/>
      <inkml:brushProperty name="color" value="#808080"/>
    </inkml:brush>
  </inkml:definitions>
  <inkml:trace contextRef="#ctx0" brushRef="#br0">3966 711 18514,'0'0'5573,"0"0"-1121,0 0-2786,14 28-353,-14-9-352,0 3-673,0 4-288,0 3 0,0 0 0,-5 1 0,5-8 0,0 4 0,0-7 0,0-19 0,-5 25 0,5-25 0,0 0 0,0 0 0,16-26 0,-5 3 0,3-3 0,2 0 0,4-5 0,1 3 0,0 2 0,4 6 0,-4 3 0,0 12 0,-2 5 0,-1 0 0,-1 9 0,-4 5 0,-2 5 0,-2 5 0,-9 2 0,0-1 0,0-2 0,-5 2 0,-3-6 0,8-19 0,-16 23 0,16-23 0,0 0 0,0 0 0,-4-21 0,12 0 0,4-5 0,4 1 0,6-6 0,1 4 0,2 1 0,2 5 0,0 7 0,-3 2 0,2 12 0,-7 0 0,-19 0 0,29 35 0,-24-14 0,-5 6 0,0 3 0,-5-3 0,-4 5 0,-2-6 0,-1 2 0,-1-6 0,8-3 0,5-19 0,-7 21 0,7-21-3459,0 0-2691,9-22 128,5 6-64,0-10 129</inkml:trace>
  <inkml:trace contextRef="#ctx0" brushRef="#br0" timeOffset="227">4668 737 16912,'0'0'5541,"12"22"193,1-5-3941,-22 1-159,9 6-481,-11 2-1153,2-1 0,-1-2 0,1 2 0,2-4 0,7-21 0,-8 31-1922,8-31-3619,0 0-128,0 0-1,8-19-63,1-5 224</inkml:trace>
  <inkml:trace contextRef="#ctx0" brushRef="#br0" timeOffset="381">4748 599 17841,'0'0'3940,"0"0"-1314,0 0-7110,0 0-321,0 20 129,0-20-289,0 22 225</inkml:trace>
  <inkml:trace contextRef="#ctx0" brushRef="#br0" timeOffset="945">5114 825 14382,'29'-3'5413,"-9"-3"320,5 6-2946,-25 0-449,20-8-416,-20 8-1730,0 0-192,-21-9 0,7 9 0,-11 0 0,-2 6 0,-7 2 0,0 1 0,-1 6 0,2 3 0,4 0 0,4 4 0,8-3 0,7 1 0,10-3 0,0-17 0,18 23 0,3-16 0,8-7 0,1-7 0,5 2 0,-2-10 0,2-2 0,-4-1 0,-3-1 0,-9-1 0,-4 2 0,-15 18 0,15-25 0,-15 25 0,0 0 0,0 0 0,0 0 0,0 0 0,0 0 0,-7 34 0,7-8 0,6 8 0,-6 1 0,8 3 0,-8 3 0,0 0 0,-5-4 0,-7-5 0,-8-7 0,-9-11 0,-6-7 0,-8-7 0,4-4 0,-8-15-4548,9-1-1666,1-11-96,15 0-32,10-4 128</inkml:trace>
  <inkml:trace contextRef="#ctx0" brushRef="#br0" timeOffset="1330">5365 766 18481,'20'13'5670,"-20"-13"-225,9 29-4196,-6-7-64,-9 1-448,6 3-737,-8 1 0,8 0 0,-9-1 0,1-2 0,1-6 0,7-18 0,-5 19 0,5-19 0,0 0 0,0-16 0,11-1 0,-2-5 0,8-3 0,6-4 0,1 8 0,7-1 0,5 7 0,5 2 0,-1 13 0,1-6 0,-8 12 0,-6-6 0,-1 14-897,-26-14-3907,0 0-994,0 0 97,0 16-129,0-16 161</inkml:trace>
  <inkml:trace contextRef="#ctx0" brushRef="#br0" timeOffset="1901">5990 949 13517,'22'0'5413,"1"0"288,1 0-2786,-24 0-513,32 0-224,-32 0-1537,0 0-641,0 0 0,-25 4 0,0-4 0,-4 9 0,-4-2 0,-3 5 0,-4-1 0,5 7 0,5 3 0,6 0 0,5 5 0,4-2 0,10-1 0,5-5 0,13-2 0,-13-16 0,36 19 0,-15-19 0,8 0 0,-1-9 0,1-1 0,3-6 0,-1-1 0,-6-5 0,4 0 0,-11-2 0,-3 4 0,-3-5 0,-6 7 0,-6 18 0,0-22 0,0 22 0,0 0 0,0 0 0,0 0 0,-13 33 0,4-14 0,4 5 0,5-3 0,-6 9 0,6-2 0,0-1 0,11 0 0,-5-8 0,8 4 0,-14-23 0,38 20-4196,-22-20-1698,9-6 1,-1-8-1,8-7 65,-2-6 768</inkml:trace>
  <inkml:trace contextRef="#ctx0" brushRef="#br0" timeOffset="2343">6652 1113 17521,'0'0'5605,"0"0"64,-31-29-3459,4 23-1025,-17-10-608,-2 2-577,-9-3 0,-7 1 0,12 5-1089,-9-6-3780,19 2-832,10 8 0,30 7-65,0 0 97</inkml:trace>
  <inkml:trace contextRef="#ctx0" brushRef="#br0" timeOffset="2130">6548 771 16944,'0'22'5541,"-11"-3"-160,-8 2-3427,7 18-961,-15-1 288,5 8-608,-10 2-673,6-1 0,-2 6 0,6-12-96,8 3-3203,-1-10-2274,10-9-97,5-7-63,0-18 31,24 13 129</inkml:trace>
  <inkml:trace contextRef="#ctx0" brushRef="#br0" timeOffset="2577">6726 1122 16784,'5'18'5605,"-5"2"65,-5 10-3813,-12-10-191,6 8-481,-13-1-1185,6 0 0,-2-5 0,0-5 0,8 2-2594,12-19-3076,-21 5-127,21-5 63,0-24-63,0 3 95</inkml:trace>
  <inkml:trace contextRef="#ctx0" brushRef="#br0" timeOffset="2737">6843 902 14510,'0'0'833,"0"0"-962,0 0-4643,0 22 288,0-22-225</inkml:trace>
  <inkml:trace contextRef="#ctx0" brushRef="#br0" timeOffset="3117">6930 1358 16303,'0'0'5510,"0"0"-1,0 0-2723,0 0-1632,24-10 127,-24 10-1057,23-13-224,-23 13 0,37-5 0,-17 5 0,7 0 0,-6 8 0,6 6 0,-6 0 0,0 5 0,-4 2 0,-3 3 0,-8-2 0,-6 5 0,0-4 0,-17-4 0,-3-5 0,-11-7 0,-7-7 0,-2 0 0,1-4 0,-5-13 0,15 5-2146,-1-10-4036,13 3 96,4-1-95,13 2 223,13 1 32</inkml:trace>
  <inkml:trace contextRef="#ctx0" brushRef="#br0" timeOffset="3548">7260 1420 16688,'0'0'5413,"27"27"-128,-12-10-3812,-15-17 1,0 38-225,-6-23-384,-1 5-545,7-20-320,-20 28 0,20-28 0,-20 20 0,20-20 0,0 0 0,0 0 0,0 0 0,33-9 0,-8-5 0,6-2 0,6 2 0,5-1 0,2 3 0,-3 5 0,-1 7 0,-4 0 0,-7 7 0,-8 5 0,-3 10 0,-13 1 0,-5 5 0,-5-2 0,-7 5 0,-4-3 0,-7 2 0,-3-3 0,-4-5 0,12 5 0,-5-17-5029,23-10-1249,-24 9 64,24-9-384,15-20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35.905"/>
    </inkml:context>
    <inkml:brush xml:id="br0">
      <inkml:brushProperty name="width" value="0.13333" units="cm"/>
      <inkml:brushProperty name="height" value="0.13333" units="cm"/>
      <inkml:brushProperty name="color" value="#FF8000"/>
    </inkml:brush>
  </inkml:definitions>
  <inkml:trace contextRef="#ctx0" brushRef="#br0">8319 1794 1730,'0'0'2850,"0"0"-800,19-5-224,-19 5 96,0 0 160,0 0-160,0 0 96,9-20-129,-9 20-95,0 0-160,16 0-33,-16 0-31,0 0-97,21 0-128,-4 0-160,-17 0-96,26 0-160,-26 0-128,31-5-32,-31 5-481,32-9-288,-32 9 0,35-6 0,-19 6 0,3 0 0,0-3 0,0 3 0,2 0 0,0 0 0,-2 0 0,5 0 0,-3 6 0,5-6 0,-2 8 0,-2-3 0,0-5 0,0 7 0,-1 1 0,-1-4 0,-2-4 0,2 8 0,-2 0 0,-1-3 0,2-2 0,0 6 0,2-9 0,-3 9 0,1-6 0,1 5 0,-2-2 0,2-1 0,0 3 0,0 0 0,-1-1 0,3 4 0,-1-4 0,0 5 0,3-5 0,0 4 0,-3 2 0,1-4 0,-2 5 0,1-4 0,-3 4 0,0 1 0,-2-4 0,1 5 0,-1-1 0,0-1 0,0-2 0,-1 5 0,-15-17 0,29 29 0,-29-29 0,26 28 0,-26-28 0,27 30 0,-27-30 0,24 25 0,-24-25 0,22 24 0,-22-24 0,15 26 0,-15-26 0,16 24 0,-16-24 0,14 23 0,-14-23 0,14 30 0,-7-14 0,0-1 0,-7-15 0,13 32 0,-13-32 0,13 30 0,-13-30 0,13 27 0,-5-9 0,-8-18 0,15 33 0,-8-14 0,-2-2 0,2 3 0,0 0 0,1 2 0,1-3 0,0 3 0,2-3 0,-1 1 0,1 2 0,2-3 0,-4 2 0,1 1 0,-1 1 0,-1 0 0,1-1 0,-2-1 0,0 1 0,1 6 0,2-2 0,-1-4 0,-2 5 0,2-1 0,-2-3 0,0 4 0,1-3 0,-3-1 0,3-2 0,-3 0 0,0 2 0,2 3 0,-1-4 0,1 2 0,-1 3 0,1-2 0,-2 0 0,2-1 0,-1 2 0,-1-3 0,0 2 0,1 1 0,-6-4 0,5 0 0,-5-1 0,0 3 0,0-3 0,0 5 0,0-6 0,0 0 0,0 2 0,-7-2 0,7-1 0,0 1 0,-6-1 0,6 1 0,-5 2 0,5-3 0,0 1 0,0-2 0,0 2 0,0-1 0,0 1 0,0 3 0,0-4 0,0 0 0,0 0 0,0-3 0,0 1 0,0-1 0,0-16 0,0 29 0,0-29 0,0 24 0,0-24 0,-5 22 0,5-22 0,0 23 0,0-23 0,-6 22 0,6-22 0,0 23 0,0-23 0,0 25 0,0-25 0,0 23 0,0-23 0,0 29 0,0-29 0,0 26 0,0-26 0,-9 24 0,9-24 0,-4 27 0,4-27 0,-8 26 0,8-26 0,-6 27 0,6-27 0,-5 31 0,5-31 0,-5 23 0,5-23 0,-6 31 0,6-31 0,-5 27 0,5-12 0,0 3 0,-5 0 0,5 0 0,0 1 0,0-1 0,0 0 0,0 0 0,-8 0 0,8-3 0,-5 1 0,5-16 0,-9 32 0,9-32 0,-7 27 0,7-27 0,-8 30 0,8-30 0,-7 27 0,7-27 0,-7 29 0,7-29 0,-6 24 0,6-24 0,-9 24 0,9-24 0,-5 27 0,5-27 0,-7 25 0,7-25 0,-5 27 0,5-27 0,0 30 0,-6-14 0,6-16 0,0 27 0,0-27 0,-7 28 0,7-28 0,-5 25 0,5-25 0,0 31 0,0-31 0,-8 28 0,8-28 0,-5 33 0,5-18 0,0-15 0,-9 28 0,9-11 0,0-17 0,-16 27 0,9-11 0,-2 0 0,9-16 0,-16 33 0,7-15 0,1 0 0,3-4 0,-2 3 0,-1-2 0,3 1 0,5 2 0,-9-2 0,4-2 0,0 3 0,-1-1 0,1 0 0,-1 4 0,6-4 0,0-16 0,-15 29 0,15-29 0,-10 29 0,10-29 0,-9 27 0,9-27 0,-11 29 0,11-29 0,-9 23 0,9-23 0,-11 22 0,11-22 0,-10 19 0,10-19 0,-11 23 0,11-23 0,-11 20 0,11-20 0,-13 28 0,13-28 0,-12 20 0,12-20 0,-12 26 0,12-26 0,-16 28 0,16-28 0,-12 24 0,12-24 0,-16 25 0,16-25 0,-17 29 0,17-29 0,-17 24 0,17-24 0,-16 31 0,6-18 0,10-13 0,-14 32 0,14-32 0,-16 24 0,16-24 0,-17 29 0,17-29 0,-17 23 0,17-23 0,-19 27 0,19-27 0,-17 29 0,17-29 0,-15 28 0,6-12 0,9-16 0,-16 32 0,16-32 0,-18 28 0,18-28 0,-23 30 0,10-12 0,2 0 0,-1-2 0,1-2 0,0 4 0,2-2 0,0 2 0,0 0 0,0 1 0,0 0 0,2 0 0,-2 0 0,0 2 0,-1-3 0,2 2 0,-1-4 0,-2 3 0,2-3 0,0 0 0,0-2 0,0 3 0,-1-2 0,10-15 0,-17 31 0,17-31 0,-16 24 0,16-24 0,-16 26 0,16-26 0,-16 23 0,16-23 0,-16 26 0,16-26 0,-15 21 0,15-21 0,-14 23 0,14-23 0,-15 21 0,15-21 0,-14 22 0,14-22 0,-14 19 0,14-19 0,-15 26 0,15-26 0,-12 23 0,12-23 0,-15 23 0,15-23 0,-12 25 0,12-25 0,-13 24 0,13-24 0,-12 21 0,12-21 0,-16 20 0,16-20 0,-14 19 0,14-19 0,-15 20 0,15-20 0,-23 20 0,23-20 0,-25 19 0,25-19 0,-25 19 0,25-19 0,-28 19 0,28-19 0,-26 18 0,26-18 0,-24 18 0,24-18 0,-30 21 0,30-21 0,-29 20 0,29-20 0,-26 21 0,26-21 0,-29 22 0,29-22 0,-28 19 0,28-19 0,-30 20 0,14-9 0,16-11 0,-29 17 0,29-17 0,-29 19 0,29-19 0,-25 12 0,25-12 0,-27 12 0,27-12 0,-27 9 0,27-9 0,-28 10 0,28-10 0,-29 9 0,13-2 0,16-7 0,-29 9 0,29-9 0,-29 13 0,29-13 0,-29 17 0,29-17 0,-28 13 0,28-13 0,-27 12 0,27-12 0,-30 13 0,30-13 0,-28 8 0,28-8 0,-28 12 0,28-12 0,-28 8 0,28-8 0,-29 13 0,29-13 0,-27 7 0,27-7 0,-26 11 0,26-11 0,-28 5 0,28-5 0,-25 7 0,25-7 0,-27 9 0,27-9 0,-25 8 0,25-8 0,-27 8 0,27-8 0,-27 4 0,27-4 0,-24 5 0,24-5 0,-24 7 0,24-7 0,-17 0 0,17 0 0,-16 8 0,16-8 0,-16 4 0,16-4 0,-16 8 0,16-8 0,-17 6 0,17-6 0,-16 6 0,16-6 0,-18 9 0,18-9 0,-18 7 0,18-7 0,-21 9 0,21-9 0,-23 6 0,23-6 0,-26 7 0,26-7 0,-29 7 0,13-7 0,16 0 0,-32 6 0,17-6 0,-3 0 0,0 5 0,18-5 0,-29 0 0,29 0 0,-29 11 0,13-11 0,16 0 0,-30 0 0,30 0 0,-29 0 0,29 0 0,-31 0 0,31 0 0,-23 0 0,23 0 0,-19 0 0,19 0 0,-17 0 0,17 0 0,0 0 0,-22 0 0,22 0 0,0 0 0,0 0 0,-20 0 0,20 0 0,0 0 0,0 0 0,-18 5 0,18-5 0,0 0 0,-24 5 0,24-5 0,-15 0 0,15 0 0,-20 10 0,20-10 0,-20 0 0,20 0 0,-21 7 0,21-7 0,-24 5 0,24-5 0,-23 9 0,23-9 0,-25 0 0,25 0 0,-22 5 0,22-5 0,-23 0 0,23 0 0,-23 0 0,23 0 0,-24 0 0,24 0 0,-27-5 0,10 5 0,2 0 0,-1-4 0,-3 4 0,2 0 0,-2 0 0,2-7 0,1 7 0,-1-5 0,-1 5 0,0-5 0,0 5 0,0-14 0,-2 11 0,3-4 0,-4 0 0,0 2 0,-1-4 0,0 2 0,2 0 0,-5-1 0,2 1 0,2 3 0,-3-5 0,1 5 0,-2 0 0,-2-4 0,2 3 0,-1-1 0,-1 1 0,-1-2 0,1 0 0,0 2 0,0-4 0,0 3 0,2-4 0,-1 2 0,1 3 0,1-6 0,3 6 0,1-6 0,1 6 0,0-4 0,3 2 0,16 7 0,-30-15 0,30 15 0,-32-12 0,16 3 0,-3 4 0,1-2 0,0-4 0,0 3 0,-2 0 0,2-1 0,18 9 0,-30-18 0,13 7 0,1 2 0,16 9 0,-30-19 0,30 19 0,-28-21 0,28 21 0,-30-22 0,30 22 0,-29-22 0,29 22 0,-30-21 0,12 12 0,2-4 0,-4-2 0,2 5 0,-2-6 0,1 2 0,0-2 0,-1 4 0,1-5 0,-3 2 0,2 2 0,1-1 0,-2 1 0,2 0 0,0 2 0,3-3 0,1 1 0,15 13 0,-30-27 0,17 9 0,-2 1 0,0-2 0,4 2 0,-5-5 0,2 1 0,-1 1 0,1 0 0,-2 0 0,2-2 0,-6-1 0,3 3 0,1-1 0,0 0 0,2 2 0,1 1 0,1-2 0,1 0 0,-1 0 0,0-4 0,2 4 0,-4-3 0,2-2 0,-2 1 0,2 1 0,-2 1 0,4-5 0,-2 6 0,4 0 0,-3 0 0,4 0 0,0 1 0,0 0 0,0 0 0,2 0 0,-3-6 0,3 5 0,-1-3 0,-1 3 0,0 1 0,-1-3 0,4 3 0,-4-5 0,0 5 0,3-1 0,-2 3 0,2-2 0,5 2 0,-8 1 0,8-3 0,-6 1 0,6 0 0,0 2 0,0-3 0,0 0 0,0 0 0,0-1 0,0 2 0,0 0 0,0 0 0,0-1 0,0 1 0,0-4 0,6 3 0,-6-2 0,4-1 0,-4-3 0,8 4 0,-8-2 0,8-4 0,-8 2 0,7 2 0,-1-7 0,2 6 0,-5-4 0,2 5 0,3-1 0,-1-2 0,-1 2 0,1 3 0,2 1 0,-4-1 0,2-3 0,0 3 0,-2 2 0,3-3 0,-3 2 0,2-1 0,-7 1 0,8-2 0,-3 0 0,-5-1 0,11 5 0,-6-6 0,2 0 0,2-1 0,2 6 0,-2-6 0,2 1 0,0 4 0,-2-3 0,1 3 0,-1 0 0,0-1 0,1-1 0,0 2 0,1 1 0,0 0 0,2 0 0,0 1 0,-3-2 0,2 2 0,-1 1 0,0-1 0,2-1 0,-5-1 0,3 1 0,-3-2 0,4 1 0,-5-1 0,2-2 0,0 2 0,3 1 0,-3-3 0,3 1 0,0-2 0,-3 2 0,3-1 0,0 1 0,0-2 0,3 2 0,-2 1 0,2 2 0,2 0 0,2 1 0,2 0 0,-2-1 0,2 1 0,3 0 0,-3-4 0,0 2 0,1-3 0,-1 4 0,3-2 0,-1 0 0,-2 2 0,3-3 0,-3 3 0,3-1 0,-3-4 0,1 4 0,-1-1 0,3 1 0,-3-3 0,3 3 0,-1-5 0,2 6 0,2-2 0,-2 2 0,2-3 0,-1 2 0,-2-5 0,1 5 0,-3-1 0,-1 1 0,-2 1 0,1 0 0,-1 1 0,2-1 0,-1 1 0,-1 1 0,1-2 0,-1 3 0,4-2 0,-2 0 0,1 1 0,1-2 0,-1 3 0,0-4 0,3 3 0,-2 0 0,0 1 0,-1 0 0,-1-2 0,3 3 0,-1-2 0,0 0 0,1-3 0,1-3 0,-1 4 0,0-3 0,2 2 0,1 0 0,-3-2 0,0-1 0,0 3 0,-1 1 0,-1-1 0,4 0 0,0 0 0,0 2 0,0-3 0,1 3 0,2-1 0,-1 0 0,2 2 0,-3-1 0,3 0 0,-3-1 0,2 0 0,0 1 0,1 0 0,-3 0 0,6 0 0,-5 0 0,4 4 0,0-4 0,0 1 0,0 1 0,1 2 0,-1-3 0,-2 3 0,2-1 0,-3-4 0,0 3 0,3-2 0,-6 0 0,3 0 0,-2-1 0,0-2 0,0 2 0,0-1 0,-2-3 0,0 5 0,4 0 0,-1-1 0,2 2 0,-1 4 0,-1-2 0,1 2 0,-1-2 0,0-1 0,2 6 0,-6-2 0,3-2 0,0 3 0,1 1 0,0-2 0,0 5 0,0 2 0,1-5 0,-1 8 0,2-3 0,-1 0 0,-1 6 0,-3-8 0,-2 8 0,1-11 0,-3 11 0,0-7 0,-2 7 0,0-7 0,3 7 0,0-9 0,2 6 0,-4 3 0,2-11 0,1 11 0,-1-8 0,3 8 0,-1-5 0,-1 5 0,5 0 0,-2 0 0,3 0 0,0 7 0,-1-4 0,2 7 0,-2-3 0,-1-1 0,-1 0 0,-4 0 0,2-1 0,-4-5 0,-4 7 0,-16-7 0,25-7 0,-25 7 0,0-23 0,0 23-2530,-27-32-4773,4 7-160,-9-11-257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45.268"/>
    </inkml:context>
    <inkml:brush xml:id="br0">
      <inkml:brushProperty name="width" value="0.13333" units="cm"/>
      <inkml:brushProperty name="height" value="0.13333" units="cm"/>
      <inkml:brushProperty name="color" value="#808080"/>
    </inkml:brush>
  </inkml:definitions>
  <inkml:trace contextRef="#ctx0" brushRef="#br0">3771 1643 10762,'-14'0'5253,"14"0"384,0 0-2145,0 0-193,0-18-737,0 18-800,13 0-1762,4 0 0,-1-8 0,10 8 0,0-9 0,5 9 0,9-10 0,1 4 0,8-4 0,3 6 0,7-7 0,7 6 0,6-2 0,7-2 0,2 3 0,5 0 0,4-2 0,0 4 0,4 4 0,1-5 0,-4 5 0,6 0 0,-4 0 0,2 5 0,4-1 0,-5 7 0,-5-4 0,1 5 0,-2-1 0,-1 5 0,-4 0 0,2 4 0,-6 0 0,2 3 0,-1 0 0,3 2 0,2-1 0,-3 5 0,1-3 0,-1-1 0,-3 7 0,4-2 0,-4 2 0,0 3 0,-2-1 0,3 0 0,-2-1 0,-1 0 0,2 4 0,-5-1 0,1-1 0,-3-3 0,-2 1 0,-9 0 0,-1-5 0,-6 3 0,-4-7 0,-2-1 0,-3 2 0,-5-5 0,-9-7 0,2 2 0,-4-1 0,-6-5 0,-3 0 0,-20-9 0,24 9 0,-24-9 0,0 0 0,18 9 0,-18-9 0,0 0 0,0 0 0,0 0 0,0 0 0,0 0 0,0 0 0,0 0 0,0 0 0,0 0 0,0 0 0,0 0 0,0 0 0,0 0 0,0 0 0,0 0 0,0 0 0,0 0 0,0 0 0,15-20 0,-15 20 0,0 0 0,15-25 0,-15 25 0,15-23 0,-15 23 0,25-30 0,-12 10 0,6-3 0,0-2 0,5 0 0,2-4 0,7 0 0,3-3 0,2 5 0,4-1 0,-2 2 0,3 1 0,-3 1 0,-4 2 0,-6 2 0,-3 2 0,-5 2 0,-4 2 0,-18 14 0,21-29 0,-21 29 0,11-16 0,-11 16 0,0 0 0,0 0 0,5-16 0,-5 16 0,0 0 0,0 0 0,0 0 0,0 0 0,0 0 0,0 0 0,0 0 0,0 0 0,0 0 0,0 0 0,0 0 0,0 0 0,0 0 0,0 0 0,0 0 0,0 0 0,0 0 0,0 0 0,0 0 0,0 0 0,0 0 0,0 0 0,0 0 0,0 0 0,6 22 0,-6-22 0,0 13 0,0-13 0,11 23 0,-11-23 0,7 30 0,-7-11 0,11 1 0,-5 2 0,0 6 0,1 1 0,0 7 0,4 0 0,-5 2 0,3 4 0,-2 0 0,0 6 0,0-6 0,0 0 0,-7 4 0,10-1 0,-10-4 0,7 0 0,-2 0 0,0 2 0,4 1 0,-3-4 0,5 3 0,3 3 0,-3-2 0,5-1 0,2 3 0,1 1 0,0-7 0,-2 2 0,3-3 0,-2-3 0,-3 0 0,1 0 0,-4-6 0,-1-3 0,-2 4 0,-1-4 0,-2-5 0,2 1 0,-8-1 0,7-5 0,-7-17 0,0 28 0,0-28 0,0 20 0,0-20 0,0 0 0,0 22 0,0-22 0,0 0 0,0 15 0,0-15 0,0 0 0,0 0 0,0 17 0,0-17 0,0 0 0,0 0 0,0 0 0,0 0 0,0 16 0,0-16 0,0 0 0,0 0 0,0 0 0,0 0 0,0 0 0,-19 16 0,19-16 0,0 0 0,0 0 0,0 0 0,-19 12 0,19-12 0,0 0 0,-16 0 0,16 0 0,0 0 0,-23 0 0,23 0 0,-25 0 0,25 0 0,-29-8 0,11 8 0,-3-8 0,2 8 0,-1-5 0,-1 5 0,-4 0 0,0-7 0,-2 7 0,-5 0 0,1 0 0,-5-8 0,-2 8 0,-5 0 0,-4 0 0,-1 0 0,-4 8 0,-2-3 0,2-2 0,0 9 0,4-4 0,2 3 0,7-2 0,0 6 0,3-6 0,3-1 0,-1 0 0,4-4 0,3 4 0,-2-8 0,2 5 0,6-5 0,-2 10 0,4-10 0,3 6 0,16-6 0,-27 6 0,27-6 0,-23 7 0,23-7 0,-22 0 0,22 0 0,-18 5 0,18-5 0,0 0 0,-18 0 0,18 0 0,0 0 0,0 0 0,-16 7 0,16-7 0,0 0 0,0 0 0,-16 11 0,16-11 0,0 0 0,0 0 0,-20 15 0,20-15 0,0 0 0,-16 12 0,16-12 0,0 0 0,-16 16 0,16-16 0,0 0 0,-20 13 0,20-13 0,-18 7 0,18-7 0,-17 10 0,17-10 0,-15 7 0,15-7 0,-21 6 0,21-6 0,-17 7 0,17-7 0,-18 7 0,18-7 0,0 0 0,-22 4 0,22-4 0,0 0 0,-17 0 0,17 0 0,0 0 0,-19 9 0,19-9 0,0 0 0,0 0 0,-16 0 0,16 0 0,0 0 0,0 0 0,0 0 0,0 0 0,0 0 0,0 0 0,0 0 0,0 0 0,0 0 0,0 0 0,0 0 0,0 0 0,0 0 0,0 0 0,-17-14 0,17 14 0,0 0 0,-11-23 0,11 23 0,-15-27 0,10 12 0,-2-3 0,3-6 0,4-1 0,-9-1 0,9-6 0,0 0 0,0-1 0,0-1 0,12-1 0,-4 1 0,3 3 0,2 3 0,3 0 0,-2 6 0,0-2 0,1 5 0,-3 4 0,-12 15 0,18-28 0,-18 28 0,11-20 0,-11 20 0,0-20 0,0 20 0,0-18 0,0 18 0,0 0 0,-5-19 0,5 19 0,0 0 0,-10-16 0,10 16 0,0 0 0,0 0 0,0 0 0,0 0 0,0 0 0,-5-17 0,5 17 0,0 0 0,0 0 0,0 0 0,0 0 0,0 0 0,0 0 0,0 0 0,0 0 0,0-14 0,0 14 0,0 0 0,0 0 0,0-23 0,0 23 0,0-17 0,0 17 0,0-21 0,0 21 0,-9-21 0,9 21 0,-16-23 0,16 23 0,-20-28 0,20 28 0,-28-26 0,28 26 0,-31-27 0,11 13 0,0-1 0,1 5 0,-5-5 0,-1 3 0,-4 1 0,-3-3 0,-4 0 0,-1 2 0,-4-3 0,-5-1 0,1-1 0,-3 5 0,-1-6 0,3 3 0,-6-1 0,2 2 0,-2 4 0,1-4 0,-1 6 0,-2-3 0,-1 6 0,-1-6 0,2 6 0,-4-8 0,3 6 0,1-4 0,-2 2 0,3-3 0,0 4 0,-1-4 0,2 5 0,-3-4 0,1 4 0,-5-4 0,-3 4 0,1 0 0,-3-3 0,-1 2 0,-6-4 0,-1 6 0,2-3 0,0 6 0,-1-3 0,2 1 0,-2 5 0,5-9 0,2 9 0,-5 0 0,5-6 0,-1 6 0,1 0 0,4 0 0,0 0 0,1 6 0,1-6 0,2 3 0,-4-3 0,4 8 0,3-8 0,-1 6 0,-1-6 0,0 3 0,3-3 0,2 9 0,2-4 0,1-5 0,4 5 0,0-5 0,9 9 0,1-9 0,4 6 0,6-6 0,1 8 0,-1-8 0,7 10 0,16-10 0,-26 7 0,26-7 0,-23 9 0,23-9 0,-19 6 0,19-6 0,-20 6 0,20-6 0,-25 11 0,25-11 0,-25 7 0,25-7 0,-31 11 0,15-11 0,16 0 0,-23 9 0,23-9 0,-18 9 0,18-9 0,0 0 0,-16 6 0,16-6 0,0 0 0,0 0 0,0 0 0,0 0 0,0 0 0,0 0 0,0 0 0,0 0 0,0-23 0,0 23 0,0-20 0,0 20 0,10-29 0,-4 14 0,-6-3 0,9 2 0,-9-7 0,0-2 0,3-2 0,-3-7 0,0-4 0,-3-2 0,-6-11 0,-2 0 0,1-7 0,-6-1 0,-5 1 0,2 6 0,-1 1 0,0 6 0,1 8 0,4 2 0,-3 11 0,8 2 0,-5 4 0,15 18 0,-16-27 0,16 27 0,-9-19 0,9 19 0,0 0 0,-15-17 0,15 17 0,0 0 0,0 0 0,0 0 0,-16-15 0,16 15 0,0 0 0,-10-20 0,10 20 0,0 0 0,-13-25 0,13 25 0,-5-16 0,5 16 0,0 0 0,-6-14 0,6 14 0,0 0 0,0 0 0,0 0 0,0 0 0,0-17 0,0 17 0,0 0 0,0 0 0,0 0 0,0 0 0,0 0 0,18-5 0,-18 5 0,21 0 0,-21 0 0,31 0 0,-11 0 0,5 0 0,0 0 0,7 0 0,3 0 0,3 0 0,1 0 0,5 0 0,3 0 0,3 0 0,-2 0 0,0 0 0,0 0 0,-4 0 0,-5 0 0,-5 0 0,-7 0 0,-7 0 0,-20 0 0,18 0 0,-18 0 0,-20-9 0,20 9-4036,-41-12-3139,21 4-31,-9-10-290</inkml:trace>
</inkml:ink>
</file>

<file path=ppt/ink/ink31.xml><?xml version="1.0" encoding="utf-8"?>
<inkml:ink xmlns:inkml="http://www.w3.org/2003/InkML">
  <inkml:definitions/>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17.146"/>
    </inkml:context>
    <inkml:brush xml:id="br0">
      <inkml:brushProperty name="width" value="0.46667" units="cm"/>
      <inkml:brushProperty name="height" value="0.46667" units="cm"/>
      <inkml:brushProperty name="color" value="#FFF200"/>
    </inkml:brush>
  </inkml:definitions>
  <inkml:trace contextRef="#ctx0" brushRef="#br0">8539 1910 17585,'54'22'5092,"7"5"1,2 8-4836,-5 7-1,-2 10 224,-4-1 65,0 17 223,-5 4-127,1 9-32,-8-2 31,0 17-31,-9 0-417,1 14-192,-8 2 0,-3 10 0,-10 5 0,-2 7 0,-9 3 0,0 6 0,-13 5 0,-3-2 0,-5-3 0,-4 5 0,-8-1 0,-3 3 0,-4 3 0,-8 1 0,-5-2 0,-5 7 0,-8-4 0,-1 3 0,-9 0 0,-2 1 0,-10-9 0,-2-2 0,-8-1 0,-5-8 0,-8-8 0,-8-2 0,-4-13 0,-4-13 0,-5-9 0,-7-7 0,-5-19 0,-3-7 0,-4-13 0,-1-12 0,-4-17 0,0-14 0,-3-10 0,1-15 0,-1-18 0,4-12 0,4-10 0,8-14 0,5-9 0,9-13 0,6-12 0,14-9 0,10-3 0,9-11 0,19-2 0,4-6 0,19 0 0,14-3 0,10 1 0,18 0 0,16 2 0,14-1 0,12-1 0,14 6 0,9 1 0,9 3 0,9 7 0,11-4 0,4 7 0,2-3 0,8 6 0,4-2 0,2 2 0,1 2 0,1 2 0,-5 3 0,0-1 0,-1 8 0,-3-2 0,-1 7 0,1 4 0,-1 2 0,2 8 0,4 1 0,-3 6 0,1 11 0,2 2 0,0 6 0,-4 11 0,0 2 0,-4 8 0,-1 5 0,0 2 0,-2 5 0,-7 1 0,-2 4 0,-7 3 0,-5 0 0,-9 5 0,-4-2 0,-9-2 0,-8 1 0,-4 4 0,-8-3 0,-4 1 0,-7 5 0,-5 1 0,-16 8 0,22-6 0,-22 6 0,0 0 0,0 0 0,0 0 0,7 19 0,-7-19 0,0 0 0,0 0 0,-12 16 0,12-16 0,0 0 0,0 0 0,0 0 0,0 0 0,-17 0 0,17 0 0,0 0 0,0-12 0,0 12 0,0 0 0,0-20 0,0 20 0,0 0 0,0 0 0,0 0 0,0 0 0,0 0 0,0 0 0,0 0 0,0 0 0,6 32 0,-6-3 0,5 10 0,-5 12 0,8 9 0,-8 8 0,8 13 0,-3 4 0,1 18 0,-1 6 0,2 13 0,1 6 0,0 14 0,3-2 0,0 8 0,2-8 0,-4-9 0,-4-17 0,-5-20 0,-7-33 0,-6-31 0,-5-30 0,-4-34 0,-1-28 0,1-27 0,5-25 0,5-14 0,6-15 0,6-15 0,9-6 0,0-1 0,0 10 0,4 13 0,-2 22 0,-2 23 0,-1 29 0,-3 40 0,-5 28 0,18 36 0,-9 27 0,2 21 0,0 25 0,0 18 0,1 21 0,-1 21 0,1 6 0,3 15 0,-3-1 0,0 1 0,-2-16 0,-4-21 0,-6-24 0,-10-35 0,-6-38 0,-6-47 0,-11-47 0,-7-41 0,-2-41 0,-6-35 0,2-39 0,-2-25 0,-1-10 0,-1 4 0,0 22 0,2 23 0,8 39 0,6 37 0,8 55 0,6 49 0,14 43 0,6 39 0,18 42 0,4 26 0,2 31 0,6 25 0,2 18 0,2 13 0,1 7 0,0-8 0,-7-11 0,-3-19 0,-10-32 0,-10-37 0,-10-45 0,-12-48 0,-10-49 0,-9-47 0,-9-49 0,-2-47 0,-1-39 0,-1-39 0,-3-25 0,-2-5 0,0 8 0,1 15 0,5 25 0,3 37 0,3 51 0,10 48 0,5 54 0,14 48 0,6 43 0,14 40 0,5 39 0,8 35 0,8 25 0,8 27 0,1 11 0,-1 4 0,0-1 0,-6-10 0,-5-28 0,-10-28 0,-15-38 0,-15-42 0,-11-40 0,-6-55 0,-8-55 0,-8-50 0,-4-46 0,-4-51 0,2-41 0,-2-25 0,3-19 0,-1 3 0,2 10 0,2 33 0,7 37 0,5 47 0,6 54 0,12 49 0,20 42 0,-13 76 0,22 34 0,8 46 0,15 39 0,8 36 0,6 33 0,6 27 0,4 12 0,-1 5 0,-7-8 0,-6-22 0,-19-31 0,-10-38 0,-13-55 0,-16-58 0,-10-72 0,-15-66 0,-7-67 0,-7-62 0,-4-51 0,-3-46 0,-3-33 0,-6-8 0,2 5 0,0 19 0,5 34 0,5 41 0,7 48 0,9 48 0,11 47 0,12 50 0,10 48 0,16 36 0,11 48 0,7 35 0,8 40 0,10 35 0,1 29 0,0 21 0,-4-3 0,-7-7 0,-12-26 0,-12-30 0,-17-41 0,-15-50 0,-19-63 0,-7-55 0,-9-58 0,-5-56 0,1-50 0,2-49 0,2-39 0,6-34 0,3-10 0,2 5 0,3 19 0,4 33 0,5 41 0,6 59 0,5 62 0,25 77 0,-22 30 0,31 71 0,6 47 0,6 40 0,3 44 0,2 26 0,1 17 0,0 2 0,-7-9 0,-8-29 0,-12-33 0,0-38 0,-19-52 0,-10-55 0,-9-61 0,-8-47 0,-6-63 0,-7-48 0,-3-48 0,-5-35 0,-7-17 0,-1-2 0,-4 14 0,3 32 0,9 38 0,6 58 0,10 61 0,19 57 0,16 64 0,16 51 0,13 52 0,10 36 0,6 36 0,0 32 0,4 11 0,-6 2 0,-7-13 0,-15-26 0,-15-44 0,-15-46 0,-18-55 0,-17-62 0,-11-67 0,-7-54 0,3-65 0,-2-41 0,9-42 0,8-19 0,8-15 0,9 11 0,11 21 0,13 35 0,9 43 0,10 52 0,7 52 0,11 47 0,9 38 0,6 32 0,5 31 0,0 24 0,-1 16 0,3 16 0,-10 8 0,-3 9 0,-11 0 0,-7-7 0,-9-17 0,-12-19 0,-4-30 0,-15-29 0,2-38 0,-2-38 0,3-37 0,2-28 0,8-30 0,5-15 0,13-12 0,0-6 0,13 5 0,5 21 0,4 22 0,7 31 0,5 33 0,6 42 0,-1 36 0,8 32 0,-1 21 0,7 26 0,2 13 0,2 6 0,2-1 0,4-7 0,0-2 0,1-23 0,1-15 0,-3-20 0,-1-26 0,2-33 0,5-25 0,4-27 0,9-31 0,12-22 0,14-22 0,13-11 0,7-3 0,-1 14 0,-1 5 0,-6 12 0,-13 21 0,-17 20 0,-17 26 0,-17 18 0,-18 13 0,-10 17 0,-19 11 0,-16 17 0,-15 13 0,-17 8 0,-16 12 0,-16-1 0,-14-2 0,-7-14 0,-8-12 0,6-11 0,7-23 0,17-14 0,10-24 0,25-13 0,26-13 0,27-5 0,28-9 0,23-10 0,23-4 0,23 0 0,18 0 0,13 4 0,2 16 0,-4 12 0,-10 12 0,-14 15 0,-19 15 0,-25 10 0,-29 10 0,-31 19 0,-31 10 0,-28 5 0,-24 9 0,-18 10 0,-15 3 0,-11-6 0,-4-4 0,-1-20 0,12-18 0,10-18 0,17-20 0,17-30 0,21-15 0,24-14 0,16-13 0,30-12 0,24-11 0,17-8 0,17-1 0,12-7 0,3 9 0,0 8 0,-9 11 0,-12 15 0,-21 25 0,-19 20 0,-42 23 0,0 25 0,-30 8 0,-21 0 0,-19 6 0,-16-10 0,0 3 0,-13-15-5958,17-8-1473,8-18-32,19-17-256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35.905"/>
    </inkml:context>
    <inkml:brush xml:id="br0">
      <inkml:brushProperty name="width" value="0.13333" units="cm"/>
      <inkml:brushProperty name="height" value="0.13333" units="cm"/>
      <inkml:brushProperty name="color" value="#FF8000"/>
    </inkml:brush>
  </inkml:definitions>
  <inkml:trace contextRef="#ctx0" brushRef="#br0">8319 1794 1730,'0'0'2850,"0"0"-800,19-5-224,-19 5 96,0 0 160,0 0-160,0 0 96,9-20-129,-9 20-95,0 0-160,16 0-33,-16 0-31,0 0-97,21 0-128,-4 0-160,-17 0-96,26 0-160,-26 0-128,31-5-32,-31 5-481,32-9-288,-32 9 0,35-6 0,-19 6 0,3 0 0,0-3 0,0 3 0,2 0 0,0 0 0,-2 0 0,5 0 0,-3 6 0,5-6 0,-2 8 0,-2-3 0,0-5 0,0 7 0,-1 1 0,-1-4 0,-2-4 0,2 8 0,-2 0 0,-1-3 0,2-2 0,0 6 0,2-9 0,-3 9 0,1-6 0,1 5 0,-2-2 0,2-1 0,0 3 0,0 0 0,-1-1 0,3 4 0,-1-4 0,0 5 0,3-5 0,0 4 0,-3 2 0,1-4 0,-2 5 0,1-4 0,-3 4 0,0 1 0,-2-4 0,1 5 0,-1-1 0,0-1 0,0-2 0,-1 5 0,-15-17 0,29 29 0,-29-29 0,26 28 0,-26-28 0,27 30 0,-27-30 0,24 25 0,-24-25 0,22 24 0,-22-24 0,15 26 0,-15-26 0,16 24 0,-16-24 0,14 23 0,-14-23 0,14 30 0,-7-14 0,0-1 0,-7-15 0,13 32 0,-13-32 0,13 30 0,-13-30 0,13 27 0,-5-9 0,-8-18 0,15 33 0,-8-14 0,-2-2 0,2 3 0,0 0 0,1 2 0,1-3 0,0 3 0,2-3 0,-1 1 0,1 2 0,2-3 0,-4 2 0,1 1 0,-1 1 0,-1 0 0,1-1 0,-2-1 0,0 1 0,1 6 0,2-2 0,-1-4 0,-2 5 0,2-1 0,-2-3 0,0 4 0,1-3 0,-3-1 0,3-2 0,-3 0 0,0 2 0,2 3 0,-1-4 0,1 2 0,-1 3 0,1-2 0,-2 0 0,2-1 0,-1 2 0,-1-3 0,0 2 0,1 1 0,-6-4 0,5 0 0,-5-1 0,0 3 0,0-3 0,0 5 0,0-6 0,0 0 0,0 2 0,-7-2 0,7-1 0,0 1 0,-6-1 0,6 1 0,-5 2 0,5-3 0,0 1 0,0-2 0,0 2 0,0-1 0,0 1 0,0 3 0,0-4 0,0 0 0,0 0 0,0-3 0,0 1 0,0-1 0,0-16 0,0 29 0,0-29 0,0 24 0,0-24 0,-5 22 0,5-22 0,0 23 0,0-23 0,-6 22 0,6-22 0,0 23 0,0-23 0,0 25 0,0-25 0,0 23 0,0-23 0,0 29 0,0-29 0,0 26 0,0-26 0,-9 24 0,9-24 0,-4 27 0,4-27 0,-8 26 0,8-26 0,-6 27 0,6-27 0,-5 31 0,5-31 0,-5 23 0,5-23 0,-6 31 0,6-31 0,-5 27 0,5-12 0,0 3 0,-5 0 0,5 0 0,0 1 0,0-1 0,0 0 0,0 0 0,-8 0 0,8-3 0,-5 1 0,5-16 0,-9 32 0,9-32 0,-7 27 0,7-27 0,-8 30 0,8-30 0,-7 27 0,7-27 0,-7 29 0,7-29 0,-6 24 0,6-24 0,-9 24 0,9-24 0,-5 27 0,5-27 0,-7 25 0,7-25 0,-5 27 0,5-27 0,0 30 0,-6-14 0,6-16 0,0 27 0,0-27 0,-7 28 0,7-28 0,-5 25 0,5-25 0,0 31 0,0-31 0,-8 28 0,8-28 0,-5 33 0,5-18 0,0-15 0,-9 28 0,9-11 0,0-17 0,-16 27 0,9-11 0,-2 0 0,9-16 0,-16 33 0,7-15 0,1 0 0,3-4 0,-2 3 0,-1-2 0,3 1 0,5 2 0,-9-2 0,4-2 0,0 3 0,-1-1 0,1 0 0,-1 4 0,6-4 0,0-16 0,-15 29 0,15-29 0,-10 29 0,10-29 0,-9 27 0,9-27 0,-11 29 0,11-29 0,-9 23 0,9-23 0,-11 22 0,11-22 0,-10 19 0,10-19 0,-11 23 0,11-23 0,-11 20 0,11-20 0,-13 28 0,13-28 0,-12 20 0,12-20 0,-12 26 0,12-26 0,-16 28 0,16-28 0,-12 24 0,12-24 0,-16 25 0,16-25 0,-17 29 0,17-29 0,-17 24 0,17-24 0,-16 31 0,6-18 0,10-13 0,-14 32 0,14-32 0,-16 24 0,16-24 0,-17 29 0,17-29 0,-17 23 0,17-23 0,-19 27 0,19-27 0,-17 29 0,17-29 0,-15 28 0,6-12 0,9-16 0,-16 32 0,16-32 0,-18 28 0,18-28 0,-23 30 0,10-12 0,2 0 0,-1-2 0,1-2 0,0 4 0,2-2 0,0 2 0,0 0 0,0 1 0,0 0 0,2 0 0,-2 0 0,0 2 0,-1-3 0,2 2 0,-1-4 0,-2 3 0,2-3 0,0 0 0,0-2 0,0 3 0,-1-2 0,10-15 0,-17 31 0,17-31 0,-16 24 0,16-24 0,-16 26 0,16-26 0,-16 23 0,16-23 0,-16 26 0,16-26 0,-15 21 0,15-21 0,-14 23 0,14-23 0,-15 21 0,15-21 0,-14 22 0,14-22 0,-14 19 0,14-19 0,-15 26 0,15-26 0,-12 23 0,12-23 0,-15 23 0,15-23 0,-12 25 0,12-25 0,-13 24 0,13-24 0,-12 21 0,12-21 0,-16 20 0,16-20 0,-14 19 0,14-19 0,-15 20 0,15-20 0,-23 20 0,23-20 0,-25 19 0,25-19 0,-25 19 0,25-19 0,-28 19 0,28-19 0,-26 18 0,26-18 0,-24 18 0,24-18 0,-30 21 0,30-21 0,-29 20 0,29-20 0,-26 21 0,26-21 0,-29 22 0,29-22 0,-28 19 0,28-19 0,-30 20 0,14-9 0,16-11 0,-29 17 0,29-17 0,-29 19 0,29-19 0,-25 12 0,25-12 0,-27 12 0,27-12 0,-27 9 0,27-9 0,-28 10 0,28-10 0,-29 9 0,13-2 0,16-7 0,-29 9 0,29-9 0,-29 13 0,29-13 0,-29 17 0,29-17 0,-28 13 0,28-13 0,-27 12 0,27-12 0,-30 13 0,30-13 0,-28 8 0,28-8 0,-28 12 0,28-12 0,-28 8 0,28-8 0,-29 13 0,29-13 0,-27 7 0,27-7 0,-26 11 0,26-11 0,-28 5 0,28-5 0,-25 7 0,25-7 0,-27 9 0,27-9 0,-25 8 0,25-8 0,-27 8 0,27-8 0,-27 4 0,27-4 0,-24 5 0,24-5 0,-24 7 0,24-7 0,-17 0 0,17 0 0,-16 8 0,16-8 0,-16 4 0,16-4 0,-16 8 0,16-8 0,-17 6 0,17-6 0,-16 6 0,16-6 0,-18 9 0,18-9 0,-18 7 0,18-7 0,-21 9 0,21-9 0,-23 6 0,23-6 0,-26 7 0,26-7 0,-29 7 0,13-7 0,16 0 0,-32 6 0,17-6 0,-3 0 0,0 5 0,18-5 0,-29 0 0,29 0 0,-29 11 0,13-11 0,16 0 0,-30 0 0,30 0 0,-29 0 0,29 0 0,-31 0 0,31 0 0,-23 0 0,23 0 0,-19 0 0,19 0 0,-17 0 0,17 0 0,0 0 0,-22 0 0,22 0 0,0 0 0,0 0 0,-20 0 0,20 0 0,0 0 0,0 0 0,-18 5 0,18-5 0,0 0 0,-24 5 0,24-5 0,-15 0 0,15 0 0,-20 10 0,20-10 0,-20 0 0,20 0 0,-21 7 0,21-7 0,-24 5 0,24-5 0,-23 9 0,23-9 0,-25 0 0,25 0 0,-22 5 0,22-5 0,-23 0 0,23 0 0,-23 0 0,23 0 0,-24 0 0,24 0 0,-27-5 0,10 5 0,2 0 0,-1-4 0,-3 4 0,2 0 0,-2 0 0,2-7 0,1 7 0,-1-5 0,-1 5 0,0-5 0,0 5 0,0-14 0,-2 11 0,3-4 0,-4 0 0,0 2 0,-1-4 0,0 2 0,2 0 0,-5-1 0,2 1 0,2 3 0,-3-5 0,1 5 0,-2 0 0,-2-4 0,2 3 0,-1-1 0,-1 1 0,-1-2 0,1 0 0,0 2 0,0-4 0,0 3 0,2-4 0,-1 2 0,1 3 0,1-6 0,3 6 0,1-6 0,1 6 0,0-4 0,3 2 0,16 7 0,-30-15 0,30 15 0,-32-12 0,16 3 0,-3 4 0,1-2 0,0-4 0,0 3 0,-2 0 0,2-1 0,18 9 0,-30-18 0,13 7 0,1 2 0,16 9 0,-30-19 0,30 19 0,-28-21 0,28 21 0,-30-22 0,30 22 0,-29-22 0,29 22 0,-30-21 0,12 12 0,2-4 0,-4-2 0,2 5 0,-2-6 0,1 2 0,0-2 0,-1 4 0,1-5 0,-3 2 0,2 2 0,1-1 0,-2 1 0,2 0 0,0 2 0,3-3 0,1 1 0,15 13 0,-30-27 0,17 9 0,-2 1 0,0-2 0,4 2 0,-5-5 0,2 1 0,-1 1 0,1 0 0,-2 0 0,2-2 0,-6-1 0,3 3 0,1-1 0,0 0 0,2 2 0,1 1 0,1-2 0,1 0 0,-1 0 0,0-4 0,2 4 0,-4-3 0,2-2 0,-2 1 0,2 1 0,-2 1 0,4-5 0,-2 6 0,4 0 0,-3 0 0,4 0 0,0 1 0,0 0 0,0 0 0,2 0 0,-3-6 0,3 5 0,-1-3 0,-1 3 0,0 1 0,-1-3 0,4 3 0,-4-5 0,0 5 0,3-1 0,-2 3 0,2-2 0,5 2 0,-8 1 0,8-3 0,-6 1 0,6 0 0,0 2 0,0-3 0,0 0 0,0 0 0,0-1 0,0 2 0,0 0 0,0 0 0,0-1 0,0 1 0,0-4 0,6 3 0,-6-2 0,4-1 0,-4-3 0,8 4 0,-8-2 0,8-4 0,-8 2 0,7 2 0,-1-7 0,2 6 0,-5-4 0,2 5 0,3-1 0,-1-2 0,-1 2 0,1 3 0,2 1 0,-4-1 0,2-3 0,0 3 0,-2 2 0,3-3 0,-3 2 0,2-1 0,-7 1 0,8-2 0,-3 0 0,-5-1 0,11 5 0,-6-6 0,2 0 0,2-1 0,2 6 0,-2-6 0,2 1 0,0 4 0,-2-3 0,1 3 0,-1 0 0,0-1 0,1-1 0,0 2 0,1 1 0,0 0 0,2 0 0,0 1 0,-3-2 0,2 2 0,-1 1 0,0-1 0,2-1 0,-5-1 0,3 1 0,-3-2 0,4 1 0,-5-1 0,2-2 0,0 2 0,3 1 0,-3-3 0,3 1 0,0-2 0,-3 2 0,3-1 0,0 1 0,0-2 0,3 2 0,-2 1 0,2 2 0,2 0 0,2 1 0,2 0 0,-2-1 0,2 1 0,3 0 0,-3-4 0,0 2 0,1-3 0,-1 4 0,3-2 0,-1 0 0,-2 2 0,3-3 0,-3 3 0,3-1 0,-3-4 0,1 4 0,-1-1 0,3 1 0,-3-3 0,3 3 0,-1-5 0,2 6 0,2-2 0,-2 2 0,2-3 0,-1 2 0,-2-5 0,1 5 0,-3-1 0,-1 1 0,-2 1 0,1 0 0,-1 1 0,2-1 0,-1 1 0,-1 1 0,1-2 0,-1 3 0,4-2 0,-2 0 0,1 1 0,1-2 0,-1 3 0,0-4 0,3 3 0,-2 0 0,0 1 0,-1 0 0,-1-2 0,3 3 0,-1-2 0,0 0 0,1-3 0,1-3 0,-1 4 0,0-3 0,2 2 0,1 0 0,-3-2 0,0-1 0,0 3 0,-1 1 0,-1-1 0,4 0 0,0 0 0,0 2 0,0-3 0,1 3 0,2-1 0,-1 0 0,2 2 0,-3-1 0,3 0 0,-3-1 0,2 0 0,0 1 0,1 0 0,-3 0 0,6 0 0,-5 0 0,4 4 0,0-4 0,0 1 0,0 1 0,1 2 0,-1-3 0,-2 3 0,2-1 0,-3-4 0,0 3 0,3-2 0,-6 0 0,3 0 0,-2-1 0,0-2 0,0 2 0,0-1 0,-2-3 0,0 5 0,4 0 0,-1-1 0,2 2 0,-1 4 0,-1-2 0,1 2 0,-1-2 0,0-1 0,2 6 0,-6-2 0,3-2 0,0 3 0,1 1 0,0-2 0,0 5 0,0 2 0,1-5 0,-1 8 0,2-3 0,-1 0 0,-1 6 0,-3-8 0,-2 8 0,1-11 0,-3 11 0,0-7 0,-2 7 0,0-7 0,3 7 0,0-9 0,2 6 0,-4 3 0,2-11 0,1 11 0,-1-8 0,3 8 0,-1-5 0,-1 5 0,5 0 0,-2 0 0,3 0 0,0 7 0,-1-4 0,2 7 0,-2-3 0,-1-1 0,-1 0 0,-4 0 0,2-1 0,-4-5 0,-4 7 0,-16-7 0,25-7 0,-25 7 0,0-23 0,0 23-2530,-27-32-4773,4 7-160,-9-11-257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57.755"/>
    </inkml:context>
    <inkml:brush xml:id="br0">
      <inkml:brushProperty name="width" value="0.46667" units="cm"/>
      <inkml:brushProperty name="height" value="0.46667" units="cm"/>
      <inkml:brushProperty name="color" value="#57D200"/>
    </inkml:brush>
  </inkml:definitions>
  <inkml:trace contextRef="#ctx0" brushRef="#br0">1868 1176 2947,'0'0'3587,"0"0"65,0 0-834,0 0 129,0 0-32,0 0-129,0 0-383,0 0-353,0 0-545,0 0-256,19 9-224,-19-9-224,26-7-288,-8 1-65,10 6-32,-1-12-63,7 12-1,2-8-352,4-2 0,-1 4 0,5-2 0,4-1 0,-1 4 0,4-2 0,2-3 0,1 1 0,5 0 0,-5 2 0,3 0 0,5 1 0,3 6 0,-5-10 0,4 10 0,0-7 0,5 7 0,-1-4 0,4 4 0,0 0 0,3 0 0,-4-5 0,4 5 0,-4 0 0,0 0 0,-2 0 0,0 0 0,-11 5 0,5-5 0,-6 5 0,3-5 0,-2 11 0,2-5 0,-4 5 0,0-1 0,2 5 0,1 1 0,0 0 0,-1 1 0,1 2 0,1 2 0,0-1 0,3 1 0,1 3 0,4-1 0,2 5 0,-1-1 0,5 6 0,4-3 0,-3 5 0,4 2 0,0-1 0,0 1 0,-4 3 0,0 1 0,2 4 0,-7 0 0,0-3 0,-6 9 0,-1-5 0,-8-3 0,0 6 0,0-3 0,-7 3 0,2-2 0,-2 5 0,0-1 0,3 4 0,-2 5 0,1-1 0,1 3 0,-3 4 0,0 3 0,-5 1 0,0-4 0,-3 5 0,-6-6 0,2 3 0,-4-5 0,3 4 0,-4-3 0,-2-3 0,3 7 0,-4-3 0,2 2 0,-5 2 0,0 0 0,-1 1 0,1 2 0,-5 1 0,0-1 0,3-4 0,-6 3 0,2 1 0,-3-6 0,-3 3 0,1-5 0,-4 4 0,1-1 0,-4 1 0,1 0 0,2 1 0,-10-4 0,5 4 0,0-4 0,-5 5 0,6-7 0,-6 3 0,5-2 0,-5 1 0,7 1 0,-7-1 0,6 3 0,-2-2 0,2 4 0,2-1 0,2 0 0,2 3 0,4-4 0,3 3 0,-2 1 0,1-5 0,6 3 0,-3-1 0,5-3 0,0-2 0,0 5 0,4-3 0,3 2 0,1 6 0,-1-3 0,-1 1 0,2 1 0,-4 1 0,0 1 0,3-3 0,-5-6 0,1 6 0,0-8 0,-4 4 0,2-4 0,-4 4 0,-4-3 0,1 5 0,-4 0 0,3 3 0,-7 0 0,4 5 0,-5-3 0,-1 2 0,-1 2 0,-5 0 0,2-3 0,-6 1 0,9-3 0,-9 3 0,0 2 0,0 2 0,0 1 0,0-1 0,-12-3 0,5 5 0,-2-4 0,-5 1 0,0-3 0,-4-1 0,-2-4 0,-1 2 0,-1 6 0,-3-3 0,1 7 0,0-6 0,0 5 0,3-1 0,-1 3 0,-1-1 0,3 0 0,4-3 0,1-3 0,2 0 0,2 0 0,2-2 0,4 4 0,5-3 0,-5 4 0,5 3 0,0-5 0,10 1 0,-1 6 0,3-5 0,6 0 0,-3-3 0,6 0 0,3 0 0,-1-1 0,4 2 0,-7-2 0,3 2 0,-2-7 0,-1 3 0,-4-5 0,2-2 0,-8-1 0,5-4 0,-4-1 0,-2-2 0,-1-6 0,-8 1 0,6 0 0,-6-1 0,0-3 0,-9-5 0,0 6 0,-2 2 0,-5-4 0,2 2 0,-6 2 0,-5-5 0,0 1 0,-3 2 0,-3-9 0,-5 0 0,3-5 0,-7 2 0,1 0 0,-1-3 0,-3-1 0,-2-2 0,-1 0 0,-6-1 0,0-3 0,-4 0 0,-3-2 0,1-3 0,-1 1 0,-1-3 0,1 1 0,4 0 0,-1 2 0,2-5 0,3 4 0,5 3 0,-1 0 0,7 1 0,0 2 0,2-2 0,6 3 0,-3 0 0,6 0 0,0-2 0,4 2 0,-6-1 0,4 1 0,-1-1 0,-1-3 0,2 1 0,-5-1 0,0 1 0,-4-5 0,1-2 0,-4 4 0,-1-1 0,-5-2 0,0 0 0,-4-1 0,-1-2 0,-6-2 0,-2-2 0,0-4 0,-5 0 0,-5 0 0,-3-3 0,-3-2 0,-1 0 0,-3-2 0,-3 0 0,-3-5 0,0 8 0,-4-8 0,3 5 0,0-5 0,-3 0 0,0 7 0,-1-7 0,0 4 0,1-4 0,0 5 0,0 2 0,5-7 0,-3 8 0,4-8 0,1 12 0,2-8 0,-3 4 0,3 1 0,4-3 0,-3 4 0,2-4 0,3 5 0,3-2 0,0 0 0,5 0 0,-2-1 0,5 4 0,3-4 0,2 1 0,3 0 0,3 0 0,2-1 0,-1 1 0,3-2 0,0-1 0,4 2 0,-2-1 0,3 1 0,1-1 0,-1-2 0,0 4 0,6-9 0,-2 5 0,6-5 0,-2 0 0,5 0 0,4 0 0,-1-4 0,4-5 0,-3 1 0,4-4 0,-1 2 0,1-6 0,-4 2 0,1-3 0,-2 1 0,0 4 0,-2-6 0,3 2 0,-1 2 0,2-3 0,0 3 0,5-4 0,0 0 0,-2 0 0,4-2 0,2 0 0,-2-5 0,-3 2 0,4 0 0,0-3 0,-2-3 0,0 1 0,2-5 0,2 1 0,1-3 0,0 2 0,3-5 0,5 0 0,-3-1 0,8-6 0,0 0 0,0-1 0,0-6 0,0 0 0,8-4 0,-3-1 0,0-1 0,0-1 0,1 3 0,1-4 0,-4 1 0,4 1 0,-3 0 0,3 0 0,-3-1 0,-4-2 0,7-4 0,-7-2 0,9 1 0,-9-3 0,4-4 0,-4 1 0,0-2 0,0 5 0,7-7 0,-7 3 0,0-2 0,0 1 0,0 1 0,-7-6 0,7 0 0,-6-3 0,6 1 0,-9-3 0,9 1 0,-9 2 0,9-5 0,-4 3 0,4 2 0,0-3 0,0 0 0,-4-2 0,4-2 0,0-6 0,0 1 0,-8-3 0,8-1 0,0-1 0,0 1 0,0 0 0,0-5 0,0 2 0,8-2 0,-8-2 0,8-2 0,-2 4 0,1-3 0,0 2 0,1-3 0,-4 5 0,4 0 0,-3-5 0,2 6 0,0-5 0,-3-1 0,3 4 0,-3-5 0,1 6 0,-5-4 0,9 5 0,-9-5 0,0 0 0,4 2 0,-4-7 0,0 4 0,7-2 0,-7-1 0,8 3 0,-8-2 0,6-3 0,-6 5 0,7-3 0,-7-2 0,0 6 0,7-3 0,-7-1 0,0 5 0,0-3 0,0 4 0,0-1 0,0 1 0,0-1 0,4-1 0,-4 4 0,9 1 0,-9-5 0,7 7 0,-7 2 0,5 0 0,-5 2 0,10-2 0,-10 0 0,8 1 0,-8 0 0,8 2 0,-8 4 0,4-3 0,-4 4 0,7 6 0,-7-1 0,0 4 0,3-3 0,-3 3 0,7-2 0,-7 5 0,9 0 0,-4 1 0,2 2 0,2 4 0,2 3 0,6 3 0,-5 2 0,2 4 0,0 2 0,-2 0 0,0 6 0,-1 0 0,-4 1 0,-7 1 0,9 4 0,-9-2 0,0-1 0,0 6 0,0-4 0,0-1 0,0 2 0,0 2 0,0-2 0,0 2 0,0 1 0,0-1 0,0 8 0,0-2 0,-6 3 0,6 6 0,0-3 0,0 6 0,0-1 0,-6-4 0,6 6 0,0 0 0,-4-3 0,4 1 0,-9-1 0,9 4 0,-11 0 0,11-1 0,-12 1 0,12 1 0,-8-1 0,8-5 0,0 3 0,0 0 0,0-2 0,0-2 0,0-1 0,0 0 0,0 4 0,0-2 0,0 1 0,0 2 0,7 5 0,-7 0 0,0 18 0,7-27 0,-7 27 0,3-21 0,-3 21 0,10-16 0,-10 16 0,0 0 0,11-22 0,-11 22 0,0 0 0,0 0 0,15-16 0,-15 16 0,0 0 0,0 0 0,0 0 0,17 0 0,-17 0 0,0 0 0,16 27 0,-16-27 0,17 28 0,-5-8 0,-1 8 0,1 16 0,4 9 0,4 19 0,-3 13 0,3 13 0,-4 16 0,0 13 0,-1 21 0,-3 2 0,-6 6 0,0-1 0,-6 4 0,0-8 0,0-1 0,0-20 0,-10-18 0,1-16 0,0-26 0,-2-14 0,1-23 0,10-33 0,-16-12 0,16-31 0,0-24 0,7-24 0,3-21 0,9-24 0,0-25 0,0-9 0,2-7 0,-2-2 0,-5 5 0,1 6 0,-8 12 0,0 14 0,0 21 0,-7 20 0,5 16 0,-5 17 0,6 15 0,-6 16 0,0 37 0,0 0 0,12 27 0,-5 28 0,2 29 0,6 25 0,3 29 0,1 23 0,8 21 0,1 8 0,-1 2 0,2-2 0,-2-12 0,-4-11 0,-7-24 0,-5-21 0,-11-30 0,0-28 0,-18-35 0,-3-35 0,1-39 0,-1-41 0,4-33 0,5-39 0,12-30 0,7-26 0,13-9 0,1-5 0,10 17 0,3 21 0,3 25 0,5 33 0,-3 31 0,-2 38 0,-1 34 0,-2 29 0,-3 33 0,-4 32 0,-6 30 0,-4 30 0,-3 41 0,-1 26 0,-9 25 0,3 21 0,-7 6 0,11 2 0,-11-7 0,0-18 0,-7-27 0,-6-27 0,1-32 0,-6-30 0,0-38 0,0-45 0,5-41 0,-2-56 0,6-49 0,9-53 0,0-47 0,0-40 0,0-20 0,6-6 0,10 7 0,1 32 0,9 36 0,5 40 0,5 43 0,4 43 0,0 39 0,-1 32 0,-4 39 0,-1 31 0,-5 44 0,-5 37 0,4 47 0,-1 37 0,5 33 0,-1 31 0,5 14 0,-2 2 0,2-14 0,-7-23 0,-8-31 0,-11-34 0,-10-39 0,0-44 0,-10-45 0,-6-50 0,2-57 0,-6-60 0,1-62 0,0-56 0,-1-52 0,-1-42 0,0-19 0,1-9 0,6 15 0,11 33 0,6 37 0,13 48 0,9 51 0,11 48 0,6 49 0,9 40 0,3 52 0,-5 43 0,3 45 0,-1 55 0,4 51 0,2 42 0,-5 39 0,2 26 0,0 4 0,-12 3 0,-2-21 0,-12-27 0,-10-45 0,-14-44 0,-4-47 0,-13-52 0,-7-53 0,1-56 0,-3-67 0,-3-59 0,4-61 0,0-62 0,-6-44 0,0-41 0,0-15 0,-5-1 0,5 26 0,2 38 0,13 43 0,12 55 0,0 51 0,13 50 0,14 40 0,11 42 0,1 35 0,6 41 0,6 47 0,4 43 0,6 48 0,9 44 0,6 35 0,5 25 0,0 10 0,-7-7 0,-9-14 0,-11-38 0,-20-41 0,-21-49 0,-17-50 0,-19-50 0,-9-62 0,-14-61 0,-4-64 0,-2-64 0,-1-66 0,-3-55 0,-1-46 0,-4-26 0,2-1 0,2 16 0,8 34 0,9 47 0,10 56 0,18 55 0,12 63 0,20 51 0,15 53 0,19 46 0,16 53 0,9 52 0,12 51 0,14 45 0,6 45 0,9 33 0,2 16 0,1 9 0,-15-10 0,-10-27 0,-19-31 0,-22-39 0,-23-53 0,-22-49 0,-21-53 0,-14-62 0,-17-65 0,-7-61 0,-5-68 0,-6-61 0,2-52 0,1-34 0,2-27 0,8-3 0,0 17 0,12 28 0,7 42 0,12 50 0,14 46 0,0 43 0,20 47 0,9 36 0,11 44 0,18 40 0,7 41 0,22 45 0,13 52 0,11 39 0,10 44 0,9 26 0,-7 25 0,-6 1 0,-10-13 0,-29-19 0,-18-34 0,-29-41 0,-20-42 0,-24-45 0,-20-55 0,-14-57 0,-12-57 0,-11-59 0,-12-66 0,-4-62 0,-12-55 0,-6-37 0,0-31 0,-4 2 0,3 16 0,14 34 0,15 48 0,21 56 0,27 53 0,20 52 0,28 60 0,27 40 0,26 48 0,26 49 0,21 41 0,17 52 0,11 46 0,9 38 0,6 31 0,-6 12 0,-14 0 0,-25-18 0,-27-28 0,-24-37 0,-31-46 0,-28-46 0,-26-46 0,-16-53 0,-14-52 0,-10-46 0,-4-65 0,-5-51 0,3-58 0,-5-48 0,4-32 0,4-19 0,10 10 0,6 16 0,14 39 0,17 50 0,14 48 0,9 54 0,17 52 0,9 50 0,8 34 0,8 40 0,9 38 0,6 41 0,6 37 0,2 28 0,0 29 0,-5 12 0,-5 0 0,-15-1 0,-15-25 0,-16-33 0,-18-36 0,-23-45 0,-15-43 0,-11-53 0,-8-46 0,-5-53 0,1-43 0,-3-50 0,10-39 0,4-29 0,5-26 0,6 0 0,1 5 0,5 11 0,2 26 0,1 26 0,-1 38 0,3 31 0,2 33 0,10 25 0,6 30 0,10 38 0,10 36 0,14 37 0,13 35 0,14 29 0,11 27 0,13 27 0,3 15 0,10 3 0,-3-13 0,-8-11 0,-10-25 0,-11-30 0,-17-31 0,-22-41 0,-17-43 0,-31-47 0,-16-45 0,-13-43 0,-12-43 0,-16-34 0,-10-31 0,-9-12 0,-11-3 0,-6 8 0,-4 11 0,3 24 0,2 21 0,9 28 0,12 31 0,17 20 0,23 20 0,25 22 0,23 22 0,14 36 0,37 10 0,17 45 0,28 28 0,21 33 0,20 29 0,7 24 0,13 21 0,-2 15 0,5 15 0,-9 20 0,-5 18 0,-6 14 0,-15 18 0,-5 11 0,-14 11 0,-14 5 0,-15-12 0,-18-19 0,-22-28 0,-17-25 0,-16-32 0,-11-33 0,-12-36 0,-1-28 0,-6-34 0,10-30 0,-1-40 0,11-45 0,1-39 0,9-50 0,-7-44 0,4-43 0,-10-29 0,-3-22 0,-13-13 0,0-2 0,-2 13 0,-4 14 0,8 32 0,5 30 0,9 29 0,8 36 0,15 32 0,0 37 0,18 35 0,7 49 0,10 37 0,4 47 0,9 37 0,9 37 0,-1 35 0,6 30 0,-3 27 0,2 16 0,-4 5 0,-3 9 0,-2-7 0,-4-1 0,-1-12 0,-7-15 0,0-30 0,-8-20 0,-6-30 0,-12-35 0,-7-39 0,-7-40 0,-16-43 0,-9-50 0,-11-48 0,-7-44 0,-8-46 0,2-33 0,0-27 0,1-8 0,8 12 0,9 23 0,12 27 0,14 35 0,14 44 0,10 36 0,12 48 0,12 33 0,11 33 0,12 32 0,4 36 0,10 32 0,6 33 0,4 27 0,-8 20 0,-4 11 0,-11-1 0,-12-6 0,-17-19 0,-18-19 0,-20-35 0,-10-25 0,-12-34 0,-9-34 0,-5-26 0,1-37 0,-1-40 0,4-45 0,-2-34 0,3-42 0,8-32 0,3-21 0,9-9 0,4 10 0,7 23 0,12 30 0,3 35 0,5 45 0,1 39 0,3 39 0,1 36 0,-4 25 0,6 33 0,-6 26 0,-1 29 0,1 25 0,2 25 0,-4 16 0,-3 7 0,-5 7 0,-11-5 0,0-19 0,-19-17 0,-2-27 0,-9-27 0,-10-33 0,1-25 0,-6-32 0,3-41 0,3-35 0,6-46 0,-1-44 0,6-45 0,2-37 0,7-36 0,2-12 0,8 8 0,9 17 0,0 28 0,11 44 0,5 43 0,4 53 0,4 48 0,2 48 0,3 38 0,3 47 0,3 40 0,5 40 0,1 35 0,2 24 0,0 17 0,-4 3 0,-8-8 0,-8-17 0,-10-19 0,-13-24 0,0-27 0,-20-27 0,-4-24 0,-3-29 0,-6-25 0,-3-28 0,2-40 0,-7-37 0,-2-50 0,-2-48 0,0-48 0,1-50 0,-4-45 0,2-37 0,-5-17 0,0 5 0,9 26 0,3 34 0,10 39 0,0 50 0,11 48 0,9 56 0,9 45 0,16 59 0,4 34 0,9 41 0,3 44 0,11 45 0,10 41 0,10 29 0,7 20 0,-1 9 0,-4-12 0,-9-15 0,-13-35 0,-21-35 0,-14-49 0,-25-47 0,-12-52 0,-18-60 0,-9-54 0,-3-58 0,-7-54 0,-1-47 0,4-46 0,-4-31 0,5-6 0,-4 7 0,8 24 0,8 39 0,15 46 0,6 43 0,13 50 0,12 51 0,13 45 0,11 42 0,5 32 0,8 38 0,7 31 0,5 30 0,4 20 0,2 10 0,-3-11 0,-3-15 0,-13-29 0,-5-31 0,-14-38 0,-13-33 0,-7-41 0,7-31 0,-38-45 0,13-32 0,-2-33 0,3-29 0,-2-30 0,-1-21 0,-3-7 0,-2 6 0,1 20 0,7 26 0,1 43 0,4 45 0,4 50 0,5 47 0,10 45 0,0 41 0,12 29 0,5 34 0,-3 25 0,6 14 0,0 10 0,-3-2 0,-6-18 0,-11-24 0,-13-33 0,-11-42 0,-19-49 0,-15-46 0,-14-55 0,-7-50 0,-3-45 0,-3-42 0,4-36 0,6-29 0,12-10 0,5 6 0,13 17 0,13 30 0,10 40 0,11 44 0,11 55 0,0 51 0,31 64 0,-5 36 0,10 34 0,5 29 0,2 29 0,2 16 0,-4 10 0,2-3 0,-16-18 0,-3-20 0,-21-34 0,-6-33 0,-17-40 0,-9-40 0,-7-55 0,-5-43 0,-2-47 0,0-47 0,8-35 0,-1-27 0,12-13 0,5 8 0,9 25 0,10 30 0,0 43 0,10 53 0,9 55 0,5 56 0,6 50 0,4 37 0,5 39 0,-3 33 0,4 22 0,-3 18 0,-5 11 0,-6-7 0,-16-19 0,-10-27 0,-21-40 0,-10-42 0,-17-57 0,-12-51 0,-14-60 0,-1-49 0,-2-51 0,-2-42 0,9-38 0,9-20 0,6-4 0,14 11 0,12 27 0,13 34 0,16 47 0,7 59 0,19 66 0,3 59 0,11 55 0,1 44 0,7 39 0,3 35 0,-3 27 0,-5 13 0,-4-4 0,-7-2 0,-8-31 0,-13-26 0,-11-41 0,-20-45 0,-5-55 0,-4-48 0,-5-46 0,6-43 0,6-35 0,17-26 0,14-15 0,19-2 0,19 3 0,12 10 0,20 16 0,5 23 0,11 25 0,-4 27 0,5 24 0,-7 23 0,-4 31 0,-8 21 0,-16 22 0,-11 21 0,-17 10 0,-13 14 0,-14-3 0,-15 2 0,-8-12 0,-11-13 0,-1-17 0,-1-13 0,3-18 0,7-13 0,20-16 0,0 0 0,0-23 0,20 1 0,17-12 0,11 1 0,5-3 0,8 1 0,3 9 0,0 4 0,-5 10 0,-5 12 0,-13 10 0,-15 8 0,-13 9 0,-13 5 0,-19 8 0,-17 3 0,-9 7 0,-10 0 0,-8 4 0,-1-2 0,0 0 0,4-11 0,7-2 0,8-12 0,11-11 0,13-16 0,12-18 0,9-13 0,10-17 0,14-9 0,6-11 0,6-5 0,8-7 0,-2 7 0,-1 5 0,-7 12 0,-4 16 0,-15 18 0,-15 22 0,-10 24 0,-15 26 0,-12 18 0,-6 23 0,-14 18 0,-4 21 0,-7 9 0,-9 9 0,-1-3 0,-3-12 0,0-11 0,-4-23 0,2-31 0,-2-36 0,2-45 0,-1-45 0,4-39 0,-2-41 0,10-36 0,0-34 0,8-21 0,3-4 0,7 9 0,12 27 0,9 23 0,8 40 0,13 39 0,6 54 0,6 41 0,19 52 0,5 33 0,3 32 0,7 26 0,-1 25 0,2 17 0,-5 7 0,-8 0 0,-8-3 0,-7-22 0,-16-27 0,-11-38 0,-20-41 0,-8-42 0,-10-48 0,-5-47 0,1-48 0,2-37 0,4-33 0,12-26 0,9-7 0,8 1 0,13 14 0,3 22 0,4 32 0,7 37 0,0 57 0,0 64 0,18 23 0,-9 56 0,1 41 0,4 30 0,2 28 0,-3 17 0,-2 0 0,-6-5 0,-5-23 0,-9-19 0,-8-29 0,-10-36 0,-9-38 0,-9-38 0,0-40 0,-3-50 0,-2-46 0,0-45 0,-4-38 0,6-27 0,5-12 0,2 8 0,8 21 0,5 26 0,12 49 0,7 55 0,9 57 0,17 66 0,0 47 0,7 48 0,4 37 0,2 34 0,1 27 0,-4 14 0,-6 2 0,-3-6 0,-9-20 0,-9-29 0,-18-37 0,-9-45 0,-7-47 0,-13-46 0,-5-49 0,-4-49 0,4-47 0,-1-46 0,9-39 0,7-29 0,4-16 0,7 3 0,11 22 0,8 27 0,7 41 0,19 44 0,1 63 0,13 57 0,12 62 0,8 45 0,6 39 0,2 39 0,-2 27 0,-4 25 0,-6 13 0,-6 6 0,-7-10 0,-17-15 0,-9-32 0,-10-38 0,-10-37 0,-9-47 0,-7-51 0,-2-49 0,-1-46 0,6-37 0,10-22 0,13-19 0,4 2 0,17 8 0,15 24 0,13 26 0,4 36 0,11 33 0,-1 38 0,4 35 0,0 29 0,-4 23 0,-4 14 0,-6 11 0,-8 1 0,-11-3 0,-11-15 0,-16-17 0,-18-27 0,-9-28 0,-15-23 0,-11-33 0,-6-18 0,-5-25 0,-4-17 0,0-13 0,2-3 0,11 1 0,1 12 0,13 11 0,5 19 0,10 20 0,19 34 0,0 0 0,-10 55 0,10 12 0,9 19 0,-6 17 0,-3 12 0,0 3 0,-9-1 0,-3-13 0,-14-15 0,-5-18 0,-11-32 0,-8-36 0,-16-35 0,-6-37 0,-6-41 0,-3-37 0,-3-44 0,4-31 0,1-28 0,9-13 0,9 14 0,10 19 0,11 37 0,13 37 0,11 54 0,11 61 0,10 62 0,15 53 0,7 42 0,3 35 0,4 32 0,-2 21 0,-3 16 0,1 5 0,-10-4 0,-11-15 0,-9-28 0,-25-37 0,-7-40 0,-15-53 0,-13-48 0,-9-54 0,-6-48 0,-4-39 0,1-46 0,9-28 0,5-30 0,9-13 0,11 1 0,9 14 0,8 29 0,13 33 0,7 44 0,7 49 0,7 67 0,6 58 0,8 56 0,2 43 0,4 42 0,2 35 0,-1 34 0,1 18 0,-4 0 0,-9-8 0,-9-29 0,-14-32 0,-14-45 0,-18-46 0,-7-61 0,-7-54 0,-6-51 0,2-44 0,5-40 0,11-36 0,12-30 0,10-30 0,9-2 0,10 2 0,0 18 0,8 27 0,4 39 0,6 42 0,2 58 0,1 57 0,5 57 0,5 48 0,0 44 0,-1 38 0,-2 32 0,-4 19 0,-6 9 0,-10-4 0,-8-21 0,-19-19 0,-9-36 0,-14-38 0,-7-48 0,-9-45 0,-6-55 0,1-49 0,2-45 0,6-46 0,5-46 0,7-38 0,-5-24 0,6-5 0,3 7 0,3 25 0,6 34 0,7 37 0,3 55 0,9 56 0,11 58 0,6 58 0,8 45 0,1 39 0,6 34 0,-2 24 0,-1 26 0,-1 6 0,-9 0 0,-8-13 0,0-26 0,-20-31 0,-7-38 0,-9-34 0,-8-47 0,-6-43 0,0-52 0,-3-41 0,8-42 0,2-42 0,8-34 0,8-34 0,4-8 0,6 4 0,5 15 0,4 27 0,8 37 0,0 48 0,0 52 0,0 70 0,27 27 0,-10 55 0,6 36 0,1 35 0,5 28 0,5 29 0,-2 17 0,-4 15 0,2-2 0,-9-1 0,-11-23 0,-3-17 0,-16-29 0,-4-25 0,-7-40 0,-6-33 0,2-37 0,0-35 0,4-40 0,-1-47 0,11-37 0,-2-43 0,5-28 0,-2-20 0,4-2 0,5 13 0,-5 21 0,10 40 0,4 39 0,3 50 0,5 54 0,10 34 0,1 37 0,3 16 0,1 20 0,0 14 0,0 8 0,-9 3 0,-1 1 0,-6-6 0,-5-6 0,-11-5 0,-7-20 0,-6-14 0,-3-15 0,-4-26 0,-1-25 0,-3-27 0,5-21 0,1-18 0,5-22 0,3-9 0,-2-3 0,5-2 0,-1 8 0,-1 8 0,2 14 0,2 13 0,-4 21 0,9 22 0,0 0 0,-20 22 0,11 12 0,2 7 0,2 8 0,-4 2 0,-1 0 0,3-8 0,-2-11 0,9-32 0,-13 6 0,4-41 0,-3-27 0,6-29 0,2-31 0,4-41 0,0-33 0,5-32 0,2-26 0,3-20 0,-4-14 0,-2-15 0,-4 5 0,0 3 0,0 5 0,-7 7 0,7 14 0,-3 8 0,3 8 0,9 8 0,1 7 0,2 8 0,5 9 0,2 3 0,-5 1 0,1-1 0,-8-1 0,-7-8 0,0-2 0,-11-5 0,-3 2 0,-3 1 0,4 1 0,-2 10 0,10 16 0,5 14 0,0 16 0,17 12 0,2 14 0,6 14 0,-4 16 0,5 14 0,-7 9 0,-3 14 0,0 13 0,-7 16 0,-9 22 0,0 30 0,0 0 0,-9 33 0,-2 31 0,0 22 0,1 28 0,-2 34 0,6 36 0,6 27 0,11 29 0,8 31 0,13 28 0,13 21 0,7 14 0,9 6 0,6-3 0,-4-2 0,6-13 0,-8-10 0,-6-21 0,-7-14 0,-8-25 0,-10-20 0,-13-38 0,-11-24 0,-6-44 0,-10-35 0,-5-41 0,-10-50 0,-2-40 0,-5-48 0,0-41 0,-6-35 0,-2-36 0,-2-29 0,-6-27 0,0-20 0,-1-25 0,0-18 0,1-12 0,2-19 0,1-13 0,8-16 0,5-4 0,8 0 0,6 11 0,8 11 0,10 20 0,18 16 0,5 25 0,9 35 0,12 25 0,5 31 0,3 34 0,0 24 0,-4 34 0,-6 27 0,-7 34 0,-10 23 0,-25 33 0,16 21 0,-16 25 0,-11 29 0,-6 36 0,2 27 0,-5 33 0,2 39 0,-1 32 0,9 27 0,1 32 0,9 32 0,0 21 0,5 29 0,9 21 0,5 13 0,12 17 0,1 0 0,4-5 0,3-9 0,-3-23 0,-4-20 0,-7-33 0,-7-23 0,-9-46 0,-16-29 0,-5-44 0,-8-35 0,-5-43 0,0-44 0,-10-48 0,4-44 0,0-50 0,4-45 0,2-45 0,-2-44 0,6-35 0,1-39 0,3-33 0,2-23 0,-3-23 0,-1-16 0,1-12 0,0-7 0,2 7 0,-2 8 0,3 10 0,5 28 0,1 24 0,9 39 0,0 37 0,9 36 0,1 38 0,5 44 0,-4 35 0,3 40 0,-14 38 0,27 56 0,-16 35 0,-1 52 0,0 51 0,2 45 0,4 58 0,5 44 0,8 38 0,7 24 0,7 26 0,5-1 0,0 8 0,3 2 0,-3-16 0,0-11 0,-7-16 0,-9-16 0,-5-27 0,-6-24 0,-8-39 0,-4-40 0,-9-47 0,0-49 0,0-62 0,-10-50 0,2-68 0,2-57 0,6-62 0,0-57 0,6-59 0,2-48 0,0-50 0,3-39 0,-4-31 0,-7-33 0,-11-24 0,-7-11 0,-6-2 0,-11 1 0,-4 18 0,-6 19 0,2 32 0,4 47 0,7 49 0,4 59 0,9 53 0,10 53 0,9 57 0,8 59 0,9 61 0,9 53 0,10 59 0,1 55 0,4 56 0,8 52 0,4 60 0,6 47 0,2 36 0,3 28 0,-5 13 0,0 2 0,-4-2 0,-8-20 0,-8-28 0,-11-32 0,-15-39 0,-7-36 0,-6-42 0,-9-40 0,-5-52 0,7-45 0,-3-56 0,10-57 0,0-63 0,0-65 0,14-62 0,-7-62 0,3-54 0,-10-45 0,0-48 0,0-31 0,-14-31 0,0-22 0,-5-14 0,1-1 0,-1 4 0,-1 13 0,6 27 0,4 37 0,7 44 0,3 54 0,6 53 0,10 52 0,5 55 0,8 55 0,4 52 0,2 62 0,6 56 0,2 59 0,5 59 0,4 58 0,6 62 0,1 53 0,5 45 0,-3 28 0,1 25 0,-1 7 0,-8 0 0,-10-11 0,-7-22 0,-12-20 0,-8-45 0,-11-32 0,-5-43 0,-10-42 0,-1-46 0,-2-56 0,2-56 0,-1-65 0,7-65 0,5-65 0,0-68 0,0-72 0,5-61 0,-5-56 0,0-58 0,-7-45 0,-11-38 0,-12-28 0,-10-16 0,-10 3 0,-14 12 0,1 24 0,-7 31 0,2 46 0,8 55 0,4 56 0,17 57 0,14 61 0,16 50 0,9 59 0,21 59 0,12 62 0,11 59 0,10 49 0,10 68 0,3 49 0,6 59 0,2 51 0,2 47 0,-2 32 0,-5 21 0,-6 9 0,-8 3 0,-8-2 0,-18-30 0,-8-22 0,-13-40 0,-9-36 0,-9-50 0,-4-35 0,-1-51 0,1-50 0,3-49 0,7-52 0,7-58 0,12-57 0,8-63 0,7-57 0,8-59 0,1-57 0,5-55 0,-2-46 0,-3-44 0,-10-40 0,-6-21 0,-14-12 0,-10 0 0,-9 16 0,-5 21 0,-6 43 0,-5 38 0,5 60 0,-1 55 0,3 61 0,7 50 0,6 51 0,5 59 0,5 55 0,9 61 0,6 57 0,9 58 0,7 57 0,6 58 0,8 50 0,2 43 0,4 24 0,0 23 0,-7 8 0,-4 3 0,-7-6 0,-10-21 0,-9-20 0,-9-41 0,-10-33 0,-10-50 0,-7-44 0,-4-62 0,-1-54 0,-1-69 0,2-68 0,6-68 0,6-67 0,3-68 0,6-68 0,0-56 0,0-56 0,0-39 0,-4-36 0,-11-15 0,-6 0 0,-5 17 0,-2 18 0,0 39 0,0 45 0,5 57 0,10 59 0,13 61 0,10 52 0,9 59 0,14 62 0,6 65 0,7 66 0,12 64 0,10 61 0,3 62 0,6 54 0,0 41 0,2 28 0,-4 12 0,-8 3 0,-8-10 0,-13-23 0,-16-33 0,-10-38 0,-17-47 0,-11-49 0,-11-50 0,-7-48 0,-3-55 0,-2-58 0,3-54 0,8-58 0,10-57 0,10-64 0,9-57 0,3-62 0,8-51 0,-3-52 0,-2-37 0,-8-25 0,-12-3 0,-7 6 0,-12 21 0,-3 44 0,-3 42 0,5 71 0,7 61 0,5 58 0,13 68 0,16 65 0,11 67 0,13 64 0,4 69 0,14 56 0,4 59 0,6 56 0,4 52 0,1 34 0,1 21 0,-1 9 0,-11-6 0,-3-17 0,-13-27 0,-13-32 0,-14-45 0,-9-43 0,-10-51 0,-18-45 0,-3-52 0,-5-53 0,2-52 0,0-63 0,8-60 0,-4-68 0,6-68 0,0-63 0,-3-64 0,-2-51 0,-6-35 0,-5-22 0,-8 2 0,-2 19 0,1 40 0,3 54 0,12 63 0,9 66 0,15 69 0,16 63 0,16 74 0,14 60 0,14 67 0,14 60 0,9 71 0,6 51 0,8 62 0,-3 40 0,1 35 0,-12 24 0,-11 0 0,-19-12 0,-19-28 0,-18-26 0,-21-41 0,-14-42 0,-17-43 0,-11-46 0,-5-39 0,2-40 0,2-41 0,7-39 0,5-51 0,17-44 0,15-60 0,8-50 0,15-52 0,8-54 0,7-43 0,3-32 0,3-17 0,-3-3 0,-1 15 0,-2 35 0,-9 43 0,-2 51 0,-2 56 0,-8 58 0,-3 60 0,-10 47 0,10 71 0,-10 38 0,-11 46 0,2 42 0,-4 45 0,-3 35 0,2 25 0,-4 18 0,-2 8 0,0-2 0,-11-14 0,-5-20 0,-7-33 0,-7-34 0,-9-43 0,0-33 0,4-44 0,1-37 0,11-51 0,16-38 0,11-51 0,16-33 0,16-45 0,15-25 0,1-16 0,7-9 0,1 19 0,-3 22 0,-4 30 0,-7 32 0,-12 42 0,-14 55 0,0 0 0,-5 76 0,-13 16 0,1 23 0,-6 21 0,3 18 0,-4 6 0,1 6 0,1-6 0,-3-10 0,4-19 0,-2-17 0,-2-22 0,0-26 0,0-22 0,1-28 0,6-28 0,2-34 0,11-28 0,5-28 0,0-18 0,0-19 0,5-1 0,4 9 0,0 16 0,0 30 0,-2 32 0,-7 53 0,11 29 0,-4 41 0,-3 37 0,-4 18 0,7 23 0,-7 10 0,0-3 0,0-10 0,-9-16 0,-2-29 0,2-26 0,-7-31 0,16-43 0,-23-30 0,23-38 0,-11-42-3748,11-28-3138,0-40-481,11-41-96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17.285"/>
    </inkml:context>
    <inkml:brush xml:id="br0">
      <inkml:brushProperty name="width" value="0.13333" units="cm"/>
      <inkml:brushProperty name="height" value="0.13333" units="cm"/>
      <inkml:brushProperty name="color" value="#177D36"/>
    </inkml:brush>
  </inkml:definitions>
  <inkml:trace contextRef="#ctx0" brushRef="#br0">1873 1251 6118,'0'0'3011,"0"0"-353,0 0-224,0 0-63,0 0-129,0 0-128,0 0-160,0 0-33,0 0-95,0 0-32,0 0-225,0 0-223,0 0-225,0 0-833,0 0-288,0 0 0,0 0 0,18 0 0,-18 0 0,0 0 0,0 0 0,17-10 0,-17 10 0,17-5 0,-17 5 0,27-8 0,-27 8 0,28-7 0,-13 2 0,1 5 0,2-7 0,-18 7 0,27-9 0,-11 9 0,-16 0 0,28-17 0,-28 17 0,29-7 0,-29 7 0,29-12 0,-29 12 0,24-7 0,-8 1 0,0 0 0,1 2 0,1-2 0,0-1 0,-2 7 0,0-6 0,4 2 0,-7 4 0,5-11 0,1 11 0,-2-5 0,3-1 0,1-1 0,1 7 0,2-6 0,0 1 0,-1 5 0,3-11 0,-2 11 0,-1-7 0,2 1 0,1 2 0,-2-2 0,1 0 0,-5-1 0,0 2 0,-1 0 0,1-2 0,0 3 0,-3-1 0,3-1 0,-1-1 0,4 4 0,-3-3 0,2 6 0,-1-10 0,5 10 0,-7-7 0,0 7 0,3-9 0,-3 9 0,3-8 0,-1 8 0,5-7 0,-7 7 0,7-7 0,-3 7 0,5-7 0,-5 7 0,1-5 0,0 5 0,-1-8 0,3 8 0,-5-7 0,-2 7 0,3-5 0,-1 5 0,-1 0 0,1-8 0,3 8 0,-3 0 0,3 0 0,0 0 0,5-4 0,-4 4 0,5 0 0,1-6 0,-3 6 0,0 0 0,2 0 0,-1 0 0,0 0 0,-3 0 0,4 0 0,-9 0 0,4 0 0,1 0 0,-7 0 0,1 6 0,-1-6 0,-2 0 0,-2 4 0,3-4 0,-1 0 0,-1 0 0,-1 0 0,5 0 0,-6 0 0,2 0 0,4 4 0,-3-4 0,-1 9 0,5-3 0,-4-6 0,3 5 0,-1-5 0,2 9 0,0-9 0,-2 7 0,1-7 0,-1 11 0,3-11 0,1 7 0,-1 0 0,-3-1 0,3-6 0,-1 7 0,0 0 0,3-7 0,-5 9 0,3-6 0,0 4 0,4-1 0,-5-1 0,2-1 0,2 3 0,-3 0 0,1-4 0,1 4 0,0-1 0,2 0 0,-7 1 0,4 0 0,-3-4 0,5 6 0,-4-2 0,-1-4 0,-1 7 0,-2-3 0,2-3 0,-3 3 0,2-2 0,0 1 0,-2-2 0,0 4 0,2-3 0,2 1 0,-4 3 0,7-4 0,-3 0 0,1 2 0,-1 0 0,-1-3 0,1 4 0,1-3 0,0 0 0,-2 2 0,0-1 0,3-1 0,-1 2 0,3 1 0,-3-3 0,1 2 0,0-2 0,2 0 0,-3 1 0,-1 3 0,1-5 0,1 4 0,-2-2 0,-1 1 0,2 2 0,2 0 0,-1 0 0,-2 2 0,0-1 0,2 2 0,0 3 0,1 1 0,-3-1 0,1 1 0,-1-4 0,1 3 0,0 0 0,0-6 0,-2 5 0,1-4 0,-3 2 0,2-3 0,-5 2 0,1-3 0,4 1 0,-19-9 0,27 17 0,-27-17 0,27 15 0,-27-15 0,26 16 0,-26-16 0,25 18 0,-9-9 0,2-2 0,-4 4 0,2-2 0,2 3 0,-2 0 0,-1-2 0,5 4 0,-1-1 0,-6-2 0,6 5 0,-2-2 0,4-1 0,-6 0 0,3 4 0,-2-1 0,4-1 0,-6 0 0,2 0 0,2-2 0,-3 3 0,0-6 0,1 4 0,1 0 0,0-3 0,2 3 0,0 0 0,1 3 0,0-3 0,-1 2 0,3 2 0,-1-2 0,-2 0 0,5 1 0,-1 0 0,-2-3 0,0 2 0,1 2 0,-3-4 0,1 2 0,0-4 0,0 3 0,-4-2 0,3-2 0,-19-11 0,29 25 0,-29-25 0,25 21 0,-25-21 0,25 19 0,-25-19 0,23 20 0,-23-20 0,22 20 0,-22-20 0,19 20 0,-19-20 0,18 23 0,-18-23 0,18 28 0,-10-13 0,-8-15 0,23 34 0,-13-19 0,2 1 0,3 1 0,-3-3 0,2 2 0,-1 2 0,2-2 0,0 1 0,-15-17 0,24 28 0,-24-28 0,24 32 0,-24-32 0,23 27 0,-23-27 0,19 29 0,-19-29 0,20 24 0,-20-24 0,17 29 0,-17-29 0,14 27 0,-14-27 0,17 26 0,-17-26 0,11 31 0,-3-15 0,-8-16 0,11 27 0,-3-12 0,-1 4 0,-1-2 0,3 1 0,0 0 0,2 0 0,-2 2 0,0-1 0,1 2 0,-1-4 0,-2-2 0,3 2 0,-1-2 0,-2 0 0,2 3 0,-1-2 0,-3 0 0,3 1 0,-8-17 0,18 28 0,-13-10 0,4-2 0,0-1 0,0 2 0,2-1 0,-1 0 0,0 1 0,2 0 0,-12-17 0,23 31 0,-13-18 0,-1 3 0,-3 3 0,3-2 0,-2 3 0,2 0 0,-6-2 0,3 2 0,2-1 0,-4 3 0,4-6 0,-1 4 0,0-3 0,-2 2 0,2 1 0,1-2 0,-1 2 0,-4 0 0,3-3 0,-2 3 0,2 0 0,0-2 0,-2 1 0,-4 0 0,10-3 0,-10 1 0,0-17 0,11 29 0,-11-29 0,6 30 0,-6-14 0,0-16 0,8 29 0,-8-29 0,7 34 0,-7-16 0,7-2 0,-2-1 0,-5 2 0,9-1 0,-3 1 0,3 0 0,-6 1 0,4 0 0,-3-3 0,1 3 0,-5-1 0,11-3 0,-7 1 0,-4 4 0,7-3 0,-7-16 0,9 28 0,-9-12 0,9 0 0,-9 4 0,4-2 0,3 2 0,-7-1 0,9 1 0,-9 2 0,5-3 0,-5 2 0,6-1 0,-6-1 0,8-2 0,-8 0 0,5 0 0,-5 2 0,5-3 0,-5 2 0,0-18 0,10 28 0,-10-28 0,0 31 0,0-31 0,5 28 0,-5-28 0,0 28 0,0-28 0,7 28 0,-7-12 0,0 0 0,7 2 0,-7-2 0,0 2 0,0-2 0,4-1 0,-4 2 0,0 1 0,0 0 0,0 0 0,0-1 0,0 4 0,0-2 0,-4 0 0,4 0 0,0 0 0,0-1 0,0 0 0,0 0 0,0-2 0,-7-1 0,7 1 0,0-16 0,0 29 0,0-29 0,0 24 0,0-24 0,0 23 0,0-23 0,0 20 0,0-20 0,9 23 0,-9-23 0,5 20 0,-5-20 0,0 19 0,0-19 0,7 21 0,-7-21 0,0 20 0,0-20 0,7 21 0,-7-21 0,0 26 0,0-26 0,0 30 0,0-14 0,0-2 0,0 3 0,0 1 0,0-18 0,0 36 0,0-19 0,0 1 0,0 2 0,0-3 0,0 3 0,0 0 0,0 1 0,0-2 0,0 0 0,0 2 0,0-1 0,0 1 0,0-2 0,0 2 0,0-2 0,0-2 0,0 2 0,0-4 0,0 4 0,0-2 0,0 1 0,0-1 0,0 2 0,4-1 0,-4 0 0,7-4 0,-1 5 0,-1-3 0,-5 1 0,9 1 0,-9-18 0,9 32 0,-4-17 0,-5 0 0,9 2 0,-9 0 0,9 1 0,-3-1 0,1-1 0,-2-3 0,3 4 0,-8-1 0,0-16 0,12 32 0,-12-32 0,14 26 0,-14-26 0,9 28 0,-9-28 0,10 27 0,-10-27 0,14 32 0,-14-32 0,7 27 0,-3-10 0,-4-17 0,11 25 0,-11-25 0,13 27 0,-13-27 0,11 25 0,-11-25 0,10 23 0,-10-23 0,13 29 0,-13-29 0,10 25 0,-10-25 0,11 25 0,-11-25 0,12 31 0,-5-16 0,2 1 0,-5-1 0,3 1 0,3 1 0,-7 1 0,4 0 0,2 0 0,-6 2 0,4-2 0,-1-1 0,1 3 0,0 0 0,-1 1 0,1-3 0,-1 3 0,3 1 0,-1 1 0,-1 0 0,0-1 0,2-2 0,-3 0 0,-1-1 0,3 1 0,-3-1 0,1 0 0,3-1 0,-3 0 0,-1 0 0,4-2 0,1-1 0,-10-15 0,12 30 0,-12-30 0,12 25 0,-12-25 0,16 27 0,-16-27 0,11 23 0,-11-23 0,18 25 0,-18-25 0,15 30 0,-15-30 0,17 28 0,-17-28 0,17 33 0,-17-33 0,20 29 0,-20-29 0,20 28 0,-20-28 0,14 27 0,-5-11 0,-9-16 0,11 33 0,-6-18 0,-5 0 0,11 1 0,-11 2 0,8-2 0,-8 1 0,12 1 0,-9-1 0,3 0 0,-1 2 0,-5-2 0,7-1 0,0 2 0,-4 0 0,-3-3 0,9 4 0,-1-2 0,-8 0 0,7-1 0,-7-2 0,9 2 0,-9 2 0,7-1 0,-7 0 0,7 2 0,-7-1 0,9-1 0,-9-17 0,3 28 0,-3-28 0,0 30 0,0-30 0,10 27 0,-10-27 0,0 31 0,0-31 0,9 28 0,-9-28 0,0 31 0,0-31 0,5 26 0,-5-26 0,0 29 0,0-29 0,0 25 0,0-25 0,0 30 0,0-30 0,0 26 0,0-9 0,0 1 0,0 0 0,0-2 0,0-2 0,-5 4 0,5 0 0,-8-2 0,8-16 0,-7 32 0,7-32 0,-7 25 0,7-25 0,-9 31 0,9-31 0,-7 27 0,7-27 0,-7 30 0,7-30 0,0 26 0,0-26 0,-6 29 0,6-29 0,0 27 0,0-27 0,-4 30 0,4-16 0,0 5 0,0-3 0,0 4 0,0-3 0,0 1 0,0 0 0,4 0 0,-4-1 0,0 0 0,0 0 0,0-2 0,0 1 0,0 2 0,0-2 0,0 2 0,0-3 0,-4 2 0,4-17 0,0 28 0,-6-11 0,6 0 0,0-1 0,-8 3 0,8-6 0,-5 5 0,5-1 0,-7 0 0,7 2 0,-7-2 0,7 1 0,0 2 0,-7 0 0,7-1 0,-5 2 0,5 1 0,-7-3 0,7 0 0,0 0 0,-6 1 0,6-4 0,-5 1 0,5 1 0,0-18 0,-7 29 0,3-13 0,4-16 0,0 31 0,0-31 0,-11 24 0,11-24 0,-7 28 0,7-28 0,-9 24 0,9-24 0,-9 20 0,9-20 0,-11 24 0,11-24 0,-7 20 0,7-20 0,-7 27 0,7-27 0,0 24 0,0-24 0,-9 24 0,9-24 0,0 28 0,0-28 0,-7 24 0,7-24 0,-7 24 0,7-24 0,-6 24 0,6-24 0,-8 28 0,8-28 0,-9 27 0,4-11 0,5-16 0,-12 33 0,12-33 0,-12 29 0,12-29 0,-12 29 0,12-29 0,-11 29 0,4-13 0,7-16 0,-11 31 0,6-14 0,-1 0 0,6-17 0,-8 28 0,8-11 0,-8 0 0,8-1 0,0-16 0,-9 29 0,9-13 0,0 1 0,0-17 0,-9 28 0,9-28 0,-5 30 0,5-14 0,0-16 0,-11 29 0,11-29 0,-6 29 0,6-29 0,-7 26 0,7-26 0,-7 24 0,7-24 0,-8 24 0,8-24 0,-8 24 0,8-24 0,-3 25 0,3-25 0,-7 28 0,7-28 0,-7 25 0,7-25 0,-5 31 0,5-31 0,0 28 0,0-10 0,0 0 0,0 1 0,0-1 0,0 4 0,0-2 0,0-2 0,0 0 0,0 1 0,0 1 0,0-1 0,0 3 0,5-3 0,-5 1 0,0 5 0,0-3 0,0-2 0,0 0 0,0 0 0,5 0 0,-5-2 0,0 1 0,0 1 0,6-2 0,-6 1 0,0 1 0,5-3 0,-5 4 0,7-2 0,-7-1 0,6 2 0,-6-2 0,4 0 0,-4-2 0,10 3 0,-10 1 0,7-1 0,-7 1 0,7-1 0,-7-1 0,7 2 0,-7 0 0,9-6 0,-9 2 0,5 0 0,-5 1 0,0-17 0,11 30 0,-11-30 0,9 25 0,-9-25 0,11 27 0,-11-27 0,10 27 0,-10-27 0,13 23 0,-13-23 0,11 23 0,-11-23 0,9 23 0,-9-23 0,10 27 0,-10-27 0,9 24 0,-9-24 0,11 26 0,-11-26 0,11 29 0,-11-29 0,12 26 0,-5-9 0,2-2 0,-3 3 0,1-2 0,0 4 0,2-4 0,-6-1 0,4 2 0,0-1 0,-3 2 0,-4-2 0,11 2 0,-11 0 0,9-1 0,-4-4 0,1 3 0,-6-16 0,5 33 0,-5-33 0,7 27 0,-7-27 0,6 30 0,-6-30 0,0 25 0,0-25 0,6 30 0,-6-30 0,0 21 0,0-21 0,6 23 0,-6-23 0,0 22 0,0-22 0,7 26 0,-7-26 0,0 24 0,0-24 0,0 25 0,0-25 0,0 25 0,0-25 0,0 25 0,0-25 0,0 20 0,0-20 0,0 21 0,0-21 0,0 22 0,0-22 0,0 21 0,0-21 0,5 22 0,-5-22 0,0 22 0,0-22 0,0 26 0,0-26 0,6 23 0,-6-23 0,0 23 0,0-23 0,0 23 0,0-23 0,0 25 0,0-25 0,0 22 0,0-22 0,-9 25 0,9-25 0,0 27 0,0-27 0,-7 23 0,7-23 0,0 25 0,0-25 0,-9 20 0,9-20 0,0 16 0,0-16 0,-9 20 0,9-20 0,-5 20 0,5-20 0,-8 26 0,8-26 0,-8 26 0,8-26 0,-9 26 0,9-26 0,-6 24 0,6-24 0,-9 27 0,9-27 0,-11 26 0,11-26 0,-8 27 0,8-27 0,-11 24 0,11-24 0,-11 27 0,11-27 0,-13 25 0,13-25 0,-14 23 0,14-23 0,-12 20 0,12-20 0,-16 21 0,16-21 0,-17 22 0,17-22 0,-15 19 0,15-19 0,-20 19 0,20-19 0,-20 23 0,20-23 0,-19 20 0,19-20 0,-22 24 0,22-24 0,-19 23 0,19-23 0,-20 25 0,20-25 0,-19 29 0,19-29 0,-18 23 0,18-23 0,-22 23 0,22-23 0,-19 24 0,19-24 0,-24 19 0,24-19 0,-22 21 0,22-21 0,-23 23 0,23-23 0,-20 20 0,20-20 0,-24 16 0,24-16 0,-22 17 0,22-17 0,-26 14 0,26-14 0,-25 14 0,25-14 0,-25 12 0,25-12 0,-22 15 0,22-15 0,-20 12 0,20-12 0,-19 18 0,19-18 0,-18 13 0,18-13 0,-16 16 0,16-16 0,-20 16 0,20-16 0,-17 18 0,17-18 0,-18 18 0,18-18 0,-24 16 0,24-16 0,-20 18 0,20-18 0,-29 18 0,29-18 0,-30 11 0,30-11 0,-28 16 0,28-16 0,-28 12 0,28-12 0,-28 18 0,28-18 0,-30 14 0,30-14 0,-24 17 0,24-17 0,-25 21 0,25-21 0,-24 19 0,24-19 0,-21 23 0,21-23 0,-23 20 0,23-20 0,-21 20 0,21-20 0,-24 19 0,24-19 0,-19 20 0,19-20 0,-22 20 0,22-20 0,-20 19 0,20-19 0,-19 18 0,19-18 0,-18 16 0,18-16 0,-18 12 0,18-12 0,-17 15 0,17-15 0,0 0 0,-20 16 0,20-16 0,0 0 0,-20 18 0,20-18 0,0 0 0,-16 9 0,16-9 0,0 0 0,-18 12 0,18-12 0,0 0 0,-25 9 0,25-9 0,-16 7 0,16-7 0,-17 8 0,17-8 0,-20 0 0,20 0 0,-22 8 0,22-8 0,-27 0 0,27 0 0,-23 0 0,23 0 0,-29 0 0,29 0 0,-22 0 0,22 0 0,-25 0 0,25 0 0,-22 0 0,22 0 0,-20 0 0,20 0 0,-17 4 0,17-4 0,0 0 0,-20 8 0,20-8 0,0 0 0,0 0 0,-18 10 0,18-10 0,0 0 0,0 0 0,0 0 0,-14 19 0,14-19 0,0 0 0,0 0 0,-17 20 0,17-20 0,0 0 0,-12 18 0,12-18 0,0 0 0,-10 19 0,10-19 0,0 0 0,-15 22 0,15-22 0,-11 19 0,11-19 0,-10 19 0,10-19 0,-11 23 0,11-23 0,-10 23 0,10-23 0,-12 19 0,12-19 0,-10 17 0,10-17 0,0 0 0,-20 19 0,20-19 0,0 0 0,-25 15 0,25-15 0,0 0 0,-19 18 0,19-18 0,0 0 0,-20 18 0,20-18 0,0 0 0,-21 21 0,21-21 0,-14 16 0,14-16 0,-17 18 0,17-18 0,-16 14 0,16-14 0,-16 18 0,16-18 0,-20 17 0,20-17 0,-17 17 0,17-17 0,-16 16 0,16-16 0,-15 16 0,15-16 0,-14 18 0,14-18 0,-17 16 0,17-16 0,-22 14 0,22-14 0,-24 13 0,24-13 0,-22 14 0,22-14 0,-21 14 0,21-14 0,-19 15 0,19-15 0,-24 14 0,24-14 0,-19 15 0,19-15 0,-16 14 0,16-14 0,-18 12 0,18-12 0,0 0 0,-19 18 0,19-18 0,0 0 0,-17 15 0,17-15 0,0 0 0,-15 15 0,15-15 0,0 0 0,-16 9 0,16-9 0,0 0 0,0 0 0,-21 13 0,21-13 0,0 0 0,-13 8 0,13-8 0,0 0 0,-18 10 0,18-10 0,0 0 0,-20 7 0,20-7 0,-17 11 0,17-11 0,-19 7 0,19-7 0,-21 6 0,21-6 0,-24 0 0,24 0 0,-19 0 0,19 0 0,-26 0 0,26 0 0,-17 0 0,17 0 0,-15 0 0,15 0 0,0 0 0,-21-6 0,21 6 0,0 0 0,-25 0 0,25 0 0,-18-6 0,18 6 0,-15-7 0,15 7 0,-20-7 0,20 7 0,-18-5 0,18 5 0,0 0 0,-21-9 0,21 9 0,0 0 0,-20 0 0,20 0 0,0 0 0,-20-6 0,20 6 0,0 0 0,-20 0 0,20 0 0,0 0 0,-19 0 0,19 0 0,0 0 0,-19 0 0,19 0 0,0 0 0,-18 6 0,18-6 0,0 0 0,-20 0 0,20 0 0,-15 7 0,15-7 0,0 0 0,-24 5 0,24-5 0,-18 6 0,18-6 0,-20 9 0,20-9 0,-23 7 0,23-7 0,-27 8 0,13-2 0,-5-6 0,4 6 0,-1-6 0,-4 6 0,2-6 0,-2 0 0,-1 6 0,2-6 0,-6 0 0,-1 0 0,0 0 0,2 0 0,-4 0 0,1 0 0,-1 5 0,1-5 0,0 7 0,-2 0 0,-1-1 0,2 3 0,-3-2 0,1 2 0,-1 1 0,0 2 0,0-2 0,6 2 0,-4-6 0,2 2 0,3 0 0,1-8 0,1 0 0,4 0 0,2 0 0,-2-11 0,18 11 0,-27-16 0,27 16 0,-19-19 0,19 19 0,-15-18 0,15 18 0,0 0 0,-18-20 0,18 20 0,0 0 0,-15-12 0,15 12 0,0 0 0,-20-6 0,20 6 0,-14 0 0,14 0 0,-21 0 0,21 0 0,-17 0 0,17 0 0,-19 0 0,19 0 0,-20 0 0,20 0 0,-21 0 0,21 0 0,-25 0 0,25 0 0,-25-9 0,25 9 0,-31-7 0,12 7 0,-1-10 0,1 4 0,-5 0 0,3 6 0,-1-7 0,3 7 0,-3-7 0,1 7 0,-3-5 0,3 5 0,-3-7 0,-2 7 0,0-7 0,-2 7 0,1-9 0,0 9 0,3 0 0,-3 0 0,6 0 0,2 0 0,-4 0 0,6 0 0,0 7 0,17-7 0,-28 5 0,28-5 0,-25 7 0,7-7 0,18 0 0,-30 12 0,13-6 0,1-6 0,-3 9 0,3-5 0,-2-4 0,-1 5 0,2-5 0,0 0 0,-2 5 0,0-5 0,-1 0 0,0 0 0,1 0 0,2 6 0,0-6 0,-2 5 0,-1-5 0,-3 9 0,3-4 0,1 3 0,-3-3 0,1 2 0,-1-2 0,1 1 0,-4-6 0,4 6 0,-2-6 0,-3 6 0,3-6 0,3 0 0,-2 0 0,1 6 0,5-6 0,-1 7 0,17-7 0,-27 4 0,27-4 0,-24 9 0,24-9 0,-26 6 0,26-6 0,-29 6 0,15-6 0,-3 8 0,0-8 0,1 10 0,-1-10 0,0 9 0,3-2 0,-4-4 0,3 3 0,-2-2 0,-1-4 0,2 9 0,-3-9 0,2 8 0,-2-8 0,-1 7 0,0-7 0,0 0 0,1 4 0,0-4 0,-2 0 0,2 5 0,-1-5 0,1 6 0,-3-6 0,3 5 0,-1-5 0,0 0 0,-3 0 0,2 0 0,-1 5 0,2-5 0,1 0 0,-3 5 0,3-5 0,0 8 0,-1-8 0,0 0 0,0 3 0,-1-3 0,1 0 0,1-3 0,-7 3 0,5 0 0,-1-8 0,3 8 0,-2 0 0,3 0 0,0-5 0,0 5 0,2 0 0,-1 0 0,-2 0 0,2 0 0,2-5 0,-4 5 0,1-8 0,0 4 0,-1-2 0,3-1 0,-8-3 0,5 5 0,-3-5 0,2 3 0,0-3 0,1 2 0,2 0 0,2 1 0,15 7 0,-30-12 0,30 12 0,-29-17 0,29 17 0,-29-24 0,13 10 0,1-1 0,-2-1 0,0-3 0,2 0 0,-3 0 0,4-2 0,-5 1 0,6-5 0,-2 2 0,3-2 0,-4 3 0,5-3 0,0 1 0,1-2 0,0 3 0,2-6 0,-1 4 0,6 2 0,-5-3 0,8-1 0,-8 5 0,8-4 0,-8 3 0,8 1 0,-5-3 0,-2 1 0,7 0 0,-9 0 0,5 3 0,4-2 0,-9 0 0,4 1 0,5 4 0,-6-3 0,6 2 0,-9 0 0,9 0 0,-10 1 0,10-1 0,-7 1 0,7-3 0,-9 2 0,6-1 0,-5 1 0,4-3 0,-5 1 0,3-2 0,-3 1 0,-2-5 0,1 3 0,0 1 0,1-3 0,-1 1 0,4 1 0,-3 1 0,0-5 0,0 5 0,4-2 0,0-4 0,-2 4 0,3-5 0,-3 3 0,3 1 0,4-1 0,-7 2 0,7-4 0,0 2 0,-7-1 0,7-1 0,0-2 0,0 3 0,0-4 0,0-1 0,7 2 0,-7-3 0,0 1 0,7-3 0,-7 5 0,5-5 0,3 0 0,-8-1 0,9 1 0,-6 2 0,4-2 0,-3 4 0,3-5 0,0 3 0,-3 0 0,3 4 0,-2-4 0,1-1 0,3 3 0,-6 2 0,4-2 0,-4 5 0,5-5 0,-8 5 0,9-4 0,-3-1 0,-6 2 0,7-2 0,-1 0 0,-6 2 0,6-3 0,-1 3 0,-5-4 0,10 5 0,-10 1 0,10-3 0,-10 2 0,3 0 0,-3 0 0,6-5 0,-6 3 0,0 1 0,5 0 0,-5 2 0,0-5 0,7 5 0,-7-1 0,7 0 0,-7 2 0,5-2 0,-5-1 0,0 1 0,0 0 0,0 1 0,0-1 0,0-2 0,0 5 0,0-8 0,0 1 0,0 4 0,0-7 0,0 1 0,0-1 0,0-1 0,0 0 0,-5 0 0,5-3 0,0-1 0,0-2 0,0 0 0,0-4 0,0 5 0,0-1 0,0-4 0,0 4 0,0 1 0,0 1 0,0 1 0,0-2 0,0 2 0,0-1 0,0 0 0,0 2 0,0 0 0,5-1 0,-5 3 0,0-1 0,0 1 0,0-1 0,0 1 0,0 0 0,-6-3 0,6 2 0,-9-3 0,9 1 0,-11 0 0,11-1 0,-8-2 0,0 2 0,8 0 0,-7 1 0,7 3 0,-4-1 0,4 3 0,-7 1 0,7 2 0,0-3 0,0 3 0,0 2 0,0-4 0,0-1 0,0 1 0,0-2 0,-4 3 0,4-2 0,-6-2 0,6 1 0,-4 0 0,4 0 0,-7-1 0,7-1 0,0-1 0,0-2 0,0 2 0,0-1 0,0 0 0,0 2 0,0-2 0,0 3 0,0 1 0,0-2 0,0 5 0,0-3 0,0 4 0,0-4 0,0 2 0,0 2 0,0-1 0,0 1 0,0-4 0,0 3 0,0 3 0,0-4 0,0 0 0,0 3 0,-4-1 0,4 0 0,0 1 0,0-2 0,0 1 0,0 0 0,0-4 0,0-1 0,-7 3 0,7-4 0,0 2 0,0-1 0,0 1 0,0 2 0,0-2 0,0 0 0,0 1 0,0-2 0,0-1 0,7 0 0,-7 1 0,6 0 0,-6-1 0,9 2 0,-3-2 0,-6 5 0,9-5 0,-5 3 0,-4-1 0,8 0 0,-3 0 0,0 1 0,2-3 0,-3 2 0,-4-1 0,8 2 0,0-1 0,-8-2 0,6 0 0,-6 0 0,6 3 0,-6-2 0,4 1 0,-4 0 0,0 6 0,0-4 0,0 0 0,0 1 0,0 2 0,0-3 0,0-2 0,0 3 0,0 2 0,0-3 0,0-4 0,0 2 0,0 3 0,0-5 0,0 1 0,0-3 0,0-1 0,0 0 0,0 0 0,0-2 0,0-2 0,-4 3 0,4 1 0,0-3 0,0 5 0,-6 0 0,6-2 0,0 1 0,0 7 0,0-3 0,0-2 0,6 2 0,-6 1 0,7-1 0,-7 3 0,4 2 0,-4-3 0,7-1 0,-7 5 0,4 1 0,-4-4 0,0 4 0,0-4 0,7 4 0,-7-1 0,0-4 0,9 4 0,-9-3 0,4 2 0,-4 0 0,7-1 0,-7-4 0,0 6 0,3-4 0,-3-1 0,0 4 0,0 0 0,0-1 0,0-1 0,0 5 0,0-2 0,-3 2 0,3-5 0,0 1 0,-7 4 0,7-4 0,0 1 0,0 1 0,-4-5 0,4 5 0,0 1 0,-9-4 0,9 4 0,-9-5 0,4 6 0,5-3 0,-6-1 0,6 4 0,0-7 0,-6 7 0,6-2 0,0-3 0,6 5 0,-6-2 0,11 1 0,-8-1 0,3 7 0,3-4 0,-5 0 0,3 1 0,-2 4 0,2-3 0,0 4 0,2-2 0,-4 4 0,5 0 0,-4-3 0,3 2 0,1-1 0,-7-2 0,4 0 0,-4 1 0,5 0 0,-8 2 0,10-4 0,-10 3 0,8-3 0,-8 3 0,7 0 0,-2 1 0,-5-1 0,8-1 0,2-1 0,-6 2 0,3-4 0,3 3 0,-1-3 0,1-2 0,0 2 0,0-2 0,-1-3 0,2 4 0,2-3 0,-1 5 0,1-1 0,-6-1 0,2 3 0,0 3 0,-2 0 0,0-1 0,-7 1 0,4-1 0,-4 3 0,0 0 0,0 0 0,0 0 0,0 1 0,0-2 0,-4 3 0,4 3 0,0-6 0,-7 2 0,7-1 0,-7-2 0,7 0 0,0 0 0,-4-1 0,4-1 0,-7 0 0,7 0 0,0-1 0,-4-1 0,4-2 0,-7 2 0,7-2 0,-7-1 0,7 6 0,-5-4 0,5 1 0,-9 0 0,9 2 0,-5 0 0,5-1 0,0-4 0,0 5 0,0-2 0,0 1 0,-5-1 0,5 1 0,0 2 0,0 3 0,0 18 0,0-27 0,0 27 0,-6-30 0,6 30 0,0-25 0,0 25 0,-6-35 0,6 16 0,0-1 0,-6 3 0,6-3 0,-8 2 0,8 1 0,-5 1 0,5 16 0,-7-29 0,7 29 0,0-23 0,0 23 0,-4-24 0,4 24 0,0-25 0,0 25 0,4-22 0,-4 22 0,7-28 0,-7 12 0,0 0 0,5-2 0,-5 2 0,5-4 0,-5 3 0,9-2 0,-9 2 0,8 3 0,-8-3 0,0 17 0,14-28 0,-14 28 0,9-21 0,-9 21 0,0-16 0,0 16 0,0 0 0,0 0 0,0 0 0,0 0 0,0 0 0,0 0 0,0 0 0,0 0 0,0 0 0,0 0 0,0 0 0,0 0 0,0 0 0,0 0 0,0 0 0,0 0 0,0 0 0,0 0 0,0 0 0,0 0 0,3-15 0,-3 15 0,-10 16-1826,10-16-5701,-18 27-288,18-27 192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59.407"/>
    </inkml:context>
    <inkml:brush xml:id="br0">
      <inkml:brushProperty name="width" value="0.04667" units="cm"/>
      <inkml:brushProperty name="height" value="0.04667" units="cm"/>
      <inkml:brushProperty name="color" value="#808080"/>
    </inkml:brush>
  </inkml:definitions>
  <inkml:trace contextRef="#ctx0" brushRef="#br0">7034 2913 7976,'21'-11'3267,"-21"11"-417,0 0-543,0 0-482,0 0-255,0 0-161,-16 20 32,16-20 33,-19 20-225,19-20-64,-27 26-192,11-11-64,-7 4-256,-3 0-33,-7 2-159,-4-1-65,-4 3-64,-1 4 1,-9-1-33,0 2 0,-4 2 1,0-3-65,-5 2-96,-1-3-160,-1-1 0,-3 1 0,-2-3 0,4-5 0,-2 4 0,5-2 0,0-2 0,1 0 0,0-5 0,3-2 0,3-1 0,-10-6 0,3 1 0,0-5 0,-1 0 0,0 0 0,3 0 0,1 0 0,0-5 0,2 0 0,2-4 0,0 5 0,0-3 0,-1-3 0,2 5 0,-7-3 0,6 0 0,-1 3 0,-4-6 0,2 4 0,-2-5 0,1 5 0,0-3 0,1 2 0,4-5 0,3 6 0,1-4 0,0 4 0,2-7 0,3 6 0,2-6 0,2 5 0,-1-4 0,1 0 0,1 2 0,2-3 0,6 1 0,-3 2 0,5-5 0,-2 0 0,4 1 0,-3 0 0,4 1 0,5-1 0,1 3 0,0 3 0,19 9 0,-27-15 0,27 15 0,-16-6 0,16 6 0,0 0 0,-23-14 0,23 14 0,0 0 0,0 0 0,-16-7 0,16 7 0,0 0 0,0 0 0,0 0 0,0 0 0,0 0 0,0 0 0,0 0 0,0 0 0,0 0 0,0 0 0,0 0 0,0 0 0,0 0-641,0 0-1473,0 0-96,0 0 96,0 0 160,0 0 417,-16-20 352,16 20 608,0 0 449,-14-23 352,14 23 449,-9-17 352,9 17 160,-13-17 160,13 17 193,-14-17-65,14 17 33,-17-13-65,17 13-192,-17-7-448,17 7-801,0 0 0,-20-8 0,20 8 0,0 0 0,0 0 0,-8 20 0,8-20 0,0 25 0,8-4 0,-4 1 0,7 5 0,-2 4 0,4 5 0,-3-4 0,4 3 0,-2 0 0,2-1 0,-6-10 0,1-1 0,0-6 0,-9-17 0,5 20 0,-5-20 0,0 0 0,0 0 0,-5-25 0,-1 4 0,-1-10 0,0 1 0,-2-9 0,-5 0 0,1-2 0,0-2 0,-5 9 0,0-1 0,2 6 0,1 5 0,3 8 0,12 16 0,-17-22 0,17 22 0,0 0 0,0 0 0,0 0 0,9-16 0,-9 16 0,20 0 0,-1 0 0,4 0 0,5 0 0,4 7 0,3-7 0,4 0 0,4 0 0,1 0 0,-4 0 0,-1-7 0,-9 7 0,-1 0 0,-12 0 0,-17 0 0,17-6 0,-17 6 0,-24-14-1537,5 5-4998,-6-3-95,-5-6-192,1-1-129</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11.970"/>
    </inkml:context>
    <inkml:brush xml:id="br0">
      <inkml:brushProperty name="width" value="0.04667" units="cm"/>
      <inkml:brushProperty name="height" value="0.04667" units="cm"/>
      <inkml:brushProperty name="color" value="#177D36"/>
    </inkml:brush>
  </inkml:definitions>
  <inkml:trace contextRef="#ctx0" brushRef="#br0">2044 3954 15343,'13'-21'5893,"1"3"161,-5-11-2627,-9 29-1537,9-26-1730,-9 26-160,-18-12 0,-2 12 0,-8 0 0,-8 11 0,-5-2 0,-2 7 0,-6 6 0,0 7 0,3 7 0,6 6 0,6 1 0,13 10 0,4-2 0,14-1 0,3-3 0,15-1 0,9-10 0,7-9 0,5-7 0,6-7 0,3-13 0,3-7 0,1-2 0,-11-13 0,11 6 0,-19-13-4773,-1 2-1601,-13-5-160,-2 10 64,-14-1 64</inkml:trace>
  <inkml:trace contextRef="#ctx0" brushRef="#br0" timeOffset="866">2237 4155 19218,'0'0'5766,"23"-36"-674,-3 29-3522,-11-11-449,11 18-1121,-20 0 0,31-9 0,-31 9 0,37 10 0,-18 6 0,1 3 0,-2 1 0,1 4 0,-6 3 0,-4 3 0,-9 3 0,0-6 0,-20-2 0,-4-2 0,-5-11 0,-5-3 0,-3-9 0,-4-11 0,13 2 0,-8-24 0,26 11-3523,-6-15-2691,16 5 96,7-4 32,7 6 193,11 1 960</inkml:trace>
  <inkml:trace contextRef="#ctx0" brushRef="#br0" timeOffset="1009">2619 4093 20531,'0'0'6054,"21"29"-160,-10-5-5606,-11-1-288,0 11 0,0-9 0,0 7 0,-7-6 0,3-3 0,-4-7 0,8-16 0,-7 17 0,7-17 0,0 0 0,15-32 0,-4 5 0,2-5 0,5-7 0,4-2 0,6 5 0,-3 3 0,4 5 0,0 12 0,1 11 0,-2 10 0,-7 10 0,1 8 0,-10 9 0,-3 5 0,-9-1 0,0 3 0,-7-7 0,-4 2 0,1-3 0,-2-15 0,8 2 0,4-18 0,0 0-5894,-9-18-480,19 2 128,4-20-63,8-2 159</inkml:trace>
  <inkml:trace contextRef="#ctx0" brushRef="#br0" timeOffset="1303">3371 4045 18994,'0'0'6054,"-31"21"-65,-4-21-4259,-9 0-1730,-16 0 0,-1-7 0,-2 7-1089,-3 0-4709,12 0-159,6 0-65,24-6-96,24 6 65</inkml:trace>
  <inkml:trace contextRef="#ctx0" brushRef="#br0" timeOffset="1144">3229 3742 18802,'0'0'5829,"9"23"193,-1 7-4228,-16-4-1474,8 18-320,-17 0 0,9 3 0,-2 4 0,2 0 0,3-5 0,-2-8 0,16 6 0,-9-17-5894,11-5-95,-11-22-97,28 15 96,-12-18-31</inkml:trace>
  <inkml:trace contextRef="#ctx0" brushRef="#br0" timeOffset="1534">3460 4088 20211,'9'20'6054,"-5"4"32,9 11-5670,-13-10-416,7 13 0,-7-6 0,0-1 0,0 0 0,0-13 0,9 3-2723,-9-21-3362,0 0-1,0 0-128,0 0 128</inkml:trace>
  <inkml:trace contextRef="#ctx0" brushRef="#br0" timeOffset="2467">3724 4057 20467,'9'28'5862,"-1"-5"-1,-8-1-5284,7 10-577,-7-3 0,0 2 0,0-3 0,0 0 0,0-5 0,0-6 0,0-17 0,0 0 0,0 0 0,17 0 0,-8-22 0,2-5 0,3-1 0,0-10 0,4 2 0,0-1 0,1 7 0,3 2 0,-2 8 0,6 12 0,-5 8 0,2 6 0,-3 5 0,0 11 0,-7 1 0,-2 9 0,-7-3 0,-4 6 0,0-3 0,-4 0 0,-3-2 0,3-3 0,4-6 0,0-2 0,0-19 0,13 19 0,5-19 0,3 0 0,8-8 0,2-3 0,9-4 0,0-2 0,5-4 0,-1-2 0,3-3 0,-1-4 0,-3 2 0,-6 2 0,-4-2 0,-7 4 0,-6 1 0,-10 2 0,-10 21 0,-10-24 0,-7 15 0,-5 9 0,-5 0 0,-2 11 0,-1-2 0,5 8 0,0 6 0,7 3 0,6 4 0,8 0 0,4 1 0,13 4 0,5-7 0,3 3 0,7-7 0,6-6 0,1-9 0,5-9 0,-3 0 0,-4-7 0,5-1 0,-15-24 0,8 8-5797,-8-14-770,-2 1 33,-3-6 0,-6 6 288</inkml:trace>
  <inkml:trace contextRef="#ctx0" brushRef="#br0" timeOffset="2858">4856 4053 15054,'0'0'5734,"4"28"95,-4 3-2049,0-12-2115,0 19-960,-4-10-705,4 6 0,-8-7 0,8 2 0,0-11 0,0-18 0,0 16 0,0-16 0,28-14 0,-13-6 0,9-7 0,0-6 0,5-7 0,3 1 0,3 1 0,-6 3 0,1 10 0,0 9 0,-6 7 0,-2 18 0,-7 3 0,1 14 0,-11 1 0,-5 5 0,0 4 0,0-2 0,0-3 0,-5-3 0,5-1 0,0-27 0,0 31 0,0-31 0,0 0-3363,20-13-3043,-6-5 96,2-14-32,4-9 192</inkml:trace>
  <inkml:trace contextRef="#ctx0" brushRef="#br0" timeOffset="3369">5776 3940 21556,'-25'0'6150,"4"5"-1089,-22-5-5061,-3 0 0,-19 0 0,-8-6 0,-6 6-4068,-3-2-1857,11-1-353,9-2-96,16-1-289</inkml:trace>
  <inkml:trace contextRef="#ctx0" brushRef="#br0" timeOffset="3173">5492 3723 16367,'0'0'5638,"27"8"159,-7 13-3362,-11-5-770,6 19-800,-23-6-865,8 18 0,-9-3 0,6 10 0,-14-5 0,7 4 0,-3-5 0,13-2 0,-5-8 0,14-2 0,7-9 0,6-1 0,3-8 0,8-6 0,0-6 0,4-6 0,-4-12 0,-1-6 0,-2 3 0,-12-13 0,9 10-480,-19-13-6023,1 10 33,-9-5 0,0 1 96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33.919"/>
    </inkml:context>
    <inkml:brush xml:id="br0">
      <inkml:brushProperty name="width" value="0.04667" units="cm"/>
      <inkml:brushProperty name="height" value="0.04667" units="cm"/>
      <inkml:brushProperty name="color" value="#FF8000"/>
    </inkml:brush>
  </inkml:definitions>
  <inkml:trace contextRef="#ctx0" brushRef="#br0">5128 2507 14862,'0'0'5349,"0"0"192,20 0-3363,-20 0-1185,0 28 96,0 0-288,-5 3-160,-4 13-129,-1 1 1,-2 2-225,-1 2-288,-2-4 0,7 4-224,-6-15-1218,14 0-1793,0-6-2306,0-12-224,0-16 159,0 0-127,17 9 512</inkml:trace>
  <inkml:trace contextRef="#ctx0" brushRef="#br0" timeOffset="-405">4798 2725 15887,'0'0'5830,"18"-10"-353,-18 10-3299,0 0-256,0 0-737,0 0-897,-19 0-288,1 0 0,-5 0 0,-3 7 0,-4-2 0,1 4 0,1-2 0,6 3 0,2 0 0,6-3 0,14-7 0,-18 16 0,18-16 0,0 0-96,0 0 32,27 15 32,-8-15 64,1 5-32,10-5 64,1 9 32,1-3-96,1-1 0,-3 5 0,-2 2 0,-5 0 0,-5 4 0,-9 0 0,-9-16 0,-9 27 0,-10-12 0,-9-8 0,-9-7 0,-2 7 0,-11-20-1890,10 5-3715,-1-4-129,7-5-191,10 0 159,6-1-63</inkml:trace>
  <inkml:trace contextRef="#ctx0" brushRef="#br0" timeOffset="-13730">4406 2541 12492,'22'-18'5541,"-22"18"225,0 0-2595,21 0-961,-21 0-257,0 27-607,-10-4-1058,10 6-288,-9 5 0,1 10 0,-5 2 0,0 0 0,-1 3 0,0-5 0,2-3 0,-2-8 0,6-2 0,-4-13 0,12 4-384,0-22-5286,0 0-383,0 0 31,18-15-64,-2-3 225</inkml:trace>
  <inkml:trace contextRef="#ctx0" brushRef="#br0" timeOffset="555">5516 2764 11851,'22'-12'5189,"-2"12"192,-20 0-1954,0 0-1409,0 0-224,0 0-609,-35 0-448,5 9-193,-4 2-95,-8 3-257,-2 5-192,2 2 0,5 0 0,6-1 0,5 1 0,10 0 0,10-3 0,6-18 0,18 27 0,8-18 0,2-9 0,7 0 0,4-9 0,0-2 0,1-7 0,-1-1 0,-4-2 0,-7 1 0,-5 2 0,-2-3 0,-8 4 0,-13 17 0,15-23 0,-15 23 0,0 0 0,-6-18 0,6 18 0,-19 11 0,19-11 0,-24 26 0,15-5 0,2 0 0,7 4 0,0 1 0,5-2 0,6-3 0,8-5 0,4-5 0,-1-2 0,12-3 0,-7-12-1185,15 6-2146,-9-16-2371,1-4-159,4-5 127,-9-5-63,-2 5 640</inkml:trace>
  <inkml:trace contextRef="#ctx0" brushRef="#br0" timeOffset="924">5953 2736 14061,'0'20'5477,"0"3"-1505,-8-6-1217,8 14-353,-10-9-768,5 7-545,-6-4-257,6-1-287,-1-3-545,0-3 0,6-18 0,0 25 0,0-25 0,0 0 0,23-11 0,-8-4 0,4-5 0,3-4 0,3-4 0,-2 1 0,4-1 0,-2 7 0,-1 4 0,0 10 0,-5 7 0,0 0 0,-19 0 0,27 34 0,-20-12 0,-1 2 0,-6 4 0,0-6 0,0 4 0,-6-9 0,6 10-1153,0-27-2370,-9 18-2275,9-18 1,0 0-65,0 0 257,27-8 576</inkml:trace>
  <inkml:trace contextRef="#ctx0" brushRef="#br0" timeOffset="1487">6583 2876 11787,'33'0'5285,"-3"0"-1249,-13-12-321,3 18-608,-20-6-768,0 0-674,-15 0-832,-4 13-833,-11-1 0,-2 0 0,-10 2 0,1 6 0,0 0 0,5 2 0,5-1 0,8-2 0,9-1 0,9-2 0,5-16 0,26 17 0,2-17 0,6 0 0,7-17 0,7 0 0,8-7 0,0-6 0,3-4 0,1-13 0,-1-1 0,-3-7 0,-8-1 0,-7-1-96,-7 3-288,-9 7 191,-11 4 1,-8 10 128,-6 7 96,-15 10-32,-3 7 96,-2 9-32,-6 0 64,-3 18 129,-1 3-1,0 17-160,-2 4-96,10 9 0,4 3 0,7 5 0,11-1 0,7-1 0,9-9 0,9-1 0,10-11 0,1-8 0,1-6 0,0-6 0,-1-4 0,-12-12 0,2 0-2242,-26 0-3812,0 0-128,-17-18-96,-11 6-128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44.942"/>
    </inkml:context>
    <inkml:brush xml:id="br0">
      <inkml:brushProperty name="width" value="0.04667" units="cm"/>
      <inkml:brushProperty name="height" value="0.04667" units="cm"/>
      <inkml:brushProperty name="color" value="#808080"/>
    </inkml:brush>
  </inkml:definitions>
  <inkml:trace contextRef="#ctx0" brushRef="#br0">3966 711 18514,'0'0'5573,"0"0"-1121,0 0-2786,14 28-353,-14-9-352,0 3-673,0 4-288,0 3 0,0 0 0,-5 1 0,5-8 0,0 4 0,0-7 0,0-19 0,-5 25 0,5-25 0,0 0 0,0 0 0,16-26 0,-5 3 0,3-3 0,2 0 0,4-5 0,1 3 0,0 2 0,4 6 0,-4 3 0,0 12 0,-2 5 0,-1 0 0,-1 9 0,-4 5 0,-2 5 0,-2 5 0,-9 2 0,0-1 0,0-2 0,-5 2 0,-3-6 0,8-19 0,-16 23 0,16-23 0,0 0 0,0 0 0,-4-21 0,12 0 0,4-5 0,4 1 0,6-6 0,1 4 0,2 1 0,2 5 0,0 7 0,-3 2 0,2 12 0,-7 0 0,-19 0 0,29 35 0,-24-14 0,-5 6 0,0 3 0,-5-3 0,-4 5 0,-2-6 0,-1 2 0,-1-6 0,8-3 0,5-19 0,-7 21 0,7-21-3459,0 0-2691,9-22 128,5 6-64,0-10 129</inkml:trace>
  <inkml:trace contextRef="#ctx0" brushRef="#br0" timeOffset="227">4668 737 16912,'0'0'5541,"12"22"193,1-5-3941,-22 1-159,9 6-481,-11 2-1153,2-1 0,-1-2 0,1 2 0,2-4 0,7-21 0,-8 31-1922,8-31-3619,0 0-128,0 0-1,8-19-63,1-5 224</inkml:trace>
  <inkml:trace contextRef="#ctx0" brushRef="#br0" timeOffset="381">4748 599 17841,'0'0'3940,"0"0"-1314,0 0-7110,0 0-321,0 20 129,0-20-289,0 22 225</inkml:trace>
  <inkml:trace contextRef="#ctx0" brushRef="#br0" timeOffset="945">5114 825 14382,'29'-3'5413,"-9"-3"320,5 6-2946,-25 0-449,20-8-416,-20 8-1730,0 0-192,-21-9 0,7 9 0,-11 0 0,-2 6 0,-7 2 0,0 1 0,-1 6 0,2 3 0,4 0 0,4 4 0,8-3 0,7 1 0,10-3 0,0-17 0,18 23 0,3-16 0,8-7 0,1-7 0,5 2 0,-2-10 0,2-2 0,-4-1 0,-3-1 0,-9-1 0,-4 2 0,-15 18 0,15-25 0,-15 25 0,0 0 0,0 0 0,0 0 0,0 0 0,0 0 0,-7 34 0,7-8 0,6 8 0,-6 1 0,8 3 0,-8 3 0,0 0 0,-5-4 0,-7-5 0,-8-7 0,-9-11 0,-6-7 0,-8-7 0,4-4 0,-8-15-4548,9-1-1666,1-11-96,15 0-32,10-4 128</inkml:trace>
  <inkml:trace contextRef="#ctx0" brushRef="#br0" timeOffset="1330">5365 766 18481,'20'13'5670,"-20"-13"-225,9 29-4196,-6-7-64,-9 1-448,6 3-737,-8 1 0,8 0 0,-9-1 0,1-2 0,1-6 0,7-18 0,-5 19 0,5-19 0,0 0 0,0-16 0,11-1 0,-2-5 0,8-3 0,6-4 0,1 8 0,7-1 0,5 7 0,5 2 0,-1 13 0,1-6 0,-8 12 0,-6-6 0,-1 14-897,-26-14-3907,0 0-994,0 0 97,0 16-129,0-16 161</inkml:trace>
  <inkml:trace contextRef="#ctx0" brushRef="#br0" timeOffset="1901">5990 949 13517,'22'0'5413,"1"0"288,1 0-2786,-24 0-513,32 0-224,-32 0-1537,0 0-641,0 0 0,-25 4 0,0-4 0,-4 9 0,-4-2 0,-3 5 0,-4-1 0,5 7 0,5 3 0,6 0 0,5 5 0,4-2 0,10-1 0,5-5 0,13-2 0,-13-16 0,36 19 0,-15-19 0,8 0 0,-1-9 0,1-1 0,3-6 0,-1-1 0,-6-5 0,4 0 0,-11-2 0,-3 4 0,-3-5 0,-6 7 0,-6 18 0,0-22 0,0 22 0,0 0 0,0 0 0,0 0 0,-13 33 0,4-14 0,4 5 0,5-3 0,-6 9 0,6-2 0,0-1 0,11 0 0,-5-8 0,8 4 0,-14-23 0,38 20-4196,-22-20-1698,9-6 1,-1-8-1,8-7 65,-2-6 768</inkml:trace>
  <inkml:trace contextRef="#ctx0" brushRef="#br0" timeOffset="2343">6652 1113 17521,'0'0'5605,"0"0"64,-31-29-3459,4 23-1025,-17-10-608,-2 2-577,-9-3 0,-7 1 0,12 5-1089,-9-6-3780,19 2-832,10 8 0,30 7-65,0 0 97</inkml:trace>
  <inkml:trace contextRef="#ctx0" brushRef="#br0" timeOffset="2130">6548 771 16944,'0'22'5541,"-11"-3"-160,-8 2-3427,7 18-961,-15-1 288,5 8-608,-10 2-673,6-1 0,-2 6 0,6-12-96,8 3-3203,-1-10-2274,10-9-97,5-7-63,0-18 31,24 13 129</inkml:trace>
  <inkml:trace contextRef="#ctx0" brushRef="#br0" timeOffset="2577">6726 1122 16784,'5'18'5605,"-5"2"65,-5 10-3813,-12-10-191,6 8-481,-13-1-1185,6 0 0,-2-5 0,0-5 0,8 2-2594,12-19-3076,-21 5-127,21-5 63,0-24-63,0 3 95</inkml:trace>
  <inkml:trace contextRef="#ctx0" brushRef="#br0" timeOffset="2737">6843 902 14510,'0'0'833,"0"0"-962,0 0-4643,0 22 288,0-22-225</inkml:trace>
  <inkml:trace contextRef="#ctx0" brushRef="#br0" timeOffset="3117">6930 1358 16303,'0'0'5510,"0"0"-1,0 0-2723,0 0-1632,24-10 127,-24 10-1057,23-13-224,-23 13 0,37-5 0,-17 5 0,7 0 0,-6 8 0,6 6 0,-6 0 0,0 5 0,-4 2 0,-3 3 0,-8-2 0,-6 5 0,0-4 0,-17-4 0,-3-5 0,-11-7 0,-7-7 0,-2 0 0,1-4 0,-5-13 0,15 5-2146,-1-10-4036,13 3 96,4-1-95,13 2 223,13 1 32</inkml:trace>
  <inkml:trace contextRef="#ctx0" brushRef="#br0" timeOffset="3548">7260 1420 16688,'0'0'5413,"27"27"-128,-12-10-3812,-15-17 1,0 38-225,-6-23-384,-1 5-545,7-20-320,-20 28 0,20-28 0,-20 20 0,20-20 0,0 0 0,0 0 0,0 0 0,33-9 0,-8-5 0,6-2 0,6 2 0,5-1 0,2 3 0,-3 5 0,-1 7 0,-4 0 0,-7 7 0,-8 5 0,-3 10 0,-13 1 0,-5 5 0,-5-2 0,-7 5 0,-4-3 0,-7 2 0,-3-3 0,-4-5 0,12 5 0,-5-17-5029,23-10-1249,-24 9 64,24-9-384,15-20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3:57.755"/>
    </inkml:context>
    <inkml:brush xml:id="br0">
      <inkml:brushProperty name="width" value="0.46667" units="cm"/>
      <inkml:brushProperty name="height" value="0.46667" units="cm"/>
      <inkml:brushProperty name="color" value="#57D200"/>
    </inkml:brush>
  </inkml:definitions>
  <inkml:trace contextRef="#ctx0" brushRef="#br0">1868 1176 2947,'0'0'3587,"0"0"65,0 0-834,0 0 129,0 0-32,0 0-129,0 0-383,0 0-353,0 0-545,0 0-256,19 9-224,-19-9-224,26-7-288,-8 1-65,10 6-32,-1-12-63,7 12-1,2-8-352,4-2 0,-1 4 0,5-2 0,4-1 0,-1 4 0,4-2 0,2-3 0,1 1 0,5 0 0,-5 2 0,3 0 0,5 1 0,3 6 0,-5-10 0,4 10 0,0-7 0,5 7 0,-1-4 0,4 4 0,0 0 0,3 0 0,-4-5 0,4 5 0,-4 0 0,0 0 0,-2 0 0,0 0 0,-11 5 0,5-5 0,-6 5 0,3-5 0,-2 11 0,2-5 0,-4 5 0,0-1 0,2 5 0,1 1 0,0 0 0,-1 1 0,1 2 0,1 2 0,0-1 0,3 1 0,1 3 0,4-1 0,2 5 0,-1-1 0,5 6 0,4-3 0,-3 5 0,4 2 0,0-1 0,0 1 0,-4 3 0,0 1 0,2 4 0,-7 0 0,0-3 0,-6 9 0,-1-5 0,-8-3 0,0 6 0,0-3 0,-7 3 0,2-2 0,-2 5 0,0-1 0,3 4 0,-2 5 0,1-1 0,1 3 0,-3 4 0,0 3 0,-5 1 0,0-4 0,-3 5 0,-6-6 0,2 3 0,-4-5 0,3 4 0,-4-3 0,-2-3 0,3 7 0,-4-3 0,2 2 0,-5 2 0,0 0 0,-1 1 0,1 2 0,-5 1 0,0-1 0,3-4 0,-6 3 0,2 1 0,-3-6 0,-3 3 0,1-5 0,-4 4 0,1-1 0,-4 1 0,1 0 0,2 1 0,-10-4 0,5 4 0,0-4 0,-5 5 0,6-7 0,-6 3 0,5-2 0,-5 1 0,7 1 0,-7-1 0,6 3 0,-2-2 0,2 4 0,2-1 0,2 0 0,2 3 0,4-4 0,3 3 0,-2 1 0,1-5 0,6 3 0,-3-1 0,5-3 0,0-2 0,0 5 0,4-3 0,3 2 0,1 6 0,-1-3 0,-1 1 0,2 1 0,-4 1 0,0 1 0,3-3 0,-5-6 0,1 6 0,0-8 0,-4 4 0,2-4 0,-4 4 0,-4-3 0,1 5 0,-4 0 0,3 3 0,-7 0 0,4 5 0,-5-3 0,-1 2 0,-1 2 0,-5 0 0,2-3 0,-6 1 0,9-3 0,-9 3 0,0 2 0,0 2 0,0 1 0,0-1 0,-12-3 0,5 5 0,-2-4 0,-5 1 0,0-3 0,-4-1 0,-2-4 0,-1 2 0,-1 6 0,-3-3 0,1 7 0,0-6 0,0 5 0,3-1 0,-1 3 0,-1-1 0,3 0 0,4-3 0,1-3 0,2 0 0,2 0 0,2-2 0,4 4 0,5-3 0,-5 4 0,5 3 0,0-5 0,10 1 0,-1 6 0,3-5 0,6 0 0,-3-3 0,6 0 0,3 0 0,-1-1 0,4 2 0,-7-2 0,3 2 0,-2-7 0,-1 3 0,-4-5 0,2-2 0,-8-1 0,5-4 0,-4-1 0,-2-2 0,-1-6 0,-8 1 0,6 0 0,-6-1 0,0-3 0,-9-5 0,0 6 0,-2 2 0,-5-4 0,2 2 0,-6 2 0,-5-5 0,0 1 0,-3 2 0,-3-9 0,-5 0 0,3-5 0,-7 2 0,1 0 0,-1-3 0,-3-1 0,-2-2 0,-1 0 0,-6-1 0,0-3 0,-4 0 0,-3-2 0,1-3 0,-1 1 0,-1-3 0,1 1 0,4 0 0,-1 2 0,2-5 0,3 4 0,5 3 0,-1 0 0,7 1 0,0 2 0,2-2 0,6 3 0,-3 0 0,6 0 0,0-2 0,4 2 0,-6-1 0,4 1 0,-1-1 0,-1-3 0,2 1 0,-5-1 0,0 1 0,-4-5 0,1-2 0,-4 4 0,-1-1 0,-5-2 0,0 0 0,-4-1 0,-1-2 0,-6-2 0,-2-2 0,0-4 0,-5 0 0,-5 0 0,-3-3 0,-3-2 0,-1 0 0,-3-2 0,-3 0 0,-3-5 0,0 8 0,-4-8 0,3 5 0,0-5 0,-3 0 0,0 7 0,-1-7 0,0 4 0,1-4 0,0 5 0,0 2 0,5-7 0,-3 8 0,4-8 0,1 12 0,2-8 0,-3 4 0,3 1 0,4-3 0,-3 4 0,2-4 0,3 5 0,3-2 0,0 0 0,5 0 0,-2-1 0,5 4 0,3-4 0,2 1 0,3 0 0,3 0 0,2-1 0,-1 1 0,3-2 0,0-1 0,4 2 0,-2-1 0,3 1 0,1-1 0,-1-2 0,0 4 0,6-9 0,-2 5 0,6-5 0,-2 0 0,5 0 0,4 0 0,-1-4 0,4-5 0,-3 1 0,4-4 0,-1 2 0,1-6 0,-4 2 0,1-3 0,-2 1 0,0 4 0,-2-6 0,3 2 0,-1 2 0,2-3 0,0 3 0,5-4 0,0 0 0,-2 0 0,4-2 0,2 0 0,-2-5 0,-3 2 0,4 0 0,0-3 0,-2-3 0,0 1 0,2-5 0,2 1 0,1-3 0,0 2 0,3-5 0,5 0 0,-3-1 0,8-6 0,0 0 0,0-1 0,0-6 0,0 0 0,8-4 0,-3-1 0,0-1 0,0-1 0,1 3 0,1-4 0,-4 1 0,4 1 0,-3 0 0,3 0 0,-3-1 0,-4-2 0,7-4 0,-7-2 0,9 1 0,-9-3 0,4-4 0,-4 1 0,0-2 0,0 5 0,7-7 0,-7 3 0,0-2 0,0 1 0,0 1 0,-7-6 0,7 0 0,-6-3 0,6 1 0,-9-3 0,9 1 0,-9 2 0,9-5 0,-4 3 0,4 2 0,0-3 0,0 0 0,-4-2 0,4-2 0,0-6 0,0 1 0,-8-3 0,8-1 0,0-1 0,0 1 0,0 0 0,0-5 0,0 2 0,8-2 0,-8-2 0,8-2 0,-2 4 0,1-3 0,0 2 0,1-3 0,-4 5 0,4 0 0,-3-5 0,2 6 0,0-5 0,-3-1 0,3 4 0,-3-5 0,1 6 0,-5-4 0,9 5 0,-9-5 0,0 0 0,4 2 0,-4-7 0,0 4 0,7-2 0,-7-1 0,8 3 0,-8-2 0,6-3 0,-6 5 0,7-3 0,-7-2 0,0 6 0,7-3 0,-7-1 0,0 5 0,0-3 0,0 4 0,0-1 0,0 1 0,0-1 0,4-1 0,-4 4 0,9 1 0,-9-5 0,7 7 0,-7 2 0,5 0 0,-5 2 0,10-2 0,-10 0 0,8 1 0,-8 0 0,8 2 0,-8 4 0,4-3 0,-4 4 0,7 6 0,-7-1 0,0 4 0,3-3 0,-3 3 0,7-2 0,-7 5 0,9 0 0,-4 1 0,2 2 0,2 4 0,2 3 0,6 3 0,-5 2 0,2 4 0,0 2 0,-2 0 0,0 6 0,-1 0 0,-4 1 0,-7 1 0,9 4 0,-9-2 0,0-1 0,0 6 0,0-4 0,0-1 0,0 2 0,0 2 0,0-2 0,0 2 0,0 1 0,0-1 0,0 8 0,0-2 0,-6 3 0,6 6 0,0-3 0,0 6 0,0-1 0,-6-4 0,6 6 0,0 0 0,-4-3 0,4 1 0,-9-1 0,9 4 0,-11 0 0,11-1 0,-12 1 0,12 1 0,-8-1 0,8-5 0,0 3 0,0 0 0,0-2 0,0-2 0,0-1 0,0 0 0,0 4 0,0-2 0,0 1 0,0 2 0,7 5 0,-7 0 0,0 18 0,7-27 0,-7 27 0,3-21 0,-3 21 0,10-16 0,-10 16 0,0 0 0,11-22 0,-11 22 0,0 0 0,0 0 0,15-16 0,-15 16 0,0 0 0,0 0 0,0 0 0,17 0 0,-17 0 0,0 0 0,16 27 0,-16-27 0,17 28 0,-5-8 0,-1 8 0,1 16 0,4 9 0,4 19 0,-3 13 0,3 13 0,-4 16 0,0 13 0,-1 21 0,-3 2 0,-6 6 0,0-1 0,-6 4 0,0-8 0,0-1 0,0-20 0,-10-18 0,1-16 0,0-26 0,-2-14 0,1-23 0,10-33 0,-16-12 0,16-31 0,0-24 0,7-24 0,3-21 0,9-24 0,0-25 0,0-9 0,2-7 0,-2-2 0,-5 5 0,1 6 0,-8 12 0,0 14 0,0 21 0,-7 20 0,5 16 0,-5 17 0,6 15 0,-6 16 0,0 37 0,0 0 0,12 27 0,-5 28 0,2 29 0,6 25 0,3 29 0,1 23 0,8 21 0,1 8 0,-1 2 0,2-2 0,-2-12 0,-4-11 0,-7-24 0,-5-21 0,-11-30 0,0-28 0,-18-35 0,-3-35 0,1-39 0,-1-41 0,4-33 0,5-39 0,12-30 0,7-26 0,13-9 0,1-5 0,10 17 0,3 21 0,3 25 0,5 33 0,-3 31 0,-2 38 0,-1 34 0,-2 29 0,-3 33 0,-4 32 0,-6 30 0,-4 30 0,-3 41 0,-1 26 0,-9 25 0,3 21 0,-7 6 0,11 2 0,-11-7 0,0-18 0,-7-27 0,-6-27 0,1-32 0,-6-30 0,0-38 0,0-45 0,5-41 0,-2-56 0,6-49 0,9-53 0,0-47 0,0-40 0,0-20 0,6-6 0,10 7 0,1 32 0,9 36 0,5 40 0,5 43 0,4 43 0,0 39 0,-1 32 0,-4 39 0,-1 31 0,-5 44 0,-5 37 0,4 47 0,-1 37 0,5 33 0,-1 31 0,5 14 0,-2 2 0,2-14 0,-7-23 0,-8-31 0,-11-34 0,-10-39 0,0-44 0,-10-45 0,-6-50 0,2-57 0,-6-60 0,1-62 0,0-56 0,-1-52 0,-1-42 0,0-19 0,1-9 0,6 15 0,11 33 0,6 37 0,13 48 0,9 51 0,11 48 0,6 49 0,9 40 0,3 52 0,-5 43 0,3 45 0,-1 55 0,4 51 0,2 42 0,-5 39 0,2 26 0,0 4 0,-12 3 0,-2-21 0,-12-27 0,-10-45 0,-14-44 0,-4-47 0,-13-52 0,-7-53 0,1-56 0,-3-67 0,-3-59 0,4-61 0,0-62 0,-6-44 0,0-41 0,0-15 0,-5-1 0,5 26 0,2 38 0,13 43 0,12 55 0,0 51 0,13 50 0,14 40 0,11 42 0,1 35 0,6 41 0,6 47 0,4 43 0,6 48 0,9 44 0,6 35 0,5 25 0,0 10 0,-7-7 0,-9-14 0,-11-38 0,-20-41 0,-21-49 0,-17-50 0,-19-50 0,-9-62 0,-14-61 0,-4-64 0,-2-64 0,-1-66 0,-3-55 0,-1-46 0,-4-26 0,2-1 0,2 16 0,8 34 0,9 47 0,10 56 0,18 55 0,12 63 0,20 51 0,15 53 0,19 46 0,16 53 0,9 52 0,12 51 0,14 45 0,6 45 0,9 33 0,2 16 0,1 9 0,-15-10 0,-10-27 0,-19-31 0,-22-39 0,-23-53 0,-22-49 0,-21-53 0,-14-62 0,-17-65 0,-7-61 0,-5-68 0,-6-61 0,2-52 0,1-34 0,2-27 0,8-3 0,0 17 0,12 28 0,7 42 0,12 50 0,14 46 0,0 43 0,20 47 0,9 36 0,11 44 0,18 40 0,7 41 0,22 45 0,13 52 0,11 39 0,10 44 0,9 26 0,-7 25 0,-6 1 0,-10-13 0,-29-19 0,-18-34 0,-29-41 0,-20-42 0,-24-45 0,-20-55 0,-14-57 0,-12-57 0,-11-59 0,-12-66 0,-4-62 0,-12-55 0,-6-37 0,0-31 0,-4 2 0,3 16 0,14 34 0,15 48 0,21 56 0,27 53 0,20 52 0,28 60 0,27 40 0,26 48 0,26 49 0,21 41 0,17 52 0,11 46 0,9 38 0,6 31 0,-6 12 0,-14 0 0,-25-18 0,-27-28 0,-24-37 0,-31-46 0,-28-46 0,-26-46 0,-16-53 0,-14-52 0,-10-46 0,-4-65 0,-5-51 0,3-58 0,-5-48 0,4-32 0,4-19 0,10 10 0,6 16 0,14 39 0,17 50 0,14 48 0,9 54 0,17 52 0,9 50 0,8 34 0,8 40 0,9 38 0,6 41 0,6 37 0,2 28 0,0 29 0,-5 12 0,-5 0 0,-15-1 0,-15-25 0,-16-33 0,-18-36 0,-23-45 0,-15-43 0,-11-53 0,-8-46 0,-5-53 0,1-43 0,-3-50 0,10-39 0,4-29 0,5-26 0,6 0 0,1 5 0,5 11 0,2 26 0,1 26 0,-1 38 0,3 31 0,2 33 0,10 25 0,6 30 0,10 38 0,10 36 0,14 37 0,13 35 0,14 29 0,11 27 0,13 27 0,3 15 0,10 3 0,-3-13 0,-8-11 0,-10-25 0,-11-30 0,-17-31 0,-22-41 0,-17-43 0,-31-47 0,-16-45 0,-13-43 0,-12-43 0,-16-34 0,-10-31 0,-9-12 0,-11-3 0,-6 8 0,-4 11 0,3 24 0,2 21 0,9 28 0,12 31 0,17 20 0,23 20 0,25 22 0,23 22 0,14 36 0,37 10 0,17 45 0,28 28 0,21 33 0,20 29 0,7 24 0,13 21 0,-2 15 0,5 15 0,-9 20 0,-5 18 0,-6 14 0,-15 18 0,-5 11 0,-14 11 0,-14 5 0,-15-12 0,-18-19 0,-22-28 0,-17-25 0,-16-32 0,-11-33 0,-12-36 0,-1-28 0,-6-34 0,10-30 0,-1-40 0,11-45 0,1-39 0,9-50 0,-7-44 0,4-43 0,-10-29 0,-3-22 0,-13-13 0,0-2 0,-2 13 0,-4 14 0,8 32 0,5 30 0,9 29 0,8 36 0,15 32 0,0 37 0,18 35 0,7 49 0,10 37 0,4 47 0,9 37 0,9 37 0,-1 35 0,6 30 0,-3 27 0,2 16 0,-4 5 0,-3 9 0,-2-7 0,-4-1 0,-1-12 0,-7-15 0,0-30 0,-8-20 0,-6-30 0,-12-35 0,-7-39 0,-7-40 0,-16-43 0,-9-50 0,-11-48 0,-7-44 0,-8-46 0,2-33 0,0-27 0,1-8 0,8 12 0,9 23 0,12 27 0,14 35 0,14 44 0,10 36 0,12 48 0,12 33 0,11 33 0,12 32 0,4 36 0,10 32 0,6 33 0,4 27 0,-8 20 0,-4 11 0,-11-1 0,-12-6 0,-17-19 0,-18-19 0,-20-35 0,-10-25 0,-12-34 0,-9-34 0,-5-26 0,1-37 0,-1-40 0,4-45 0,-2-34 0,3-42 0,8-32 0,3-21 0,9-9 0,4 10 0,7 23 0,12 30 0,3 35 0,5 45 0,1 39 0,3 39 0,1 36 0,-4 25 0,6 33 0,-6 26 0,-1 29 0,1 25 0,2 25 0,-4 16 0,-3 7 0,-5 7 0,-11-5 0,0-19 0,-19-17 0,-2-27 0,-9-27 0,-10-33 0,1-25 0,-6-32 0,3-41 0,3-35 0,6-46 0,-1-44 0,6-45 0,2-37 0,7-36 0,2-12 0,8 8 0,9 17 0,0 28 0,11 44 0,5 43 0,4 53 0,4 48 0,2 48 0,3 38 0,3 47 0,3 40 0,5 40 0,1 35 0,2 24 0,0 17 0,-4 3 0,-8-8 0,-8-17 0,-10-19 0,-13-24 0,0-27 0,-20-27 0,-4-24 0,-3-29 0,-6-25 0,-3-28 0,2-40 0,-7-37 0,-2-50 0,-2-48 0,0-48 0,1-50 0,-4-45 0,2-37 0,-5-17 0,0 5 0,9 26 0,3 34 0,10 39 0,0 50 0,11 48 0,9 56 0,9 45 0,16 59 0,4 34 0,9 41 0,3 44 0,11 45 0,10 41 0,10 29 0,7 20 0,-1 9 0,-4-12 0,-9-15 0,-13-35 0,-21-35 0,-14-49 0,-25-47 0,-12-52 0,-18-60 0,-9-54 0,-3-58 0,-7-54 0,-1-47 0,4-46 0,-4-31 0,5-6 0,-4 7 0,8 24 0,8 39 0,15 46 0,6 43 0,13 50 0,12 51 0,13 45 0,11 42 0,5 32 0,8 38 0,7 31 0,5 30 0,4 20 0,2 10 0,-3-11 0,-3-15 0,-13-29 0,-5-31 0,-14-38 0,-13-33 0,-7-41 0,7-31 0,-38-45 0,13-32 0,-2-33 0,3-29 0,-2-30 0,-1-21 0,-3-7 0,-2 6 0,1 20 0,7 26 0,1 43 0,4 45 0,4 50 0,5 47 0,10 45 0,0 41 0,12 29 0,5 34 0,-3 25 0,6 14 0,0 10 0,-3-2 0,-6-18 0,-11-24 0,-13-33 0,-11-42 0,-19-49 0,-15-46 0,-14-55 0,-7-50 0,-3-45 0,-3-42 0,4-36 0,6-29 0,12-10 0,5 6 0,13 17 0,13 30 0,10 40 0,11 44 0,11 55 0,0 51 0,31 64 0,-5 36 0,10 34 0,5 29 0,2 29 0,2 16 0,-4 10 0,2-3 0,-16-18 0,-3-20 0,-21-34 0,-6-33 0,-17-40 0,-9-40 0,-7-55 0,-5-43 0,-2-47 0,0-47 0,8-35 0,-1-27 0,12-13 0,5 8 0,9 25 0,10 30 0,0 43 0,10 53 0,9 55 0,5 56 0,6 50 0,4 37 0,5 39 0,-3 33 0,4 22 0,-3 18 0,-5 11 0,-6-7 0,-16-19 0,-10-27 0,-21-40 0,-10-42 0,-17-57 0,-12-51 0,-14-60 0,-1-49 0,-2-51 0,-2-42 0,9-38 0,9-20 0,6-4 0,14 11 0,12 27 0,13 34 0,16 47 0,7 59 0,19 66 0,3 59 0,11 55 0,1 44 0,7 39 0,3 35 0,-3 27 0,-5 13 0,-4-4 0,-7-2 0,-8-31 0,-13-26 0,-11-41 0,-20-45 0,-5-55 0,-4-48 0,-5-46 0,6-43 0,6-35 0,17-26 0,14-15 0,19-2 0,19 3 0,12 10 0,20 16 0,5 23 0,11 25 0,-4 27 0,5 24 0,-7 23 0,-4 31 0,-8 21 0,-16 22 0,-11 21 0,-17 10 0,-13 14 0,-14-3 0,-15 2 0,-8-12 0,-11-13 0,-1-17 0,-1-13 0,3-18 0,7-13 0,20-16 0,0 0 0,0-23 0,20 1 0,17-12 0,11 1 0,5-3 0,8 1 0,3 9 0,0 4 0,-5 10 0,-5 12 0,-13 10 0,-15 8 0,-13 9 0,-13 5 0,-19 8 0,-17 3 0,-9 7 0,-10 0 0,-8 4 0,-1-2 0,0 0 0,4-11 0,7-2 0,8-12 0,11-11 0,13-16 0,12-18 0,9-13 0,10-17 0,14-9 0,6-11 0,6-5 0,8-7 0,-2 7 0,-1 5 0,-7 12 0,-4 16 0,-15 18 0,-15 22 0,-10 24 0,-15 26 0,-12 18 0,-6 23 0,-14 18 0,-4 21 0,-7 9 0,-9 9 0,-1-3 0,-3-12 0,0-11 0,-4-23 0,2-31 0,-2-36 0,2-45 0,-1-45 0,4-39 0,-2-41 0,10-36 0,0-34 0,8-21 0,3-4 0,7 9 0,12 27 0,9 23 0,8 40 0,13 39 0,6 54 0,6 41 0,19 52 0,5 33 0,3 32 0,7 26 0,-1 25 0,2 17 0,-5 7 0,-8 0 0,-8-3 0,-7-22 0,-16-27 0,-11-38 0,-20-41 0,-8-42 0,-10-48 0,-5-47 0,1-48 0,2-37 0,4-33 0,12-26 0,9-7 0,8 1 0,13 14 0,3 22 0,4 32 0,7 37 0,0 57 0,0 64 0,18 23 0,-9 56 0,1 41 0,4 30 0,2 28 0,-3 17 0,-2 0 0,-6-5 0,-5-23 0,-9-19 0,-8-29 0,-10-36 0,-9-38 0,-9-38 0,0-40 0,-3-50 0,-2-46 0,0-45 0,-4-38 0,6-27 0,5-12 0,2 8 0,8 21 0,5 26 0,12 49 0,7 55 0,9 57 0,17 66 0,0 47 0,7 48 0,4 37 0,2 34 0,1 27 0,-4 14 0,-6 2 0,-3-6 0,-9-20 0,-9-29 0,-18-37 0,-9-45 0,-7-47 0,-13-46 0,-5-49 0,-4-49 0,4-47 0,-1-46 0,9-39 0,7-29 0,4-16 0,7 3 0,11 22 0,8 27 0,7 41 0,19 44 0,1 63 0,13 57 0,12 62 0,8 45 0,6 39 0,2 39 0,-2 27 0,-4 25 0,-6 13 0,-6 6 0,-7-10 0,-17-15 0,-9-32 0,-10-38 0,-10-37 0,-9-47 0,-7-51 0,-2-49 0,-1-46 0,6-37 0,10-22 0,13-19 0,4 2 0,17 8 0,15 24 0,13 26 0,4 36 0,11 33 0,-1 38 0,4 35 0,0 29 0,-4 23 0,-4 14 0,-6 11 0,-8 1 0,-11-3 0,-11-15 0,-16-17 0,-18-27 0,-9-28 0,-15-23 0,-11-33 0,-6-18 0,-5-25 0,-4-17 0,0-13 0,2-3 0,11 1 0,1 12 0,13 11 0,5 19 0,10 20 0,19 34 0,0 0 0,-10 55 0,10 12 0,9 19 0,-6 17 0,-3 12 0,0 3 0,-9-1 0,-3-13 0,-14-15 0,-5-18 0,-11-32 0,-8-36 0,-16-35 0,-6-37 0,-6-41 0,-3-37 0,-3-44 0,4-31 0,1-28 0,9-13 0,9 14 0,10 19 0,11 37 0,13 37 0,11 54 0,11 61 0,10 62 0,15 53 0,7 42 0,3 35 0,4 32 0,-2 21 0,-3 16 0,1 5 0,-10-4 0,-11-15 0,-9-28 0,-25-37 0,-7-40 0,-15-53 0,-13-48 0,-9-54 0,-6-48 0,-4-39 0,1-46 0,9-28 0,5-30 0,9-13 0,11 1 0,9 14 0,8 29 0,13 33 0,7 44 0,7 49 0,7 67 0,6 58 0,8 56 0,2 43 0,4 42 0,2 35 0,-1 34 0,1 18 0,-4 0 0,-9-8 0,-9-29 0,-14-32 0,-14-45 0,-18-46 0,-7-61 0,-7-54 0,-6-51 0,2-44 0,5-40 0,11-36 0,12-30 0,10-30 0,9-2 0,10 2 0,0 18 0,8 27 0,4 39 0,6 42 0,2 58 0,1 57 0,5 57 0,5 48 0,0 44 0,-1 38 0,-2 32 0,-4 19 0,-6 9 0,-10-4 0,-8-21 0,-19-19 0,-9-36 0,-14-38 0,-7-48 0,-9-45 0,-6-55 0,1-49 0,2-45 0,6-46 0,5-46 0,7-38 0,-5-24 0,6-5 0,3 7 0,3 25 0,6 34 0,7 37 0,3 55 0,9 56 0,11 58 0,6 58 0,8 45 0,1 39 0,6 34 0,-2 24 0,-1 26 0,-1 6 0,-9 0 0,-8-13 0,0-26 0,-20-31 0,-7-38 0,-9-34 0,-8-47 0,-6-43 0,0-52 0,-3-41 0,8-42 0,2-42 0,8-34 0,8-34 0,4-8 0,6 4 0,5 15 0,4 27 0,8 37 0,0 48 0,0 52 0,0 70 0,27 27 0,-10 55 0,6 36 0,1 35 0,5 28 0,5 29 0,-2 17 0,-4 15 0,2-2 0,-9-1 0,-11-23 0,-3-17 0,-16-29 0,-4-25 0,-7-40 0,-6-33 0,2-37 0,0-35 0,4-40 0,-1-47 0,11-37 0,-2-43 0,5-28 0,-2-20 0,4-2 0,5 13 0,-5 21 0,10 40 0,4 39 0,3 50 0,5 54 0,10 34 0,1 37 0,3 16 0,1 20 0,0 14 0,0 8 0,-9 3 0,-1 1 0,-6-6 0,-5-6 0,-11-5 0,-7-20 0,-6-14 0,-3-15 0,-4-26 0,-1-25 0,-3-27 0,5-21 0,1-18 0,5-22 0,3-9 0,-2-3 0,5-2 0,-1 8 0,-1 8 0,2 14 0,2 13 0,-4 21 0,9 22 0,0 0 0,-20 22 0,11 12 0,2 7 0,2 8 0,-4 2 0,-1 0 0,3-8 0,-2-11 0,9-32 0,-13 6 0,4-41 0,-3-27 0,6-29 0,2-31 0,4-41 0,0-33 0,5-32 0,2-26 0,3-20 0,-4-14 0,-2-15 0,-4 5 0,0 3 0,0 5 0,-7 7 0,7 14 0,-3 8 0,3 8 0,9 8 0,1 7 0,2 8 0,5 9 0,2 3 0,-5 1 0,1-1 0,-8-1 0,-7-8 0,0-2 0,-11-5 0,-3 2 0,-3 1 0,4 1 0,-2 10 0,10 16 0,5 14 0,0 16 0,17 12 0,2 14 0,6 14 0,-4 16 0,5 14 0,-7 9 0,-3 14 0,0 13 0,-7 16 0,-9 22 0,0 30 0,0 0 0,-9 33 0,-2 31 0,0 22 0,1 28 0,-2 34 0,6 36 0,6 27 0,11 29 0,8 31 0,13 28 0,13 21 0,7 14 0,9 6 0,6-3 0,-4-2 0,6-13 0,-8-10 0,-6-21 0,-7-14 0,-8-25 0,-10-20 0,-13-38 0,-11-24 0,-6-44 0,-10-35 0,-5-41 0,-10-50 0,-2-40 0,-5-48 0,0-41 0,-6-35 0,-2-36 0,-2-29 0,-6-27 0,0-20 0,-1-25 0,0-18 0,1-12 0,2-19 0,1-13 0,8-16 0,5-4 0,8 0 0,6 11 0,8 11 0,10 20 0,18 16 0,5 25 0,9 35 0,12 25 0,5 31 0,3 34 0,0 24 0,-4 34 0,-6 27 0,-7 34 0,-10 23 0,-25 33 0,16 21 0,-16 25 0,-11 29 0,-6 36 0,2 27 0,-5 33 0,2 39 0,-1 32 0,9 27 0,1 32 0,9 32 0,0 21 0,5 29 0,9 21 0,5 13 0,12 17 0,1 0 0,4-5 0,3-9 0,-3-23 0,-4-20 0,-7-33 0,-7-23 0,-9-46 0,-16-29 0,-5-44 0,-8-35 0,-5-43 0,0-44 0,-10-48 0,4-44 0,0-50 0,4-45 0,2-45 0,-2-44 0,6-35 0,1-39 0,3-33 0,2-23 0,-3-23 0,-1-16 0,1-12 0,0-7 0,2 7 0,-2 8 0,3 10 0,5 28 0,1 24 0,9 39 0,0 37 0,9 36 0,1 38 0,5 44 0,-4 35 0,3 40 0,-14 38 0,27 56 0,-16 35 0,-1 52 0,0 51 0,2 45 0,4 58 0,5 44 0,8 38 0,7 24 0,7 26 0,5-1 0,0 8 0,3 2 0,-3-16 0,0-11 0,-7-16 0,-9-16 0,-5-27 0,-6-24 0,-8-39 0,-4-40 0,-9-47 0,0-49 0,0-62 0,-10-50 0,2-68 0,2-57 0,6-62 0,0-57 0,6-59 0,2-48 0,0-50 0,3-39 0,-4-31 0,-7-33 0,-11-24 0,-7-11 0,-6-2 0,-11 1 0,-4 18 0,-6 19 0,2 32 0,4 47 0,7 49 0,4 59 0,9 53 0,10 53 0,9 57 0,8 59 0,9 61 0,9 53 0,10 59 0,1 55 0,4 56 0,8 52 0,4 60 0,6 47 0,2 36 0,3 28 0,-5 13 0,0 2 0,-4-2 0,-8-20 0,-8-28 0,-11-32 0,-15-39 0,-7-36 0,-6-42 0,-9-40 0,-5-52 0,7-45 0,-3-56 0,10-57 0,0-63 0,0-65 0,14-62 0,-7-62 0,3-54 0,-10-45 0,0-48 0,0-31 0,-14-31 0,0-22 0,-5-14 0,1-1 0,-1 4 0,-1 13 0,6 27 0,4 37 0,7 44 0,3 54 0,6 53 0,10 52 0,5 55 0,8 55 0,4 52 0,2 62 0,6 56 0,2 59 0,5 59 0,4 58 0,6 62 0,1 53 0,5 45 0,-3 28 0,1 25 0,-1 7 0,-8 0 0,-10-11 0,-7-22 0,-12-20 0,-8-45 0,-11-32 0,-5-43 0,-10-42 0,-1-46 0,-2-56 0,2-56 0,-1-65 0,7-65 0,5-65 0,0-68 0,0-72 0,5-61 0,-5-56 0,0-58 0,-7-45 0,-11-38 0,-12-28 0,-10-16 0,-10 3 0,-14 12 0,1 24 0,-7 31 0,2 46 0,8 55 0,4 56 0,17 57 0,14 61 0,16 50 0,9 59 0,21 59 0,12 62 0,11 59 0,10 49 0,10 68 0,3 49 0,6 59 0,2 51 0,2 47 0,-2 32 0,-5 21 0,-6 9 0,-8 3 0,-8-2 0,-18-30 0,-8-22 0,-13-40 0,-9-36 0,-9-50 0,-4-35 0,-1-51 0,1-50 0,3-49 0,7-52 0,7-58 0,12-57 0,8-63 0,7-57 0,8-59 0,1-57 0,5-55 0,-2-46 0,-3-44 0,-10-40 0,-6-21 0,-14-12 0,-10 0 0,-9 16 0,-5 21 0,-6 43 0,-5 38 0,5 60 0,-1 55 0,3 61 0,7 50 0,6 51 0,5 59 0,5 55 0,9 61 0,6 57 0,9 58 0,7 57 0,6 58 0,8 50 0,2 43 0,4 24 0,0 23 0,-7 8 0,-4 3 0,-7-6 0,-10-21 0,-9-20 0,-9-41 0,-10-33 0,-10-50 0,-7-44 0,-4-62 0,-1-54 0,-1-69 0,2-68 0,6-68 0,6-67 0,3-68 0,6-68 0,0-56 0,0-56 0,0-39 0,-4-36 0,-11-15 0,-6 0 0,-5 17 0,-2 18 0,0 39 0,0 45 0,5 57 0,10 59 0,13 61 0,10 52 0,9 59 0,14 62 0,6 65 0,7 66 0,12 64 0,10 61 0,3 62 0,6 54 0,0 41 0,2 28 0,-4 12 0,-8 3 0,-8-10 0,-13-23 0,-16-33 0,-10-38 0,-17-47 0,-11-49 0,-11-50 0,-7-48 0,-3-55 0,-2-58 0,3-54 0,8-58 0,10-57 0,10-64 0,9-57 0,3-62 0,8-51 0,-3-52 0,-2-37 0,-8-25 0,-12-3 0,-7 6 0,-12 21 0,-3 44 0,-3 42 0,5 71 0,7 61 0,5 58 0,13 68 0,16 65 0,11 67 0,13 64 0,4 69 0,14 56 0,4 59 0,6 56 0,4 52 0,1 34 0,1 21 0,-1 9 0,-11-6 0,-3-17 0,-13-27 0,-13-32 0,-14-45 0,-9-43 0,-10-51 0,-18-45 0,-3-52 0,-5-53 0,2-52 0,0-63 0,8-60 0,-4-68 0,6-68 0,0-63 0,-3-64 0,-2-51 0,-6-35 0,-5-22 0,-8 2 0,-2 19 0,1 40 0,3 54 0,12 63 0,9 66 0,15 69 0,16 63 0,16 74 0,14 60 0,14 67 0,14 60 0,9 71 0,6 51 0,8 62 0,-3 40 0,1 35 0,-12 24 0,-11 0 0,-19-12 0,-19-28 0,-18-26 0,-21-41 0,-14-42 0,-17-43 0,-11-46 0,-5-39 0,2-40 0,2-41 0,7-39 0,5-51 0,17-44 0,15-60 0,8-50 0,15-52 0,8-54 0,7-43 0,3-32 0,3-17 0,-3-3 0,-1 15 0,-2 35 0,-9 43 0,-2 51 0,-2 56 0,-8 58 0,-3 60 0,-10 47 0,10 71 0,-10 38 0,-11 46 0,2 42 0,-4 45 0,-3 35 0,2 25 0,-4 18 0,-2 8 0,0-2 0,-11-14 0,-5-20 0,-7-33 0,-7-34 0,-9-43 0,0-33 0,4-44 0,1-37 0,11-51 0,16-38 0,11-51 0,16-33 0,16-45 0,15-25 0,1-16 0,7-9 0,1 19 0,-3 22 0,-4 30 0,-7 32 0,-12 42 0,-14 55 0,0 0 0,-5 76 0,-13 16 0,1 23 0,-6 21 0,3 18 0,-4 6 0,1 6 0,1-6 0,-3-10 0,4-19 0,-2-17 0,-2-22 0,0-26 0,0-22 0,1-28 0,6-28 0,2-34 0,11-28 0,5-28 0,0-18 0,0-19 0,5-1 0,4 9 0,0 16 0,0 30 0,-2 32 0,-7 53 0,11 29 0,-4 41 0,-3 37 0,-4 18 0,7 23 0,-7 10 0,0-3 0,0-10 0,-9-16 0,-2-29 0,2-26 0,-7-31 0,16-43 0,-23-30 0,23-38 0,-11-42-3748,11-28-3138,0-40-481,11-41-96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45.268"/>
    </inkml:context>
    <inkml:brush xml:id="br0">
      <inkml:brushProperty name="width" value="0.13333" units="cm"/>
      <inkml:brushProperty name="height" value="0.13333" units="cm"/>
      <inkml:brushProperty name="color" value="#808080"/>
    </inkml:brush>
  </inkml:definitions>
  <inkml:trace contextRef="#ctx0" brushRef="#br0">3771 1643 10762,'-14'0'5253,"14"0"384,0 0-2145,0 0-193,0-18-737,0 18-800,13 0-1762,4 0 0,-1-8 0,10 8 0,0-9 0,5 9 0,9-10 0,1 4 0,8-4 0,3 6 0,7-7 0,7 6 0,6-2 0,7-2 0,2 3 0,5 0 0,4-2 0,0 4 0,4 4 0,1-5 0,-4 5 0,6 0 0,-4 0 0,2 5 0,4-1 0,-5 7 0,-5-4 0,1 5 0,-2-1 0,-1 5 0,-4 0 0,2 4 0,-6 0 0,2 3 0,-1 0 0,3 2 0,2-1 0,-3 5 0,1-3 0,-1-1 0,-3 7 0,4-2 0,-4 2 0,0 3 0,-2-1 0,3 0 0,-2-1 0,-1 0 0,2 4 0,-5-1 0,1-1 0,-3-3 0,-2 1 0,-9 0 0,-1-5 0,-6 3 0,-4-7 0,-2-1 0,-3 2 0,-5-5 0,-9-7 0,2 2 0,-4-1 0,-6-5 0,-3 0 0,-20-9 0,24 9 0,-24-9 0,0 0 0,18 9 0,-18-9 0,0 0 0,0 0 0,0 0 0,0 0 0,0 0 0,0 0 0,0 0 0,0 0 0,0 0 0,0 0 0,0 0 0,0 0 0,0 0 0,0 0 0,0 0 0,0 0 0,0 0 0,0 0 0,15-20 0,-15 20 0,0 0 0,15-25 0,-15 25 0,15-23 0,-15 23 0,25-30 0,-12 10 0,6-3 0,0-2 0,5 0 0,2-4 0,7 0 0,3-3 0,2 5 0,4-1 0,-2 2 0,3 1 0,-3 1 0,-4 2 0,-6 2 0,-3 2 0,-5 2 0,-4 2 0,-18 14 0,21-29 0,-21 29 0,11-16 0,-11 16 0,0 0 0,0 0 0,5-16 0,-5 16 0,0 0 0,0 0 0,0 0 0,0 0 0,0 0 0,0 0 0,0 0 0,0 0 0,0 0 0,0 0 0,0 0 0,0 0 0,0 0 0,0 0 0,0 0 0,0 0 0,0 0 0,0 0 0,0 0 0,0 0 0,0 0 0,0 0 0,0 0 0,0 0 0,6 22 0,-6-22 0,0 13 0,0-13 0,11 23 0,-11-23 0,7 30 0,-7-11 0,11 1 0,-5 2 0,0 6 0,1 1 0,0 7 0,4 0 0,-5 2 0,3 4 0,-2 0 0,0 6 0,0-6 0,0 0 0,-7 4 0,10-1 0,-10-4 0,7 0 0,-2 0 0,0 2 0,4 1 0,-3-4 0,5 3 0,3 3 0,-3-2 0,5-1 0,2 3 0,1 1 0,0-7 0,-2 2 0,3-3 0,-2-3 0,-3 0 0,1 0 0,-4-6 0,-1-3 0,-2 4 0,-1-4 0,-2-5 0,2 1 0,-8-1 0,7-5 0,-7-17 0,0 28 0,0-28 0,0 20 0,0-20 0,0 0 0,0 22 0,0-22 0,0 0 0,0 15 0,0-15 0,0 0 0,0 0 0,0 17 0,0-17 0,0 0 0,0 0 0,0 0 0,0 0 0,0 16 0,0-16 0,0 0 0,0 0 0,0 0 0,0 0 0,0 0 0,-19 16 0,19-16 0,0 0 0,0 0 0,0 0 0,-19 12 0,19-12 0,0 0 0,-16 0 0,16 0 0,0 0 0,-23 0 0,23 0 0,-25 0 0,25 0 0,-29-8 0,11 8 0,-3-8 0,2 8 0,-1-5 0,-1 5 0,-4 0 0,0-7 0,-2 7 0,-5 0 0,1 0 0,-5-8 0,-2 8 0,-5 0 0,-4 0 0,-1 0 0,-4 8 0,-2-3 0,2-2 0,0 9 0,4-4 0,2 3 0,7-2 0,0 6 0,3-6 0,3-1 0,-1 0 0,4-4 0,3 4 0,-2-8 0,2 5 0,6-5 0,-2 10 0,4-10 0,3 6 0,16-6 0,-27 6 0,27-6 0,-23 7 0,23-7 0,-22 0 0,22 0 0,-18 5 0,18-5 0,0 0 0,-18 0 0,18 0 0,0 0 0,0 0 0,-16 7 0,16-7 0,0 0 0,0 0 0,-16 11 0,16-11 0,0 0 0,0 0 0,-20 15 0,20-15 0,0 0 0,-16 12 0,16-12 0,0 0 0,-16 16 0,16-16 0,0 0 0,-20 13 0,20-13 0,-18 7 0,18-7 0,-17 10 0,17-10 0,-15 7 0,15-7 0,-21 6 0,21-6 0,-17 7 0,17-7 0,-18 7 0,18-7 0,0 0 0,-22 4 0,22-4 0,0 0 0,-17 0 0,17 0 0,0 0 0,-19 9 0,19-9 0,0 0 0,0 0 0,-16 0 0,16 0 0,0 0 0,0 0 0,0 0 0,0 0 0,0 0 0,0 0 0,0 0 0,0 0 0,0 0 0,0 0 0,0 0 0,0 0 0,0 0 0,0 0 0,-17-14 0,17 14 0,0 0 0,-11-23 0,11 23 0,-15-27 0,10 12 0,-2-3 0,3-6 0,4-1 0,-9-1 0,9-6 0,0 0 0,0-1 0,0-1 0,12-1 0,-4 1 0,3 3 0,2 3 0,3 0 0,-2 6 0,0-2 0,1 5 0,-3 4 0,-12 15 0,18-28 0,-18 28 0,11-20 0,-11 20 0,0-20 0,0 20 0,0-18 0,0 18 0,0 0 0,-5-19 0,5 19 0,0 0 0,-10-16 0,10 16 0,0 0 0,0 0 0,0 0 0,0 0 0,0 0 0,-5-17 0,5 17 0,0 0 0,0 0 0,0 0 0,0 0 0,0 0 0,0 0 0,0 0 0,0 0 0,0-14 0,0 14 0,0 0 0,0 0 0,0-23 0,0 23 0,0-17 0,0 17 0,0-21 0,0 21 0,-9-21 0,9 21 0,-16-23 0,16 23 0,-20-28 0,20 28 0,-28-26 0,28 26 0,-31-27 0,11 13 0,0-1 0,1 5 0,-5-5 0,-1 3 0,-4 1 0,-3-3 0,-4 0 0,-1 2 0,-4-3 0,-5-1 0,1-1 0,-3 5 0,-1-6 0,3 3 0,-6-1 0,2 2 0,-2 4 0,1-4 0,-1 6 0,-2-3 0,-1 6 0,-1-6 0,2 6 0,-4-8 0,3 6 0,1-4 0,-2 2 0,3-3 0,0 4 0,-1-4 0,2 5 0,-3-4 0,1 4 0,-5-4 0,-3 4 0,1 0 0,-3-3 0,-1 2 0,-6-4 0,-1 6 0,2-3 0,0 6 0,-1-3 0,2 1 0,-2 5 0,5-9 0,2 9 0,-5 0 0,5-6 0,-1 6 0,1 0 0,4 0 0,0 0 0,1 6 0,1-6 0,2 3 0,-4-3 0,4 8 0,3-8 0,-1 6 0,-1-6 0,0 3 0,3-3 0,2 9 0,2-4 0,1-5 0,4 5 0,0-5 0,9 9 0,1-9 0,4 6 0,6-6 0,1 8 0,-1-8 0,7 10 0,16-10 0,-26 7 0,26-7 0,-23 9 0,23-9 0,-19 6 0,19-6 0,-20 6 0,20-6 0,-25 11 0,25-11 0,-25 7 0,25-7 0,-31 11 0,15-11 0,16 0 0,-23 9 0,23-9 0,-18 9 0,18-9 0,0 0 0,-16 6 0,16-6 0,0 0 0,0 0 0,0 0 0,0 0 0,0 0 0,0 0 0,0 0 0,0 0 0,0-23 0,0 23 0,0-20 0,0 20 0,10-29 0,-4 14 0,-6-3 0,9 2 0,-9-7 0,0-2 0,3-2 0,-3-7 0,0-4 0,-3-2 0,-6-11 0,-2 0 0,1-7 0,-6-1 0,-5 1 0,2 6 0,-1 1 0,0 6 0,1 8 0,4 2 0,-3 11 0,8 2 0,-5 4 0,15 18 0,-16-27 0,16 27 0,-9-19 0,9 19 0,0 0 0,-15-17 0,15 17 0,0 0 0,0 0 0,0 0 0,-16-15 0,16 15 0,0 0 0,-10-20 0,10 20 0,0 0 0,-13-25 0,13 25 0,-5-16 0,5 16 0,0 0 0,-6-14 0,6 14 0,0 0 0,0 0 0,0 0 0,0 0 0,0-17 0,0 17 0,0 0 0,0 0 0,0 0 0,0 0 0,0 0 0,18-5 0,-18 5 0,21 0 0,-21 0 0,31 0 0,-11 0 0,5 0 0,0 0 0,7 0 0,3 0 0,3 0 0,1 0 0,5 0 0,3 0 0,3 0 0,-2 0 0,0 0 0,0 0 0,-4 0 0,-5 0 0,-5 0 0,-7 0 0,-7 0 0,-20 0 0,18 0 0,-18 0 0,-20-9 0,20 9-4036,-41-12-3139,21 4-31,-9-10-290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17.285"/>
    </inkml:context>
    <inkml:brush xml:id="br0">
      <inkml:brushProperty name="width" value="0.13333" units="cm"/>
      <inkml:brushProperty name="height" value="0.13333" units="cm"/>
      <inkml:brushProperty name="color" value="#177D36"/>
    </inkml:brush>
  </inkml:definitions>
  <inkml:trace contextRef="#ctx0" brushRef="#br0">1873 1251 6118,'0'0'3011,"0"0"-353,0 0-224,0 0-63,0 0-129,0 0-128,0 0-160,0 0-33,0 0-95,0 0-32,0 0-225,0 0-223,0 0-225,0 0-833,0 0-288,0 0 0,0 0 0,18 0 0,-18 0 0,0 0 0,0 0 0,17-10 0,-17 10 0,17-5 0,-17 5 0,27-8 0,-27 8 0,28-7 0,-13 2 0,1 5 0,2-7 0,-18 7 0,27-9 0,-11 9 0,-16 0 0,28-17 0,-28 17 0,29-7 0,-29 7 0,29-12 0,-29 12 0,24-7 0,-8 1 0,0 0 0,1 2 0,1-2 0,0-1 0,-2 7 0,0-6 0,4 2 0,-7 4 0,5-11 0,1 11 0,-2-5 0,3-1 0,1-1 0,1 7 0,2-6 0,0 1 0,-1 5 0,3-11 0,-2 11 0,-1-7 0,2 1 0,1 2 0,-2-2 0,1 0 0,-5-1 0,0 2 0,-1 0 0,1-2 0,0 3 0,-3-1 0,3-1 0,-1-1 0,4 4 0,-3-3 0,2 6 0,-1-10 0,5 10 0,-7-7 0,0 7 0,3-9 0,-3 9 0,3-8 0,-1 8 0,5-7 0,-7 7 0,7-7 0,-3 7 0,5-7 0,-5 7 0,1-5 0,0 5 0,-1-8 0,3 8 0,-5-7 0,-2 7 0,3-5 0,-1 5 0,-1 0 0,1-8 0,3 8 0,-3 0 0,3 0 0,0 0 0,5-4 0,-4 4 0,5 0 0,1-6 0,-3 6 0,0 0 0,2 0 0,-1 0 0,0 0 0,-3 0 0,4 0 0,-9 0 0,4 0 0,1 0 0,-7 0 0,1 6 0,-1-6 0,-2 0 0,-2 4 0,3-4 0,-1 0 0,-1 0 0,-1 0 0,5 0 0,-6 0 0,2 0 0,4 4 0,-3-4 0,-1 9 0,5-3 0,-4-6 0,3 5 0,-1-5 0,2 9 0,0-9 0,-2 7 0,1-7 0,-1 11 0,3-11 0,1 7 0,-1 0 0,-3-1 0,3-6 0,-1 7 0,0 0 0,3-7 0,-5 9 0,3-6 0,0 4 0,4-1 0,-5-1 0,2-1 0,2 3 0,-3 0 0,1-4 0,1 4 0,0-1 0,2 0 0,-7 1 0,4 0 0,-3-4 0,5 6 0,-4-2 0,-1-4 0,-1 7 0,-2-3 0,2-3 0,-3 3 0,2-2 0,0 1 0,-2-2 0,0 4 0,2-3 0,2 1 0,-4 3 0,7-4 0,-3 0 0,1 2 0,-1 0 0,-1-3 0,1 4 0,1-3 0,0 0 0,-2 2 0,0-1 0,3-1 0,-1 2 0,3 1 0,-3-3 0,1 2 0,0-2 0,2 0 0,-3 1 0,-1 3 0,1-5 0,1 4 0,-2-2 0,-1 1 0,2 2 0,2 0 0,-1 0 0,-2 2 0,0-1 0,2 2 0,0 3 0,1 1 0,-3-1 0,1 1 0,-1-4 0,1 3 0,0 0 0,0-6 0,-2 5 0,1-4 0,-3 2 0,2-3 0,-5 2 0,1-3 0,4 1 0,-19-9 0,27 17 0,-27-17 0,27 15 0,-27-15 0,26 16 0,-26-16 0,25 18 0,-9-9 0,2-2 0,-4 4 0,2-2 0,2 3 0,-2 0 0,-1-2 0,5 4 0,-1-1 0,-6-2 0,6 5 0,-2-2 0,4-1 0,-6 0 0,3 4 0,-2-1 0,4-1 0,-6 0 0,2 0 0,2-2 0,-3 3 0,0-6 0,1 4 0,1 0 0,0-3 0,2 3 0,0 0 0,1 3 0,0-3 0,-1 2 0,3 2 0,-1-2 0,-2 0 0,5 1 0,-1 0 0,-2-3 0,0 2 0,1 2 0,-3-4 0,1 2 0,0-4 0,0 3 0,-4-2 0,3-2 0,-19-11 0,29 25 0,-29-25 0,25 21 0,-25-21 0,25 19 0,-25-19 0,23 20 0,-23-20 0,22 20 0,-22-20 0,19 20 0,-19-20 0,18 23 0,-18-23 0,18 28 0,-10-13 0,-8-15 0,23 34 0,-13-19 0,2 1 0,3 1 0,-3-3 0,2 2 0,-1 2 0,2-2 0,0 1 0,-15-17 0,24 28 0,-24-28 0,24 32 0,-24-32 0,23 27 0,-23-27 0,19 29 0,-19-29 0,20 24 0,-20-24 0,17 29 0,-17-29 0,14 27 0,-14-27 0,17 26 0,-17-26 0,11 31 0,-3-15 0,-8-16 0,11 27 0,-3-12 0,-1 4 0,-1-2 0,3 1 0,0 0 0,2 0 0,-2 2 0,0-1 0,1 2 0,-1-4 0,-2-2 0,3 2 0,-1-2 0,-2 0 0,2 3 0,-1-2 0,-3 0 0,3 1 0,-8-17 0,18 28 0,-13-10 0,4-2 0,0-1 0,0 2 0,2-1 0,-1 0 0,0 1 0,2 0 0,-12-17 0,23 31 0,-13-18 0,-1 3 0,-3 3 0,3-2 0,-2 3 0,2 0 0,-6-2 0,3 2 0,2-1 0,-4 3 0,4-6 0,-1 4 0,0-3 0,-2 2 0,2 1 0,1-2 0,-1 2 0,-4 0 0,3-3 0,-2 3 0,2 0 0,0-2 0,-2 1 0,-4 0 0,10-3 0,-10 1 0,0-17 0,11 29 0,-11-29 0,6 30 0,-6-14 0,0-16 0,8 29 0,-8-29 0,7 34 0,-7-16 0,7-2 0,-2-1 0,-5 2 0,9-1 0,-3 1 0,3 0 0,-6 1 0,4 0 0,-3-3 0,1 3 0,-5-1 0,11-3 0,-7 1 0,-4 4 0,7-3 0,-7-16 0,9 28 0,-9-12 0,9 0 0,-9 4 0,4-2 0,3 2 0,-7-1 0,9 1 0,-9 2 0,5-3 0,-5 2 0,6-1 0,-6-1 0,8-2 0,-8 0 0,5 0 0,-5 2 0,5-3 0,-5 2 0,0-18 0,10 28 0,-10-28 0,0 31 0,0-31 0,5 28 0,-5-28 0,0 28 0,0-28 0,7 28 0,-7-12 0,0 0 0,7 2 0,-7-2 0,0 2 0,0-2 0,4-1 0,-4 2 0,0 1 0,0 0 0,0 0 0,0-1 0,0 4 0,0-2 0,-4 0 0,4 0 0,0 0 0,0-1 0,0 0 0,0 0 0,0-2 0,-7-1 0,7 1 0,0-16 0,0 29 0,0-29 0,0 24 0,0-24 0,0 23 0,0-23 0,0 20 0,0-20 0,9 23 0,-9-23 0,5 20 0,-5-20 0,0 19 0,0-19 0,7 21 0,-7-21 0,0 20 0,0-20 0,7 21 0,-7-21 0,0 26 0,0-26 0,0 30 0,0-14 0,0-2 0,0 3 0,0 1 0,0-18 0,0 36 0,0-19 0,0 1 0,0 2 0,0-3 0,0 3 0,0 0 0,0 1 0,0-2 0,0 0 0,0 2 0,0-1 0,0 1 0,0-2 0,0 2 0,0-2 0,0-2 0,0 2 0,0-4 0,0 4 0,0-2 0,0 1 0,0-1 0,0 2 0,4-1 0,-4 0 0,7-4 0,-1 5 0,-1-3 0,-5 1 0,9 1 0,-9-18 0,9 32 0,-4-17 0,-5 0 0,9 2 0,-9 0 0,9 1 0,-3-1 0,1-1 0,-2-3 0,3 4 0,-8-1 0,0-16 0,12 32 0,-12-32 0,14 26 0,-14-26 0,9 28 0,-9-28 0,10 27 0,-10-27 0,14 32 0,-14-32 0,7 27 0,-3-10 0,-4-17 0,11 25 0,-11-25 0,13 27 0,-13-27 0,11 25 0,-11-25 0,10 23 0,-10-23 0,13 29 0,-13-29 0,10 25 0,-10-25 0,11 25 0,-11-25 0,12 31 0,-5-16 0,2 1 0,-5-1 0,3 1 0,3 1 0,-7 1 0,4 0 0,2 0 0,-6 2 0,4-2 0,-1-1 0,1 3 0,0 0 0,-1 1 0,1-3 0,-1 3 0,3 1 0,-1 1 0,-1 0 0,0-1 0,2-2 0,-3 0 0,-1-1 0,3 1 0,-3-1 0,1 0 0,3-1 0,-3 0 0,-1 0 0,4-2 0,1-1 0,-10-15 0,12 30 0,-12-30 0,12 25 0,-12-25 0,16 27 0,-16-27 0,11 23 0,-11-23 0,18 25 0,-18-25 0,15 30 0,-15-30 0,17 28 0,-17-28 0,17 33 0,-17-33 0,20 29 0,-20-29 0,20 28 0,-20-28 0,14 27 0,-5-11 0,-9-16 0,11 33 0,-6-18 0,-5 0 0,11 1 0,-11 2 0,8-2 0,-8 1 0,12 1 0,-9-1 0,3 0 0,-1 2 0,-5-2 0,7-1 0,0 2 0,-4 0 0,-3-3 0,9 4 0,-1-2 0,-8 0 0,7-1 0,-7-2 0,9 2 0,-9 2 0,7-1 0,-7 0 0,7 2 0,-7-1 0,9-1 0,-9-17 0,3 28 0,-3-28 0,0 30 0,0-30 0,10 27 0,-10-27 0,0 31 0,0-31 0,9 28 0,-9-28 0,0 31 0,0-31 0,5 26 0,-5-26 0,0 29 0,0-29 0,0 25 0,0-25 0,0 30 0,0-30 0,0 26 0,0-9 0,0 1 0,0 0 0,0-2 0,0-2 0,-5 4 0,5 0 0,-8-2 0,8-16 0,-7 32 0,7-32 0,-7 25 0,7-25 0,-9 31 0,9-31 0,-7 27 0,7-27 0,-7 30 0,7-30 0,0 26 0,0-26 0,-6 29 0,6-29 0,0 27 0,0-27 0,-4 30 0,4-16 0,0 5 0,0-3 0,0 4 0,0-3 0,0 1 0,0 0 0,4 0 0,-4-1 0,0 0 0,0 0 0,0-2 0,0 1 0,0 2 0,0-2 0,0 2 0,0-3 0,-4 2 0,4-17 0,0 28 0,-6-11 0,6 0 0,0-1 0,-8 3 0,8-6 0,-5 5 0,5-1 0,-7 0 0,7 2 0,-7-2 0,7 1 0,0 2 0,-7 0 0,7-1 0,-5 2 0,5 1 0,-7-3 0,7 0 0,0 0 0,-6 1 0,6-4 0,-5 1 0,5 1 0,0-18 0,-7 29 0,3-13 0,4-16 0,0 31 0,0-31 0,-11 24 0,11-24 0,-7 28 0,7-28 0,-9 24 0,9-24 0,-9 20 0,9-20 0,-11 24 0,11-24 0,-7 20 0,7-20 0,-7 27 0,7-27 0,0 24 0,0-24 0,-9 24 0,9-24 0,0 28 0,0-28 0,-7 24 0,7-24 0,-7 24 0,7-24 0,-6 24 0,6-24 0,-8 28 0,8-28 0,-9 27 0,4-11 0,5-16 0,-12 33 0,12-33 0,-12 29 0,12-29 0,-12 29 0,12-29 0,-11 29 0,4-13 0,7-16 0,-11 31 0,6-14 0,-1 0 0,6-17 0,-8 28 0,8-11 0,-8 0 0,8-1 0,0-16 0,-9 29 0,9-13 0,0 1 0,0-17 0,-9 28 0,9-28 0,-5 30 0,5-14 0,0-16 0,-11 29 0,11-29 0,-6 29 0,6-29 0,-7 26 0,7-26 0,-7 24 0,7-24 0,-8 24 0,8-24 0,-8 24 0,8-24 0,-3 25 0,3-25 0,-7 28 0,7-28 0,-7 25 0,7-25 0,-5 31 0,5-31 0,0 28 0,0-10 0,0 0 0,0 1 0,0-1 0,0 4 0,0-2 0,0-2 0,0 0 0,0 1 0,0 1 0,0-1 0,0 3 0,5-3 0,-5 1 0,0 5 0,0-3 0,0-2 0,0 0 0,0 0 0,5 0 0,-5-2 0,0 1 0,0 1 0,6-2 0,-6 1 0,0 1 0,5-3 0,-5 4 0,7-2 0,-7-1 0,6 2 0,-6-2 0,4 0 0,-4-2 0,10 3 0,-10 1 0,7-1 0,-7 1 0,7-1 0,-7-1 0,7 2 0,-7 0 0,9-6 0,-9 2 0,5 0 0,-5 1 0,0-17 0,11 30 0,-11-30 0,9 25 0,-9-25 0,11 27 0,-11-27 0,10 27 0,-10-27 0,13 23 0,-13-23 0,11 23 0,-11-23 0,9 23 0,-9-23 0,10 27 0,-10-27 0,9 24 0,-9-24 0,11 26 0,-11-26 0,11 29 0,-11-29 0,12 26 0,-5-9 0,2-2 0,-3 3 0,1-2 0,0 4 0,2-4 0,-6-1 0,4 2 0,0-1 0,-3 2 0,-4-2 0,11 2 0,-11 0 0,9-1 0,-4-4 0,1 3 0,-6-16 0,5 33 0,-5-33 0,7 27 0,-7-27 0,6 30 0,-6-30 0,0 25 0,0-25 0,6 30 0,-6-30 0,0 21 0,0-21 0,6 23 0,-6-23 0,0 22 0,0-22 0,7 26 0,-7-26 0,0 24 0,0-24 0,0 25 0,0-25 0,0 25 0,0-25 0,0 25 0,0-25 0,0 20 0,0-20 0,0 21 0,0-21 0,0 22 0,0-22 0,0 21 0,0-21 0,5 22 0,-5-22 0,0 22 0,0-22 0,0 26 0,0-26 0,6 23 0,-6-23 0,0 23 0,0-23 0,0 23 0,0-23 0,0 25 0,0-25 0,0 22 0,0-22 0,-9 25 0,9-25 0,0 27 0,0-27 0,-7 23 0,7-23 0,0 25 0,0-25 0,-9 20 0,9-20 0,0 16 0,0-16 0,-9 20 0,9-20 0,-5 20 0,5-20 0,-8 26 0,8-26 0,-8 26 0,8-26 0,-9 26 0,9-26 0,-6 24 0,6-24 0,-9 27 0,9-27 0,-11 26 0,11-26 0,-8 27 0,8-27 0,-11 24 0,11-24 0,-11 27 0,11-27 0,-13 25 0,13-25 0,-14 23 0,14-23 0,-12 20 0,12-20 0,-16 21 0,16-21 0,-17 22 0,17-22 0,-15 19 0,15-19 0,-20 19 0,20-19 0,-20 23 0,20-23 0,-19 20 0,19-20 0,-22 24 0,22-24 0,-19 23 0,19-23 0,-20 25 0,20-25 0,-19 29 0,19-29 0,-18 23 0,18-23 0,-22 23 0,22-23 0,-19 24 0,19-24 0,-24 19 0,24-19 0,-22 21 0,22-21 0,-23 23 0,23-23 0,-20 20 0,20-20 0,-24 16 0,24-16 0,-22 17 0,22-17 0,-26 14 0,26-14 0,-25 14 0,25-14 0,-25 12 0,25-12 0,-22 15 0,22-15 0,-20 12 0,20-12 0,-19 18 0,19-18 0,-18 13 0,18-13 0,-16 16 0,16-16 0,-20 16 0,20-16 0,-17 18 0,17-18 0,-18 18 0,18-18 0,-24 16 0,24-16 0,-20 18 0,20-18 0,-29 18 0,29-18 0,-30 11 0,30-11 0,-28 16 0,28-16 0,-28 12 0,28-12 0,-28 18 0,28-18 0,-30 14 0,30-14 0,-24 17 0,24-17 0,-25 21 0,25-21 0,-24 19 0,24-19 0,-21 23 0,21-23 0,-23 20 0,23-20 0,-21 20 0,21-20 0,-24 19 0,24-19 0,-19 20 0,19-20 0,-22 20 0,22-20 0,-20 19 0,20-19 0,-19 18 0,19-18 0,-18 16 0,18-16 0,-18 12 0,18-12 0,-17 15 0,17-15 0,0 0 0,-20 16 0,20-16 0,0 0 0,-20 18 0,20-18 0,0 0 0,-16 9 0,16-9 0,0 0 0,-18 12 0,18-12 0,0 0 0,-25 9 0,25-9 0,-16 7 0,16-7 0,-17 8 0,17-8 0,-20 0 0,20 0 0,-22 8 0,22-8 0,-27 0 0,27 0 0,-23 0 0,23 0 0,-29 0 0,29 0 0,-22 0 0,22 0 0,-25 0 0,25 0 0,-22 0 0,22 0 0,-20 0 0,20 0 0,-17 4 0,17-4 0,0 0 0,-20 8 0,20-8 0,0 0 0,0 0 0,-18 10 0,18-10 0,0 0 0,0 0 0,0 0 0,-14 19 0,14-19 0,0 0 0,0 0 0,-17 20 0,17-20 0,0 0 0,-12 18 0,12-18 0,0 0 0,-10 19 0,10-19 0,0 0 0,-15 22 0,15-22 0,-11 19 0,11-19 0,-10 19 0,10-19 0,-11 23 0,11-23 0,-10 23 0,10-23 0,-12 19 0,12-19 0,-10 17 0,10-17 0,0 0 0,-20 19 0,20-19 0,0 0 0,-25 15 0,25-15 0,0 0 0,-19 18 0,19-18 0,0 0 0,-20 18 0,20-18 0,0 0 0,-21 21 0,21-21 0,-14 16 0,14-16 0,-17 18 0,17-18 0,-16 14 0,16-14 0,-16 18 0,16-18 0,-20 17 0,20-17 0,-17 17 0,17-17 0,-16 16 0,16-16 0,-15 16 0,15-16 0,-14 18 0,14-18 0,-17 16 0,17-16 0,-22 14 0,22-14 0,-24 13 0,24-13 0,-22 14 0,22-14 0,-21 14 0,21-14 0,-19 15 0,19-15 0,-24 14 0,24-14 0,-19 15 0,19-15 0,-16 14 0,16-14 0,-18 12 0,18-12 0,0 0 0,-19 18 0,19-18 0,0 0 0,-17 15 0,17-15 0,0 0 0,-15 15 0,15-15 0,0 0 0,-16 9 0,16-9 0,0 0 0,0 0 0,-21 13 0,21-13 0,0 0 0,-13 8 0,13-8 0,0 0 0,-18 10 0,18-10 0,0 0 0,-20 7 0,20-7 0,-17 11 0,17-11 0,-19 7 0,19-7 0,-21 6 0,21-6 0,-24 0 0,24 0 0,-19 0 0,19 0 0,-26 0 0,26 0 0,-17 0 0,17 0 0,-15 0 0,15 0 0,0 0 0,-21-6 0,21 6 0,0 0 0,-25 0 0,25 0 0,-18-6 0,18 6 0,-15-7 0,15 7 0,-20-7 0,20 7 0,-18-5 0,18 5 0,0 0 0,-21-9 0,21 9 0,0 0 0,-20 0 0,20 0 0,0 0 0,-20-6 0,20 6 0,0 0 0,-20 0 0,20 0 0,0 0 0,-19 0 0,19 0 0,0 0 0,-19 0 0,19 0 0,0 0 0,-18 6 0,18-6 0,0 0 0,-20 0 0,20 0 0,-15 7 0,15-7 0,0 0 0,-24 5 0,24-5 0,-18 6 0,18-6 0,-20 9 0,20-9 0,-23 7 0,23-7 0,-27 8 0,13-2 0,-5-6 0,4 6 0,-1-6 0,-4 6 0,2-6 0,-2 0 0,-1 6 0,2-6 0,-6 0 0,-1 0 0,0 0 0,2 0 0,-4 0 0,1 0 0,-1 5 0,1-5 0,0 7 0,-2 0 0,-1-1 0,2 3 0,-3-2 0,1 2 0,-1 1 0,0 2 0,0-2 0,6 2 0,-4-6 0,2 2 0,3 0 0,1-8 0,1 0 0,4 0 0,2 0 0,-2-11 0,18 11 0,-27-16 0,27 16 0,-19-19 0,19 19 0,-15-18 0,15 18 0,0 0 0,-18-20 0,18 20 0,0 0 0,-15-12 0,15 12 0,0 0 0,-20-6 0,20 6 0,-14 0 0,14 0 0,-21 0 0,21 0 0,-17 0 0,17 0 0,-19 0 0,19 0 0,-20 0 0,20 0 0,-21 0 0,21 0 0,-25 0 0,25 0 0,-25-9 0,25 9 0,-31-7 0,12 7 0,-1-10 0,1 4 0,-5 0 0,3 6 0,-1-7 0,3 7 0,-3-7 0,1 7 0,-3-5 0,3 5 0,-3-7 0,-2 7 0,0-7 0,-2 7 0,1-9 0,0 9 0,3 0 0,-3 0 0,6 0 0,2 0 0,-4 0 0,6 0 0,0 7 0,17-7 0,-28 5 0,28-5 0,-25 7 0,7-7 0,18 0 0,-30 12 0,13-6 0,1-6 0,-3 9 0,3-5 0,-2-4 0,-1 5 0,2-5 0,0 0 0,-2 5 0,0-5 0,-1 0 0,0 0 0,1 0 0,2 6 0,0-6 0,-2 5 0,-1-5 0,-3 9 0,3-4 0,1 3 0,-3-3 0,1 2 0,-1-2 0,1 1 0,-4-6 0,4 6 0,-2-6 0,-3 6 0,3-6 0,3 0 0,-2 0 0,1 6 0,5-6 0,-1 7 0,17-7 0,-27 4 0,27-4 0,-24 9 0,24-9 0,-26 6 0,26-6 0,-29 6 0,15-6 0,-3 8 0,0-8 0,1 10 0,-1-10 0,0 9 0,3-2 0,-4-4 0,3 3 0,-2-2 0,-1-4 0,2 9 0,-3-9 0,2 8 0,-2-8 0,-1 7 0,0-7 0,0 0 0,1 4 0,0-4 0,-2 0 0,2 5 0,-1-5 0,1 6 0,-3-6 0,3 5 0,-1-5 0,0 0 0,-3 0 0,2 0 0,-1 5 0,2-5 0,1 0 0,-3 5 0,3-5 0,0 8 0,-1-8 0,0 0 0,0 3 0,-1-3 0,1 0 0,1-3 0,-7 3 0,5 0 0,-1-8 0,3 8 0,-2 0 0,3 0 0,0-5 0,0 5 0,2 0 0,-1 0 0,-2 0 0,2 0 0,2-5 0,-4 5 0,1-8 0,0 4 0,-1-2 0,3-1 0,-8-3 0,5 5 0,-3-5 0,2 3 0,0-3 0,1 2 0,2 0 0,2 1 0,15 7 0,-30-12 0,30 12 0,-29-17 0,29 17 0,-29-24 0,13 10 0,1-1 0,-2-1 0,0-3 0,2 0 0,-3 0 0,4-2 0,-5 1 0,6-5 0,-2 2 0,3-2 0,-4 3 0,5-3 0,0 1 0,1-2 0,0 3 0,2-6 0,-1 4 0,6 2 0,-5-3 0,8-1 0,-8 5 0,8-4 0,-8 3 0,8 1 0,-5-3 0,-2 1 0,7 0 0,-9 0 0,5 3 0,4-2 0,-9 0 0,4 1 0,5 4 0,-6-3 0,6 2 0,-9 0 0,9 0 0,-10 1 0,10-1 0,-7 1 0,7-3 0,-9 2 0,6-1 0,-5 1 0,4-3 0,-5 1 0,3-2 0,-3 1 0,-2-5 0,1 3 0,0 1 0,1-3 0,-1 1 0,4 1 0,-3 1 0,0-5 0,0 5 0,4-2 0,0-4 0,-2 4 0,3-5 0,-3 3 0,3 1 0,4-1 0,-7 2 0,7-4 0,0 2 0,-7-1 0,7-1 0,0-2 0,0 3 0,0-4 0,0-1 0,7 2 0,-7-3 0,0 1 0,7-3 0,-7 5 0,5-5 0,3 0 0,-8-1 0,9 1 0,-6 2 0,4-2 0,-3 4 0,3-5 0,0 3 0,-3 0 0,3 4 0,-2-4 0,1-1 0,3 3 0,-6 2 0,4-2 0,-4 5 0,5-5 0,-8 5 0,9-4 0,-3-1 0,-6 2 0,7-2 0,-1 0 0,-6 2 0,6-3 0,-1 3 0,-5-4 0,10 5 0,-10 1 0,10-3 0,-10 2 0,3 0 0,-3 0 0,6-5 0,-6 3 0,0 1 0,5 0 0,-5 2 0,0-5 0,7 5 0,-7-1 0,7 0 0,-7 2 0,5-2 0,-5-1 0,0 1 0,0 0 0,0 1 0,0-1 0,0-2 0,0 5 0,0-8 0,0 1 0,0 4 0,0-7 0,0 1 0,0-1 0,0-1 0,0 0 0,-5 0 0,5-3 0,0-1 0,0-2 0,0 0 0,0-4 0,0 5 0,0-1 0,0-4 0,0 4 0,0 1 0,0 1 0,0 1 0,0-2 0,0 2 0,0-1 0,0 0 0,0 2 0,0 0 0,5-1 0,-5 3 0,0-1 0,0 1 0,0-1 0,0 1 0,0 0 0,-6-3 0,6 2 0,-9-3 0,9 1 0,-11 0 0,11-1 0,-8-2 0,0 2 0,8 0 0,-7 1 0,7 3 0,-4-1 0,4 3 0,-7 1 0,7 2 0,0-3 0,0 3 0,0 2 0,0-4 0,0-1 0,0 1 0,0-2 0,-4 3 0,4-2 0,-6-2 0,6 1 0,-4 0 0,4 0 0,-7-1 0,7-1 0,0-1 0,0-2 0,0 2 0,0-1 0,0 0 0,0 2 0,0-2 0,0 3 0,0 1 0,0-2 0,0 5 0,0-3 0,0 4 0,0-4 0,0 2 0,0 2 0,0-1 0,0 1 0,0-4 0,0 3 0,0 3 0,0-4 0,0 0 0,0 3 0,-4-1 0,4 0 0,0 1 0,0-2 0,0 1 0,0 0 0,0-4 0,0-1 0,-7 3 0,7-4 0,0 2 0,0-1 0,0 1 0,0 2 0,0-2 0,0 0 0,0 1 0,0-2 0,0-1 0,7 0 0,-7 1 0,6 0 0,-6-1 0,9 2 0,-3-2 0,-6 5 0,9-5 0,-5 3 0,-4-1 0,8 0 0,-3 0 0,0 1 0,2-3 0,-3 2 0,-4-1 0,8 2 0,0-1 0,-8-2 0,6 0 0,-6 0 0,6 3 0,-6-2 0,4 1 0,-4 0 0,0 6 0,0-4 0,0 0 0,0 1 0,0 2 0,0-3 0,0-2 0,0 3 0,0 2 0,0-3 0,0-4 0,0 2 0,0 3 0,0-5 0,0 1 0,0-3 0,0-1 0,0 0 0,0 0 0,0-2 0,0-2 0,-4 3 0,4 1 0,0-3 0,0 5 0,-6 0 0,6-2 0,0 1 0,0 7 0,0-3 0,0-2 0,6 2 0,-6 1 0,7-1 0,-7 3 0,4 2 0,-4-3 0,7-1 0,-7 5 0,4 1 0,-4-4 0,0 4 0,0-4 0,7 4 0,-7-1 0,0-4 0,9 4 0,-9-3 0,4 2 0,-4 0 0,7-1 0,-7-4 0,0 6 0,3-4 0,-3-1 0,0 4 0,0 0 0,0-1 0,0-1 0,0 5 0,0-2 0,-3 2 0,3-5 0,0 1 0,-7 4 0,7-4 0,0 1 0,0 1 0,-4-5 0,4 5 0,0 1 0,-9-4 0,9 4 0,-9-5 0,4 6 0,5-3 0,-6-1 0,6 4 0,0-7 0,-6 7 0,6-2 0,0-3 0,6 5 0,-6-2 0,11 1 0,-8-1 0,3 7 0,3-4 0,-5 0 0,3 1 0,-2 4 0,2-3 0,0 4 0,2-2 0,-4 4 0,5 0 0,-4-3 0,3 2 0,1-1 0,-7-2 0,4 0 0,-4 1 0,5 0 0,-8 2 0,10-4 0,-10 3 0,8-3 0,-8 3 0,7 0 0,-2 1 0,-5-1 0,8-1 0,2-1 0,-6 2 0,3-4 0,3 3 0,-1-3 0,1-2 0,0 2 0,0-2 0,-1-3 0,2 4 0,2-3 0,-1 5 0,1-1 0,-6-1 0,2 3 0,0 3 0,-2 0 0,0-1 0,-7 1 0,4-1 0,-4 3 0,0 0 0,0 0 0,0 0 0,0 1 0,0-2 0,-4 3 0,4 3 0,0-6 0,-7 2 0,7-1 0,-7-2 0,7 0 0,0 0 0,-4-1 0,4-1 0,-7 0 0,7 0 0,0-1 0,-4-1 0,4-2 0,-7 2 0,7-2 0,-7-1 0,7 6 0,-5-4 0,5 1 0,-9 0 0,9 2 0,-5 0 0,5-1 0,0-4 0,0 5 0,0-2 0,0 1 0,-5-1 0,5 1 0,0 2 0,0 3 0,0 18 0,0-27 0,0 27 0,-6-30 0,6 30 0,0-25 0,0 25 0,-6-35 0,6 16 0,0-1 0,-6 3 0,6-3 0,-8 2 0,8 1 0,-5 1 0,5 16 0,-7-29 0,7 29 0,0-23 0,0 23 0,-4-24 0,4 24 0,0-25 0,0 25 0,4-22 0,-4 22 0,7-28 0,-7 12 0,0 0 0,5-2 0,-5 2 0,5-4 0,-5 3 0,9-2 0,-9 2 0,8 3 0,-8-3 0,0 17 0,14-28 0,-14 28 0,9-21 0,-9 21 0,0-16 0,0 16 0,0 0 0,0 0 0,0 0 0,0 0 0,0 0 0,0 0 0,0 0 0,0 0 0,0 0 0,0 0 0,0 0 0,0 0 0,0 0 0,0 0 0,0 0 0,0 0 0,0 0 0,0 0 0,0 0 0,0 0 0,3-15 0,-3 15 0,-10 16-1826,10-16-5701,-18 27-288,18-27 192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4:59.407"/>
    </inkml:context>
    <inkml:brush xml:id="br0">
      <inkml:brushProperty name="width" value="0.04667" units="cm"/>
      <inkml:brushProperty name="height" value="0.04667" units="cm"/>
      <inkml:brushProperty name="color" value="#808080"/>
    </inkml:brush>
  </inkml:definitions>
  <inkml:trace contextRef="#ctx0" brushRef="#br0">7034 2913 7976,'21'-11'3267,"-21"11"-417,0 0-543,0 0-482,0 0-255,0 0-161,-16 20 32,16-20 33,-19 20-225,19-20-64,-27 26-192,11-11-64,-7 4-256,-3 0-33,-7 2-159,-4-1-65,-4 3-64,-1 4 1,-9-1-33,0 2 0,-4 2 1,0-3-65,-5 2-96,-1-3-160,-1-1 0,-3 1 0,-2-3 0,4-5 0,-2 4 0,5-2 0,0-2 0,1 0 0,0-5 0,3-2 0,3-1 0,-10-6 0,3 1 0,0-5 0,-1 0 0,0 0 0,3 0 0,1 0 0,0-5 0,2 0 0,2-4 0,0 5 0,0-3 0,-1-3 0,2 5 0,-7-3 0,6 0 0,-1 3 0,-4-6 0,2 4 0,-2-5 0,1 5 0,0-3 0,1 2 0,4-5 0,3 6 0,1-4 0,0 4 0,2-7 0,3 6 0,2-6 0,2 5 0,-1-4 0,1 0 0,1 2 0,2-3 0,6 1 0,-3 2 0,5-5 0,-2 0 0,4 1 0,-3 0 0,4 1 0,5-1 0,1 3 0,0 3 0,19 9 0,-27-15 0,27 15 0,-16-6 0,16 6 0,0 0 0,-23-14 0,23 14 0,0 0 0,0 0 0,-16-7 0,16 7 0,0 0 0,0 0 0,0 0 0,0 0 0,0 0 0,0 0 0,0 0 0,0 0 0,0 0 0,0 0 0,0 0 0,0 0 0,0 0-641,0 0-1473,0 0-96,0 0 96,0 0 160,0 0 417,-16-20 352,16 20 608,0 0 449,-14-23 352,14 23 449,-9-17 352,9 17 160,-13-17 160,13 17 193,-14-17-65,14 17 33,-17-13-65,17 13-192,-17-7-448,17 7-801,0 0 0,-20-8 0,20 8 0,0 0 0,0 0 0,-8 20 0,8-20 0,0 25 0,8-4 0,-4 1 0,7 5 0,-2 4 0,4 5 0,-3-4 0,4 3 0,-2 0 0,2-1 0,-6-10 0,1-1 0,0-6 0,-9-17 0,5 20 0,-5-20 0,0 0 0,0 0 0,-5-25 0,-1 4 0,-1-10 0,0 1 0,-2-9 0,-5 0 0,1-2 0,0-2 0,-5 9 0,0-1 0,2 6 0,1 5 0,3 8 0,12 16 0,-17-22 0,17 22 0,0 0 0,0 0 0,0 0 0,9-16 0,-9 16 0,20 0 0,-1 0 0,4 0 0,5 0 0,4 7 0,3-7 0,4 0 0,4 0 0,1 0 0,-4 0 0,-1-7 0,-9 7 0,-1 0 0,-12 0 0,-17 0 0,17-6 0,-17 6 0,-24-14-1537,5 5-4998,-6-3-95,-5-6-192,1-1-129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11.970"/>
    </inkml:context>
    <inkml:brush xml:id="br0">
      <inkml:brushProperty name="width" value="0.04667" units="cm"/>
      <inkml:brushProperty name="height" value="0.04667" units="cm"/>
      <inkml:brushProperty name="color" value="#177D36"/>
    </inkml:brush>
  </inkml:definitions>
  <inkml:trace contextRef="#ctx0" brushRef="#br0">2044 3954 15343,'13'-21'5893,"1"3"161,-5-11-2627,-9 29-1537,9-26-1730,-9 26-160,-18-12 0,-2 12 0,-8 0 0,-8 11 0,-5-2 0,-2 7 0,-6 6 0,0 7 0,3 7 0,6 6 0,6 1 0,13 10 0,4-2 0,14-1 0,3-3 0,15-1 0,9-10 0,7-9 0,5-7 0,6-7 0,3-13 0,3-7 0,1-2 0,-11-13 0,11 6 0,-19-13-4773,-1 2-1601,-13-5-160,-2 10 64,-14-1 64</inkml:trace>
  <inkml:trace contextRef="#ctx0" brushRef="#br0" timeOffset="866">2237 4155 19218,'0'0'5766,"23"-36"-674,-3 29-3522,-11-11-449,11 18-1121,-20 0 0,31-9 0,-31 9 0,37 10 0,-18 6 0,1 3 0,-2 1 0,1 4 0,-6 3 0,-4 3 0,-9 3 0,0-6 0,-20-2 0,-4-2 0,-5-11 0,-5-3 0,-3-9 0,-4-11 0,13 2 0,-8-24 0,26 11-3523,-6-15-2691,16 5 96,7-4 32,7 6 193,11 1 960</inkml:trace>
  <inkml:trace contextRef="#ctx0" brushRef="#br0" timeOffset="1009">2619 4093 20531,'0'0'6054,"21"29"-160,-10-5-5606,-11-1-288,0 11 0,0-9 0,0 7 0,-7-6 0,3-3 0,-4-7 0,8-16 0,-7 17 0,7-17 0,0 0 0,15-32 0,-4 5 0,2-5 0,5-7 0,4-2 0,6 5 0,-3 3 0,4 5 0,0 12 0,1 11 0,-2 10 0,-7 10 0,1 8 0,-10 9 0,-3 5 0,-9-1 0,0 3 0,-7-7 0,-4 2 0,1-3 0,-2-15 0,8 2 0,4-18 0,0 0-5894,-9-18-480,19 2 128,4-20-63,8-2 159</inkml:trace>
  <inkml:trace contextRef="#ctx0" brushRef="#br0" timeOffset="1303">3371 4045 18994,'0'0'6054,"-31"21"-65,-4-21-4259,-9 0-1730,-16 0 0,-1-7 0,-2 7-1089,-3 0-4709,12 0-159,6 0-65,24-6-96,24 6 65</inkml:trace>
  <inkml:trace contextRef="#ctx0" brushRef="#br0" timeOffset="1144">3229 3742 18802,'0'0'5829,"9"23"193,-1 7-4228,-16-4-1474,8 18-320,-17 0 0,9 3 0,-2 4 0,2 0 0,3-5 0,-2-8 0,16 6 0,-9-17-5894,11-5-95,-11-22-97,28 15 96,-12-18-31</inkml:trace>
  <inkml:trace contextRef="#ctx0" brushRef="#br0" timeOffset="1534">3460 4088 20211,'9'20'6054,"-5"4"32,9 11-5670,-13-10-416,7 13 0,-7-6 0,0-1 0,0 0 0,0-13 0,9 3-2723,-9-21-3362,0 0-1,0 0-128,0 0 128</inkml:trace>
  <inkml:trace contextRef="#ctx0" brushRef="#br0" timeOffset="2467">3724 4057 20467,'9'28'5862,"-1"-5"-1,-8-1-5284,7 10-577,-7-3 0,0 2 0,0-3 0,0 0 0,0-5 0,0-6 0,0-17 0,0 0 0,0 0 0,17 0 0,-8-22 0,2-5 0,3-1 0,0-10 0,4 2 0,0-1 0,1 7 0,3 2 0,-2 8 0,6 12 0,-5 8 0,2 6 0,-3 5 0,0 11 0,-7 1 0,-2 9 0,-7-3 0,-4 6 0,0-3 0,-4 0 0,-3-2 0,3-3 0,4-6 0,0-2 0,0-19 0,13 19 0,5-19 0,3 0 0,8-8 0,2-3 0,9-4 0,0-2 0,5-4 0,-1-2 0,3-3 0,-1-4 0,-3 2 0,-6 2 0,-4-2 0,-7 4 0,-6 1 0,-10 2 0,-10 21 0,-10-24 0,-7 15 0,-5 9 0,-5 0 0,-2 11 0,-1-2 0,5 8 0,0 6 0,7 3 0,6 4 0,8 0 0,4 1 0,13 4 0,5-7 0,3 3 0,7-7 0,6-6 0,1-9 0,5-9 0,-3 0 0,-4-7 0,5-1 0,-15-24 0,8 8-5797,-8-14-770,-2 1 33,-3-6 0,-6 6 288</inkml:trace>
  <inkml:trace contextRef="#ctx0" brushRef="#br0" timeOffset="2858">4856 4053 15054,'0'0'5734,"4"28"95,-4 3-2049,0-12-2115,0 19-960,-4-10-705,4 6 0,-8-7 0,8 2 0,0-11 0,0-18 0,0 16 0,0-16 0,28-14 0,-13-6 0,9-7 0,0-6 0,5-7 0,3 1 0,3 1 0,-6 3 0,1 10 0,0 9 0,-6 7 0,-2 18 0,-7 3 0,1 14 0,-11 1 0,-5 5 0,0 4 0,0-2 0,0-3 0,-5-3 0,5-1 0,0-27 0,0 31 0,0-31 0,0 0-3363,20-13-3043,-6-5 96,2-14-32,4-9 192</inkml:trace>
  <inkml:trace contextRef="#ctx0" brushRef="#br0" timeOffset="3369">5776 3940 21556,'-25'0'6150,"4"5"-1089,-22-5-5061,-3 0 0,-19 0 0,-8-6 0,-6 6-4068,-3-2-1857,11-1-353,9-2-96,16-1-289</inkml:trace>
  <inkml:trace contextRef="#ctx0" brushRef="#br0" timeOffset="3173">5492 3723 16367,'0'0'5638,"27"8"159,-7 13-3362,-11-5-770,6 19-800,-23-6-865,8 18 0,-9-3 0,6 10 0,-14-5 0,7 4 0,-3-5 0,13-2 0,-5-8 0,14-2 0,7-9 0,6-1 0,3-8 0,8-6 0,0-6 0,4-6 0,-4-12 0,-1-6 0,-2 3 0,-12-13 0,9 10-480,-19-13-6023,1 10 33,-9-5 0,0 1 96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33.919"/>
    </inkml:context>
    <inkml:brush xml:id="br0">
      <inkml:brushProperty name="width" value="0.04667" units="cm"/>
      <inkml:brushProperty name="height" value="0.04667" units="cm"/>
      <inkml:brushProperty name="color" value="#FF8000"/>
    </inkml:brush>
  </inkml:definitions>
  <inkml:trace contextRef="#ctx0" brushRef="#br0">5128 2507 14862,'0'0'5349,"0"0"192,20 0-3363,-20 0-1185,0 28 96,0 0-288,-5 3-160,-4 13-129,-1 1 1,-2 2-225,-1 2-288,-2-4 0,7 4-224,-6-15-1218,14 0-1793,0-6-2306,0-12-224,0-16 159,0 0-127,17 9 512</inkml:trace>
  <inkml:trace contextRef="#ctx0" brushRef="#br0" timeOffset="-405">4798 2725 15887,'0'0'5830,"18"-10"-353,-18 10-3299,0 0-256,0 0-737,0 0-897,-19 0-288,1 0 0,-5 0 0,-3 7 0,-4-2 0,1 4 0,1-2 0,6 3 0,2 0 0,6-3 0,14-7 0,-18 16 0,18-16 0,0 0-96,0 0 32,27 15 32,-8-15 64,1 5-32,10-5 64,1 9 32,1-3-96,1-1 0,-3 5 0,-2 2 0,-5 0 0,-5 4 0,-9 0 0,-9-16 0,-9 27 0,-10-12 0,-9-8 0,-9-7 0,-2 7 0,-11-20-1890,10 5-3715,-1-4-129,7-5-191,10 0 159,6-1-63</inkml:trace>
  <inkml:trace contextRef="#ctx0" brushRef="#br0" timeOffset="-13730">4406 2541 12492,'22'-18'5541,"-22"18"225,0 0-2595,21 0-961,-21 0-257,0 27-607,-10-4-1058,10 6-288,-9 5 0,1 10 0,-5 2 0,0 0 0,-1 3 0,0-5 0,2-3 0,-2-8 0,6-2 0,-4-13 0,12 4-384,0-22-5286,0 0-383,0 0 31,18-15-64,-2-3 225</inkml:trace>
  <inkml:trace contextRef="#ctx0" brushRef="#br0" timeOffset="555">5516 2764 11851,'22'-12'5189,"-2"12"192,-20 0-1954,0 0-1409,0 0-224,0 0-609,-35 0-448,5 9-193,-4 2-95,-8 3-257,-2 5-192,2 2 0,5 0 0,6-1 0,5 1 0,10 0 0,10-3 0,6-18 0,18 27 0,8-18 0,2-9 0,7 0 0,4-9 0,0-2 0,1-7 0,-1-1 0,-4-2 0,-7 1 0,-5 2 0,-2-3 0,-8 4 0,-13 17 0,15-23 0,-15 23 0,0 0 0,-6-18 0,6 18 0,-19 11 0,19-11 0,-24 26 0,15-5 0,2 0 0,7 4 0,0 1 0,5-2 0,6-3 0,8-5 0,4-5 0,-1-2 0,12-3 0,-7-12-1185,15 6-2146,-9-16-2371,1-4-159,4-5 127,-9-5-63,-2 5 640</inkml:trace>
  <inkml:trace contextRef="#ctx0" brushRef="#br0" timeOffset="924">5953 2736 14061,'0'20'5477,"0"3"-1505,-8-6-1217,8 14-353,-10-9-768,5 7-545,-6-4-257,6-1-287,-1-3-545,0-3 0,6-18 0,0 25 0,0-25 0,0 0 0,23-11 0,-8-4 0,4-5 0,3-4 0,3-4 0,-2 1 0,4-1 0,-2 7 0,-1 4 0,0 10 0,-5 7 0,0 0 0,-19 0 0,27 34 0,-20-12 0,-1 2 0,-6 4 0,0-6 0,0 4 0,-6-9 0,6 10-1153,0-27-2370,-9 18-2275,9-18 1,0 0-65,0 0 257,27-8 576</inkml:trace>
  <inkml:trace contextRef="#ctx0" brushRef="#br0" timeOffset="1487">6583 2876 11787,'33'0'5285,"-3"0"-1249,-13-12-321,3 18-608,-20-6-768,0 0-674,-15 0-832,-4 13-833,-11-1 0,-2 0 0,-10 2 0,1 6 0,0 0 0,5 2 0,5-1 0,8-2 0,9-1 0,9-2 0,5-16 0,26 17 0,2-17 0,6 0 0,7-17 0,7 0 0,8-7 0,0-6 0,3-4 0,1-13 0,-1-1 0,-3-7 0,-8-1 0,-7-1-96,-7 3-288,-9 7 191,-11 4 1,-8 10 128,-6 7 96,-15 10-32,-3 7 96,-2 9-32,-6 0 64,-3 18 129,-1 3-1,0 17-160,-2 4-96,10 9 0,4 3 0,7 5 0,11-1 0,7-1 0,9-9 0,9-1 0,10-11 0,1-8 0,1-6 0,0-6 0,-1-4 0,-12-12 0,2 0-2242,-26 0-3812,0 0-128,-17-18-96,-11 6-128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9-14T15:05:44.942"/>
    </inkml:context>
    <inkml:brush xml:id="br0">
      <inkml:brushProperty name="width" value="0.04667" units="cm"/>
      <inkml:brushProperty name="height" value="0.04667" units="cm"/>
      <inkml:brushProperty name="color" value="#808080"/>
    </inkml:brush>
  </inkml:definitions>
  <inkml:trace contextRef="#ctx0" brushRef="#br0">3966 711 18514,'0'0'5573,"0"0"-1121,0 0-2786,14 28-353,-14-9-352,0 3-673,0 4-288,0 3 0,0 0 0,-5 1 0,5-8 0,0 4 0,0-7 0,0-19 0,-5 25 0,5-25 0,0 0 0,0 0 0,16-26 0,-5 3 0,3-3 0,2 0 0,4-5 0,1 3 0,0 2 0,4 6 0,-4 3 0,0 12 0,-2 5 0,-1 0 0,-1 9 0,-4 5 0,-2 5 0,-2 5 0,-9 2 0,0-1 0,0-2 0,-5 2 0,-3-6 0,8-19 0,-16 23 0,16-23 0,0 0 0,0 0 0,-4-21 0,12 0 0,4-5 0,4 1 0,6-6 0,1 4 0,2 1 0,2 5 0,0 7 0,-3 2 0,2 12 0,-7 0 0,-19 0 0,29 35 0,-24-14 0,-5 6 0,0 3 0,-5-3 0,-4 5 0,-2-6 0,-1 2 0,-1-6 0,8-3 0,5-19 0,-7 21 0,7-21-3459,0 0-2691,9-22 128,5 6-64,0-10 129</inkml:trace>
  <inkml:trace contextRef="#ctx0" brushRef="#br0" timeOffset="227">4668 737 16912,'0'0'5541,"12"22"193,1-5-3941,-22 1-159,9 6-481,-11 2-1153,2-1 0,-1-2 0,1 2 0,2-4 0,7-21 0,-8 31-1922,8-31-3619,0 0-128,0 0-1,8-19-63,1-5 224</inkml:trace>
  <inkml:trace contextRef="#ctx0" brushRef="#br0" timeOffset="381">4748 599 17841,'0'0'3940,"0"0"-1314,0 0-7110,0 0-321,0 20 129,0-20-289,0 22 225</inkml:trace>
  <inkml:trace contextRef="#ctx0" brushRef="#br0" timeOffset="945">5114 825 14382,'29'-3'5413,"-9"-3"320,5 6-2946,-25 0-449,20-8-416,-20 8-1730,0 0-192,-21-9 0,7 9 0,-11 0 0,-2 6 0,-7 2 0,0 1 0,-1 6 0,2 3 0,4 0 0,4 4 0,8-3 0,7 1 0,10-3 0,0-17 0,18 23 0,3-16 0,8-7 0,1-7 0,5 2 0,-2-10 0,2-2 0,-4-1 0,-3-1 0,-9-1 0,-4 2 0,-15 18 0,15-25 0,-15 25 0,0 0 0,0 0 0,0 0 0,0 0 0,0 0 0,-7 34 0,7-8 0,6 8 0,-6 1 0,8 3 0,-8 3 0,0 0 0,-5-4 0,-7-5 0,-8-7 0,-9-11 0,-6-7 0,-8-7 0,4-4 0,-8-15-4548,9-1-1666,1-11-96,15 0-32,10-4 128</inkml:trace>
  <inkml:trace contextRef="#ctx0" brushRef="#br0" timeOffset="1330">5365 766 18481,'20'13'5670,"-20"-13"-225,9 29-4196,-6-7-64,-9 1-448,6 3-737,-8 1 0,8 0 0,-9-1 0,1-2 0,1-6 0,7-18 0,-5 19 0,5-19 0,0 0 0,0-16 0,11-1 0,-2-5 0,8-3 0,6-4 0,1 8 0,7-1 0,5 7 0,5 2 0,-1 13 0,1-6 0,-8 12 0,-6-6 0,-1 14-897,-26-14-3907,0 0-994,0 0 97,0 16-129,0-16 161</inkml:trace>
  <inkml:trace contextRef="#ctx0" brushRef="#br0" timeOffset="1901">5990 949 13517,'22'0'5413,"1"0"288,1 0-2786,-24 0-513,32 0-224,-32 0-1537,0 0-641,0 0 0,-25 4 0,0-4 0,-4 9 0,-4-2 0,-3 5 0,-4-1 0,5 7 0,5 3 0,6 0 0,5 5 0,4-2 0,10-1 0,5-5 0,13-2 0,-13-16 0,36 19 0,-15-19 0,8 0 0,-1-9 0,1-1 0,3-6 0,-1-1 0,-6-5 0,4 0 0,-11-2 0,-3 4 0,-3-5 0,-6 7 0,-6 18 0,0-22 0,0 22 0,0 0 0,0 0 0,0 0 0,-13 33 0,4-14 0,4 5 0,5-3 0,-6 9 0,6-2 0,0-1 0,11 0 0,-5-8 0,8 4 0,-14-23 0,38 20-4196,-22-20-1698,9-6 1,-1-8-1,8-7 65,-2-6 768</inkml:trace>
  <inkml:trace contextRef="#ctx0" brushRef="#br0" timeOffset="2343">6652 1113 17521,'0'0'5605,"0"0"64,-31-29-3459,4 23-1025,-17-10-608,-2 2-577,-9-3 0,-7 1 0,12 5-1089,-9-6-3780,19 2-832,10 8 0,30 7-65,0 0 97</inkml:trace>
  <inkml:trace contextRef="#ctx0" brushRef="#br0" timeOffset="2130">6548 771 16944,'0'22'5541,"-11"-3"-160,-8 2-3427,7 18-961,-15-1 288,5 8-608,-10 2-673,6-1 0,-2 6 0,6-12-96,8 3-3203,-1-10-2274,10-9-97,5-7-63,0-18 31,24 13 129</inkml:trace>
  <inkml:trace contextRef="#ctx0" brushRef="#br0" timeOffset="2577">6726 1122 16784,'5'18'5605,"-5"2"65,-5 10-3813,-12-10-191,6 8-481,-13-1-1185,6 0 0,-2-5 0,0-5 0,8 2-2594,12-19-3076,-21 5-127,21-5 63,0-24-63,0 3 95</inkml:trace>
  <inkml:trace contextRef="#ctx0" brushRef="#br0" timeOffset="2737">6843 902 14510,'0'0'833,"0"0"-962,0 0-4643,0 22 288,0-22-225</inkml:trace>
  <inkml:trace contextRef="#ctx0" brushRef="#br0" timeOffset="3117">6930 1358 16303,'0'0'5510,"0"0"-1,0 0-2723,0 0-1632,24-10 127,-24 10-1057,23-13-224,-23 13 0,37-5 0,-17 5 0,7 0 0,-6 8 0,6 6 0,-6 0 0,0 5 0,-4 2 0,-3 3 0,-8-2 0,-6 5 0,0-4 0,-17-4 0,-3-5 0,-11-7 0,-7-7 0,-2 0 0,1-4 0,-5-13 0,15 5-2146,-1-10-4036,13 3 96,4-1-95,13 2 223,13 1 32</inkml:trace>
  <inkml:trace contextRef="#ctx0" brushRef="#br0" timeOffset="3548">7260 1420 16688,'0'0'5413,"27"27"-128,-12-10-3812,-15-17 1,0 38-225,-6-23-384,-1 5-545,7-20-320,-20 28 0,20-28 0,-20 20 0,20-20 0,0 0 0,0 0 0,0 0 0,33-9 0,-8-5 0,6-2 0,6 2 0,5-1 0,2 3 0,-3 5 0,-1 7 0,-4 0 0,-7 7 0,-8 5 0,-3 10 0,-13 1 0,-5 5 0,-5-2 0,-7 5 0,-4-3 0,-7 2 0,-3-3 0,-4-5 0,12 5 0,-5-17-5029,23-10-1249,-24 9 64,24-9-384,15-20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C6164-7844-4F66-A92E-8572341B9637}" type="datetimeFigureOut">
              <a:rPr lang="en-US" smtClean="0"/>
              <a:t>10/22/2018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EE6BF-7237-4CD2-A752-6E1A7B543ADF}" type="slidenum">
              <a:rPr lang="en-US" smtClean="0"/>
              <a:t>‹#›</a:t>
            </a:fld>
            <a:endParaRPr lang="en-US"/>
          </a:p>
        </p:txBody>
      </p:sp>
    </p:spTree>
    <p:extLst>
      <p:ext uri="{BB962C8B-B14F-4D97-AF65-F5344CB8AC3E}">
        <p14:creationId xmlns:p14="http://schemas.microsoft.com/office/powerpoint/2010/main" val="113201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EE6BF-7237-4CD2-A752-6E1A7B543ADF}" type="slidenum">
              <a:rPr lang="en-US" smtClean="0"/>
              <a:t>6</a:t>
            </a:fld>
            <a:endParaRPr lang="en-US"/>
          </a:p>
        </p:txBody>
      </p:sp>
    </p:spTree>
    <p:extLst>
      <p:ext uri="{BB962C8B-B14F-4D97-AF65-F5344CB8AC3E}">
        <p14:creationId xmlns:p14="http://schemas.microsoft.com/office/powerpoint/2010/main" val="3551096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EE6BF-7237-4CD2-A752-6E1A7B543ADF}" type="slidenum">
              <a:rPr lang="en-US" smtClean="0"/>
              <a:t>101</a:t>
            </a:fld>
            <a:endParaRPr lang="en-US"/>
          </a:p>
        </p:txBody>
      </p:sp>
    </p:spTree>
    <p:extLst>
      <p:ext uri="{BB962C8B-B14F-4D97-AF65-F5344CB8AC3E}">
        <p14:creationId xmlns:p14="http://schemas.microsoft.com/office/powerpoint/2010/main" val="296690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EE6BF-7237-4CD2-A752-6E1A7B543ADF}" type="slidenum">
              <a:rPr lang="en-US" smtClean="0"/>
              <a:t>103</a:t>
            </a:fld>
            <a:endParaRPr lang="en-US"/>
          </a:p>
        </p:txBody>
      </p:sp>
    </p:spTree>
    <p:extLst>
      <p:ext uri="{BB962C8B-B14F-4D97-AF65-F5344CB8AC3E}">
        <p14:creationId xmlns:p14="http://schemas.microsoft.com/office/powerpoint/2010/main" val="248676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t>
            </a:r>
            <a:r>
              <a:rPr lang="en-US" baseline="0" dirty="0"/>
              <a:t> What is occurring in the time between when the cell density is measured?</a:t>
            </a:r>
            <a:endParaRPr lang="en-US" dirty="0"/>
          </a:p>
        </p:txBody>
      </p:sp>
      <p:sp>
        <p:nvSpPr>
          <p:cNvPr id="4" name="Slide Number Placeholder 3"/>
          <p:cNvSpPr>
            <a:spLocks noGrp="1"/>
          </p:cNvSpPr>
          <p:nvPr>
            <p:ph type="sldNum" sz="quarter" idx="10"/>
          </p:nvPr>
        </p:nvSpPr>
        <p:spPr/>
        <p:txBody>
          <a:bodyPr/>
          <a:lstStyle/>
          <a:p>
            <a:fld id="{767C0445-3DE6-4D3C-9ACB-70CF7F41BA5B}" type="slidenum">
              <a:rPr lang="en-US" smtClean="0"/>
              <a:t>14</a:t>
            </a:fld>
            <a:endParaRPr lang="en-US"/>
          </a:p>
        </p:txBody>
      </p:sp>
    </p:spTree>
    <p:extLst>
      <p:ext uri="{BB962C8B-B14F-4D97-AF65-F5344CB8AC3E}">
        <p14:creationId xmlns:p14="http://schemas.microsoft.com/office/powerpoint/2010/main" val="100030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t>
            </a:r>
            <a:r>
              <a:rPr lang="en-US" baseline="0" dirty="0"/>
              <a:t> What is occurring in the time between when the cell density is measured?</a:t>
            </a:r>
            <a:endParaRPr lang="en-US" dirty="0"/>
          </a:p>
        </p:txBody>
      </p:sp>
      <p:sp>
        <p:nvSpPr>
          <p:cNvPr id="4" name="Slide Number Placeholder 3"/>
          <p:cNvSpPr>
            <a:spLocks noGrp="1"/>
          </p:cNvSpPr>
          <p:nvPr>
            <p:ph type="sldNum" sz="quarter" idx="10"/>
          </p:nvPr>
        </p:nvSpPr>
        <p:spPr/>
        <p:txBody>
          <a:bodyPr/>
          <a:lstStyle/>
          <a:p>
            <a:fld id="{767C0445-3DE6-4D3C-9ACB-70CF7F41BA5B}" type="slidenum">
              <a:rPr lang="en-US" smtClean="0"/>
              <a:t>17</a:t>
            </a:fld>
            <a:endParaRPr lang="en-US"/>
          </a:p>
        </p:txBody>
      </p:sp>
    </p:spTree>
    <p:extLst>
      <p:ext uri="{BB962C8B-B14F-4D97-AF65-F5344CB8AC3E}">
        <p14:creationId xmlns:p14="http://schemas.microsoft.com/office/powerpoint/2010/main" val="321989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What assumptions did</a:t>
            </a:r>
            <a:r>
              <a:rPr lang="en-US" baseline="0" dirty="0"/>
              <a:t> we make in constructing this model? </a:t>
            </a:r>
          </a:p>
          <a:p>
            <a:r>
              <a:rPr lang="en-US" baseline="0" dirty="0"/>
              <a:t>Q: Why are the ratios not exactly the same between time steps? Measurement error? Stochasticity?</a:t>
            </a:r>
          </a:p>
        </p:txBody>
      </p:sp>
      <p:sp>
        <p:nvSpPr>
          <p:cNvPr id="4" name="Slide Number Placeholder 3"/>
          <p:cNvSpPr>
            <a:spLocks noGrp="1"/>
          </p:cNvSpPr>
          <p:nvPr>
            <p:ph type="sldNum" sz="quarter" idx="10"/>
          </p:nvPr>
        </p:nvSpPr>
        <p:spPr/>
        <p:txBody>
          <a:bodyPr/>
          <a:lstStyle/>
          <a:p>
            <a:fld id="{4B4EE6BF-7237-4CD2-A752-6E1A7B543ADF}" type="slidenum">
              <a:rPr lang="en-US" smtClean="0"/>
              <a:t>18</a:t>
            </a:fld>
            <a:endParaRPr lang="en-US"/>
          </a:p>
        </p:txBody>
      </p:sp>
    </p:spTree>
    <p:extLst>
      <p:ext uri="{BB962C8B-B14F-4D97-AF65-F5344CB8AC3E}">
        <p14:creationId xmlns:p14="http://schemas.microsoft.com/office/powerpoint/2010/main" val="303875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EE6BF-7237-4CD2-A752-6E1A7B543ADF}" type="slidenum">
              <a:rPr lang="en-US" smtClean="0"/>
              <a:t>19</a:t>
            </a:fld>
            <a:endParaRPr lang="en-US"/>
          </a:p>
        </p:txBody>
      </p:sp>
    </p:spTree>
    <p:extLst>
      <p:ext uri="{BB962C8B-B14F-4D97-AF65-F5344CB8AC3E}">
        <p14:creationId xmlns:p14="http://schemas.microsoft.com/office/powerpoint/2010/main" val="357588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EE6BF-7237-4CD2-A752-6E1A7B543ADF}" type="slidenum">
              <a:rPr lang="en-US" smtClean="0"/>
              <a:t>20</a:t>
            </a:fld>
            <a:endParaRPr lang="en-US"/>
          </a:p>
        </p:txBody>
      </p:sp>
    </p:spTree>
    <p:extLst>
      <p:ext uri="{BB962C8B-B14F-4D97-AF65-F5344CB8AC3E}">
        <p14:creationId xmlns:p14="http://schemas.microsoft.com/office/powerpoint/2010/main" val="182642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EE6BF-7237-4CD2-A752-6E1A7B543ADF}" type="slidenum">
              <a:rPr lang="en-US" smtClean="0"/>
              <a:t>21</a:t>
            </a:fld>
            <a:endParaRPr lang="en-US"/>
          </a:p>
        </p:txBody>
      </p:sp>
    </p:spTree>
    <p:extLst>
      <p:ext uri="{BB962C8B-B14F-4D97-AF65-F5344CB8AC3E}">
        <p14:creationId xmlns:p14="http://schemas.microsoft.com/office/powerpoint/2010/main" val="2598531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EE6BF-7237-4CD2-A752-6E1A7B543ADF}" type="slidenum">
              <a:rPr lang="en-US" smtClean="0"/>
              <a:t>23</a:t>
            </a:fld>
            <a:endParaRPr lang="en-US"/>
          </a:p>
        </p:txBody>
      </p:sp>
    </p:spTree>
    <p:extLst>
      <p:ext uri="{BB962C8B-B14F-4D97-AF65-F5344CB8AC3E}">
        <p14:creationId xmlns:p14="http://schemas.microsoft.com/office/powerpoint/2010/main" val="292724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t>
            </a:r>
            <a:r>
              <a:rPr lang="en-US" baseline="0" dirty="0"/>
              <a:t> What is occurring in the time between when the cell density is measured?</a:t>
            </a:r>
            <a:endParaRPr lang="en-US" dirty="0"/>
          </a:p>
        </p:txBody>
      </p:sp>
      <p:sp>
        <p:nvSpPr>
          <p:cNvPr id="4" name="Slide Number Placeholder 3"/>
          <p:cNvSpPr>
            <a:spLocks noGrp="1"/>
          </p:cNvSpPr>
          <p:nvPr>
            <p:ph type="sldNum" sz="quarter" idx="10"/>
          </p:nvPr>
        </p:nvSpPr>
        <p:spPr/>
        <p:txBody>
          <a:bodyPr/>
          <a:lstStyle/>
          <a:p>
            <a:fld id="{767C0445-3DE6-4D3C-9ACB-70CF7F41BA5B}" type="slidenum">
              <a:rPr lang="en-US" smtClean="0"/>
              <a:t>90</a:t>
            </a:fld>
            <a:endParaRPr lang="en-US"/>
          </a:p>
        </p:txBody>
      </p:sp>
    </p:spTree>
    <p:extLst>
      <p:ext uri="{BB962C8B-B14F-4D97-AF65-F5344CB8AC3E}">
        <p14:creationId xmlns:p14="http://schemas.microsoft.com/office/powerpoint/2010/main" val="334137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8C60B2-CE95-47CE-B5FD-2EE357B27BA7}"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89611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C60B2-CE95-47CE-B5FD-2EE357B27BA7}"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1083929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C60B2-CE95-47CE-B5FD-2EE357B27BA7}"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204364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C60B2-CE95-47CE-B5FD-2EE357B27BA7}"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394898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8C60B2-CE95-47CE-B5FD-2EE357B27BA7}"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1237148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8C60B2-CE95-47CE-B5FD-2EE357B27BA7}"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308700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8C60B2-CE95-47CE-B5FD-2EE357B27BA7}"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2772170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8C60B2-CE95-47CE-B5FD-2EE357B27BA7}"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195122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C60B2-CE95-47CE-B5FD-2EE357B27BA7}"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411986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C60B2-CE95-47CE-B5FD-2EE357B27BA7}"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171178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C60B2-CE95-47CE-B5FD-2EE357B27BA7}"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2B1AE-4FA1-47F6-B20F-54DA6E73B403}" type="slidenum">
              <a:rPr lang="en-US" smtClean="0"/>
              <a:t>‹#›</a:t>
            </a:fld>
            <a:endParaRPr lang="en-US"/>
          </a:p>
        </p:txBody>
      </p:sp>
    </p:spTree>
    <p:extLst>
      <p:ext uri="{BB962C8B-B14F-4D97-AF65-F5344CB8AC3E}">
        <p14:creationId xmlns:p14="http://schemas.microsoft.com/office/powerpoint/2010/main" val="3920346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60B2-CE95-47CE-B5FD-2EE357B27BA7}" type="datetimeFigureOut">
              <a:rPr lang="en-US" smtClean="0"/>
              <a:t>10/22/2018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2B1AE-4FA1-47F6-B20F-54DA6E73B403}" type="slidenum">
              <a:rPr lang="en-US" smtClean="0"/>
              <a:t>‹#›</a:t>
            </a:fld>
            <a:endParaRPr lang="en-US"/>
          </a:p>
        </p:txBody>
      </p:sp>
    </p:spTree>
    <p:extLst>
      <p:ext uri="{BB962C8B-B14F-4D97-AF65-F5344CB8AC3E}">
        <p14:creationId xmlns:p14="http://schemas.microsoft.com/office/powerpoint/2010/main" val="4163204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60.png"/><Relationship Id="rId5" Type="http://schemas.openxmlformats.org/officeDocument/2006/relationships/image" Target="../media/image113.png"/><Relationship Id="rId4" Type="http://schemas.openxmlformats.org/officeDocument/2006/relationships/image" Target="NUL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7.png"/></Relationships>
</file>

<file path=ppt/slides/_rels/slide10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7" Type="http://schemas.openxmlformats.org/officeDocument/2006/relationships/image" Target="../media/image120.jpe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NULL"/></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0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126.gif"/><Relationship Id="rId5" Type="http://schemas.microsoft.com/office/2007/relationships/hdphoto" Target="../media/hdphoto2.wdp"/><Relationship Id="rId4" Type="http://schemas.openxmlformats.org/officeDocument/2006/relationships/image" Target="../media/image12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NUL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116.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youtu.be/PMh_HRy5y3g"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jpe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0.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60.png"/><Relationship Id="rId1" Type="http://schemas.openxmlformats.org/officeDocument/2006/relationships/slideLayout" Target="../slideLayouts/slideLayout8.xml"/><Relationship Id="rId6" Type="http://schemas.openxmlformats.org/officeDocument/2006/relationships/image" Target="../media/image39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70.png"/><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0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290.png"/></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530.pn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60.png"/><Relationship Id="rId1" Type="http://schemas.openxmlformats.org/officeDocument/2006/relationships/slideLayout" Target="../slideLayouts/slideLayout8.xml"/><Relationship Id="rId6" Type="http://schemas.openxmlformats.org/officeDocument/2006/relationships/image" Target="../media/image390.png"/><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cWt1RFnWNzk"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youtube.com/watch?v=4YqOF-XNa9c"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customXml" Target="../ink/ink7.xml"/><Relationship Id="rId18" Type="http://schemas.openxmlformats.org/officeDocument/2006/relationships/image" Target="../media/image240.png"/><Relationship Id="rId3" Type="http://schemas.openxmlformats.org/officeDocument/2006/relationships/customXml" Target="../ink/ink2.xml"/><Relationship Id="rId21" Type="http://schemas.openxmlformats.org/officeDocument/2006/relationships/image" Target="../media/image87.png"/><Relationship Id="rId7" Type="http://schemas.openxmlformats.org/officeDocument/2006/relationships/customXml" Target="../ink/ink4.xml"/><Relationship Id="rId12" Type="http://schemas.openxmlformats.org/officeDocument/2006/relationships/image" Target="../media/image211.png"/><Relationship Id="rId17" Type="http://schemas.openxmlformats.org/officeDocument/2006/relationships/customXml" Target="../ink/ink9.xml"/><Relationship Id="rId2" Type="http://schemas.openxmlformats.org/officeDocument/2006/relationships/customXml" Target="../ink/ink1.xml"/><Relationship Id="rId16" Type="http://schemas.openxmlformats.org/officeDocument/2006/relationships/image" Target="../media/image231.png"/><Relationship Id="rId20"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customXml" Target="../ink/ink6.xml"/><Relationship Id="rId5" Type="http://schemas.openxmlformats.org/officeDocument/2006/relationships/customXml" Target="../ink/ink3.xml"/><Relationship Id="rId15" Type="http://schemas.openxmlformats.org/officeDocument/2006/relationships/customXml" Target="../ink/ink8.xml"/><Relationship Id="rId23" Type="http://schemas.openxmlformats.org/officeDocument/2006/relationships/image" Target="../media/image89.png"/><Relationship Id="rId10" Type="http://schemas.openxmlformats.org/officeDocument/2006/relationships/image" Target="../media/image20.png"/><Relationship Id="rId19" Type="http://schemas.openxmlformats.org/officeDocument/2006/relationships/customXml" Target="../ink/ink10.xml"/><Relationship Id="rId4" Type="http://schemas.openxmlformats.org/officeDocument/2006/relationships/image" Target="../media/image170.png"/><Relationship Id="rId9" Type="http://schemas.openxmlformats.org/officeDocument/2006/relationships/customXml" Target="../ink/ink5.xml"/><Relationship Id="rId14" Type="http://schemas.openxmlformats.org/officeDocument/2006/relationships/image" Target="../media/image220.png"/><Relationship Id="rId22" Type="http://schemas.openxmlformats.org/officeDocument/2006/relationships/image" Target="../media/image88.png"/></Relationships>
</file>

<file path=ppt/slides/_rels/slide78.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customXml" Target="../ink/ink17.xml"/><Relationship Id="rId18" Type="http://schemas.openxmlformats.org/officeDocument/2006/relationships/image" Target="../media/image240.png"/><Relationship Id="rId3" Type="http://schemas.openxmlformats.org/officeDocument/2006/relationships/customXml" Target="../ink/ink12.xml"/><Relationship Id="rId21" Type="http://schemas.openxmlformats.org/officeDocument/2006/relationships/image" Target="../media/image90.png"/><Relationship Id="rId7" Type="http://schemas.openxmlformats.org/officeDocument/2006/relationships/customXml" Target="../ink/ink14.xml"/><Relationship Id="rId12" Type="http://schemas.openxmlformats.org/officeDocument/2006/relationships/image" Target="../media/image211.png"/><Relationship Id="rId17" Type="http://schemas.openxmlformats.org/officeDocument/2006/relationships/customXml" Target="../ink/ink19.xml"/><Relationship Id="rId2" Type="http://schemas.openxmlformats.org/officeDocument/2006/relationships/customXml" Target="../ink/ink11.xml"/><Relationship Id="rId16" Type="http://schemas.openxmlformats.org/officeDocument/2006/relationships/image" Target="../media/image231.png"/><Relationship Id="rId20"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customXml" Target="../ink/ink16.xml"/><Relationship Id="rId5" Type="http://schemas.openxmlformats.org/officeDocument/2006/relationships/customXml" Target="../ink/ink13.xml"/><Relationship Id="rId15" Type="http://schemas.openxmlformats.org/officeDocument/2006/relationships/customXml" Target="../ink/ink18.xml"/><Relationship Id="rId23" Type="http://schemas.openxmlformats.org/officeDocument/2006/relationships/image" Target="../media/image89.png"/><Relationship Id="rId10" Type="http://schemas.openxmlformats.org/officeDocument/2006/relationships/image" Target="../media/image20.png"/><Relationship Id="rId19" Type="http://schemas.openxmlformats.org/officeDocument/2006/relationships/customXml" Target="../ink/ink20.xml"/><Relationship Id="rId4" Type="http://schemas.openxmlformats.org/officeDocument/2006/relationships/image" Target="../media/image170.png"/><Relationship Id="rId9" Type="http://schemas.openxmlformats.org/officeDocument/2006/relationships/customXml" Target="../ink/ink15.xml"/><Relationship Id="rId14" Type="http://schemas.openxmlformats.org/officeDocument/2006/relationships/image" Target="../media/image220.png"/><Relationship Id="rId22" Type="http://schemas.openxmlformats.org/officeDocument/2006/relationships/image" Target="../media/image88.png"/></Relationships>
</file>

<file path=ppt/slides/_rels/slide79.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customXml" Target="../ink/ink27.xml"/><Relationship Id="rId18" Type="http://schemas.openxmlformats.org/officeDocument/2006/relationships/image" Target="../media/image240.png"/><Relationship Id="rId3" Type="http://schemas.openxmlformats.org/officeDocument/2006/relationships/customXml" Target="../ink/ink22.xml"/><Relationship Id="rId21" Type="http://schemas.openxmlformats.org/officeDocument/2006/relationships/image" Target="../media/image92.png"/><Relationship Id="rId7" Type="http://schemas.openxmlformats.org/officeDocument/2006/relationships/customXml" Target="../ink/ink24.xml"/><Relationship Id="rId12" Type="http://schemas.openxmlformats.org/officeDocument/2006/relationships/image" Target="../media/image211.png"/><Relationship Id="rId17" Type="http://schemas.openxmlformats.org/officeDocument/2006/relationships/customXml" Target="../ink/ink29.xml"/><Relationship Id="rId2" Type="http://schemas.openxmlformats.org/officeDocument/2006/relationships/customXml" Target="../ink/ink21.xml"/><Relationship Id="rId16" Type="http://schemas.openxmlformats.org/officeDocument/2006/relationships/image" Target="../media/image231.png"/><Relationship Id="rId20"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customXml" Target="../ink/ink26.xml"/><Relationship Id="rId5" Type="http://schemas.openxmlformats.org/officeDocument/2006/relationships/customXml" Target="../ink/ink23.xml"/><Relationship Id="rId15" Type="http://schemas.openxmlformats.org/officeDocument/2006/relationships/customXml" Target="../ink/ink28.xml"/><Relationship Id="rId23" Type="http://schemas.openxmlformats.org/officeDocument/2006/relationships/image" Target="../media/image89.png"/><Relationship Id="rId10" Type="http://schemas.openxmlformats.org/officeDocument/2006/relationships/image" Target="../media/image20.png"/><Relationship Id="rId19" Type="http://schemas.openxmlformats.org/officeDocument/2006/relationships/customXml" Target="../ink/ink30.xml"/><Relationship Id="rId4" Type="http://schemas.openxmlformats.org/officeDocument/2006/relationships/image" Target="../media/image170.png"/><Relationship Id="rId9" Type="http://schemas.openxmlformats.org/officeDocument/2006/relationships/customXml" Target="../ink/ink25.xml"/><Relationship Id="rId14" Type="http://schemas.openxmlformats.org/officeDocument/2006/relationships/image" Target="../media/image220.png"/><Relationship Id="rId22"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customXml" Target="../ink/ink37.xml"/><Relationship Id="rId18" Type="http://schemas.openxmlformats.org/officeDocument/2006/relationships/image" Target="../media/image240.png"/><Relationship Id="rId3" Type="http://schemas.openxmlformats.org/officeDocument/2006/relationships/customXml" Target="../ink/ink32.xml"/><Relationship Id="rId21" Type="http://schemas.openxmlformats.org/officeDocument/2006/relationships/image" Target="../media/image93.png"/><Relationship Id="rId7" Type="http://schemas.openxmlformats.org/officeDocument/2006/relationships/customXml" Target="../ink/ink34.xml"/><Relationship Id="rId12" Type="http://schemas.openxmlformats.org/officeDocument/2006/relationships/image" Target="../media/image211.png"/><Relationship Id="rId17" Type="http://schemas.openxmlformats.org/officeDocument/2006/relationships/customXml" Target="../ink/ink39.xml"/><Relationship Id="rId2" Type="http://schemas.openxmlformats.org/officeDocument/2006/relationships/customXml" Target="../ink/ink31.xml"/><Relationship Id="rId16" Type="http://schemas.openxmlformats.org/officeDocument/2006/relationships/image" Target="../media/image231.png"/><Relationship Id="rId20"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customXml" Target="../ink/ink36.xml"/><Relationship Id="rId5" Type="http://schemas.openxmlformats.org/officeDocument/2006/relationships/customXml" Target="../ink/ink33.xml"/><Relationship Id="rId15" Type="http://schemas.openxmlformats.org/officeDocument/2006/relationships/customXml" Target="../ink/ink38.xml"/><Relationship Id="rId23" Type="http://schemas.openxmlformats.org/officeDocument/2006/relationships/image" Target="../media/image89.png"/><Relationship Id="rId10" Type="http://schemas.openxmlformats.org/officeDocument/2006/relationships/image" Target="../media/image20.png"/><Relationship Id="rId19" Type="http://schemas.openxmlformats.org/officeDocument/2006/relationships/customXml" Target="../ink/ink40.xml"/><Relationship Id="rId4" Type="http://schemas.openxmlformats.org/officeDocument/2006/relationships/image" Target="../media/image170.png"/><Relationship Id="rId9" Type="http://schemas.openxmlformats.org/officeDocument/2006/relationships/customXml" Target="../ink/ink35.xml"/><Relationship Id="rId14" Type="http://schemas.openxmlformats.org/officeDocument/2006/relationships/image" Target="../media/image220.png"/><Relationship Id="rId22"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90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5.png"/><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hyperlink" Target="http://advances.sciencemag.org/content/2/7/e1501714" TargetMode="External"/><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hyperlink" Target="https://paw.princeton.edu/article/biology-lone-wol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2.png"/></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NULL"/></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NULL"/></Relationships>
</file>

<file path=ppt/slides/_rels/slide9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Discrete Math Modeling with Biological Applications</a:t>
            </a:r>
          </a:p>
        </p:txBody>
      </p:sp>
      <p:sp>
        <p:nvSpPr>
          <p:cNvPr id="3" name="Subtitle 2"/>
          <p:cNvSpPr>
            <a:spLocks noGrp="1"/>
          </p:cNvSpPr>
          <p:nvPr>
            <p:ph type="subTitle" idx="1"/>
          </p:nvPr>
        </p:nvSpPr>
        <p:spPr/>
        <p:txBody>
          <a:bodyPr/>
          <a:lstStyle/>
          <a:p>
            <a:r>
              <a:rPr lang="en-US" dirty="0"/>
              <a:t>Welcome to Math 214!</a:t>
            </a:r>
          </a:p>
        </p:txBody>
      </p:sp>
    </p:spTree>
    <p:extLst>
      <p:ext uri="{BB962C8B-B14F-4D97-AF65-F5344CB8AC3E}">
        <p14:creationId xmlns:p14="http://schemas.microsoft.com/office/powerpoint/2010/main" val="2592679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A Discrete Example</a:t>
            </a:r>
          </a:p>
        </p:txBody>
      </p:sp>
      <p:sp>
        <p:nvSpPr>
          <p:cNvPr id="3" name="TextBox 2"/>
          <p:cNvSpPr txBox="1"/>
          <p:nvPr/>
        </p:nvSpPr>
        <p:spPr>
          <a:xfrm>
            <a:off x="299803" y="1108037"/>
            <a:ext cx="5722928" cy="646331"/>
          </a:xfrm>
          <a:prstGeom prst="rect">
            <a:avLst/>
          </a:prstGeom>
          <a:noFill/>
        </p:spPr>
        <p:txBody>
          <a:bodyPr wrap="square" rtlCol="0">
            <a:spAutoFit/>
          </a:bodyPr>
          <a:lstStyle/>
          <a:p>
            <a:r>
              <a:rPr lang="en-US" dirty="0"/>
              <a:t>Suppose a patent receives an injection of 10 mg of a drug at the same time each day</a:t>
            </a:r>
          </a:p>
        </p:txBody>
      </p:sp>
      <mc:AlternateContent xmlns:mc="http://schemas.openxmlformats.org/markup-compatibility/2006" xmlns:a14="http://schemas.microsoft.com/office/drawing/2010/main">
        <mc:Choice Requires="a14">
          <p:sp>
            <p:nvSpPr>
              <p:cNvPr id="10" name="TextBox 9"/>
              <p:cNvSpPr txBox="1"/>
              <p:nvPr/>
            </p:nvSpPr>
            <p:spPr>
              <a:xfrm>
                <a:off x="299803" y="5020092"/>
                <a:ext cx="5661381" cy="933782"/>
              </a:xfrm>
              <a:prstGeom prst="rect">
                <a:avLst/>
              </a:prstGeom>
              <a:noFill/>
            </p:spPr>
            <p:txBody>
              <a:bodyPr wrap="square" rtlCol="0">
                <a:spAutoFit/>
              </a:bodyPr>
              <a:lstStyle/>
              <a:p>
                <a:r>
                  <a:rPr lang="en-US" b="1" dirty="0"/>
                  <a:t>Equation describing the drug concentration at day n:</a:t>
                </a:r>
              </a:p>
              <a:p>
                <a:endParaRPr lang="en-US" b="1"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−0.5</m:t>
                          </m:r>
                        </m:sup>
                      </m:sSup>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+10</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99803" y="5020092"/>
                <a:ext cx="5661381" cy="933782"/>
              </a:xfrm>
              <a:prstGeom prst="rect">
                <a:avLst/>
              </a:prstGeom>
              <a:blipFill>
                <a:blip r:embed="rId2"/>
                <a:stretch>
                  <a:fillRect l="-861" t="-3922"/>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srcRect l="-659" t="7230" r="659" b="-3804"/>
          <a:stretch/>
        </p:blipFill>
        <p:spPr>
          <a:xfrm>
            <a:off x="299803" y="1789881"/>
            <a:ext cx="5366056" cy="3373937"/>
          </a:xfrm>
          <a:prstGeom prst="rect">
            <a:avLst/>
          </a:prstGeom>
        </p:spPr>
      </p:pic>
      <p:pic>
        <p:nvPicPr>
          <p:cNvPr id="4098" name="Picture 2" descr="http://www.spineuniverse.com/sites/default/files/imagecache/gallery-large/wysiwyg_imageupload/3998/2015/09/01/syringe_14497301_M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306" y="606750"/>
            <a:ext cx="2986871" cy="19900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telegraph.co.uk/multimedia/archive/03175/injection_3175502b.jpg"/>
          <p:cNvPicPr>
            <a:picLocks noChangeAspect="1" noChangeArrowheads="1"/>
          </p:cNvPicPr>
          <p:nvPr/>
        </p:nvPicPr>
        <p:blipFill rotWithShape="1">
          <a:blip r:embed="rId5">
            <a:extLst>
              <a:ext uri="{28A0092B-C50C-407E-A947-70E740481C1C}">
                <a14:useLocalDpi xmlns:a14="http://schemas.microsoft.com/office/drawing/2010/main" val="0"/>
              </a:ext>
            </a:extLst>
          </a:blip>
          <a:srcRect r="13371"/>
          <a:stretch/>
        </p:blipFill>
        <p:spPr bwMode="auto">
          <a:xfrm>
            <a:off x="5872657" y="4293839"/>
            <a:ext cx="3022167" cy="21775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16880" y="3047344"/>
            <a:ext cx="3461898" cy="923330"/>
          </a:xfrm>
          <a:prstGeom prst="rect">
            <a:avLst/>
          </a:prstGeom>
          <a:noFill/>
        </p:spPr>
        <p:txBody>
          <a:bodyPr wrap="square" rtlCol="0">
            <a:spAutoFit/>
          </a:bodyPr>
          <a:lstStyle/>
          <a:p>
            <a:pPr algn="ctr"/>
            <a:r>
              <a:rPr lang="en-US" dirty="0">
                <a:solidFill>
                  <a:srgbClr val="02BAE2"/>
                </a:solidFill>
              </a:rPr>
              <a:t>How do the </a:t>
            </a:r>
            <a:r>
              <a:rPr lang="en-US" i="1" dirty="0">
                <a:solidFill>
                  <a:srgbClr val="02BAE2"/>
                </a:solidFill>
              </a:rPr>
              <a:t>processes</a:t>
            </a:r>
            <a:r>
              <a:rPr lang="en-US" dirty="0">
                <a:solidFill>
                  <a:srgbClr val="02BAE2"/>
                </a:solidFill>
              </a:rPr>
              <a:t> of dosing and drug decay lead to a maximum amount of drug in the body?</a:t>
            </a:r>
          </a:p>
        </p:txBody>
      </p:sp>
      <p:sp>
        <p:nvSpPr>
          <p:cNvPr id="9" name="TextBox 8"/>
          <p:cNvSpPr txBox="1"/>
          <p:nvPr/>
        </p:nvSpPr>
        <p:spPr>
          <a:xfrm>
            <a:off x="299803" y="6176196"/>
            <a:ext cx="5984240" cy="369332"/>
          </a:xfrm>
          <a:prstGeom prst="rect">
            <a:avLst/>
          </a:prstGeom>
          <a:noFill/>
        </p:spPr>
        <p:txBody>
          <a:bodyPr wrap="square" rtlCol="0">
            <a:spAutoFit/>
          </a:bodyPr>
          <a:lstStyle/>
          <a:p>
            <a:r>
              <a:rPr lang="en-US" dirty="0"/>
              <a:t>What information is NOT being captured by this model?</a:t>
            </a:r>
          </a:p>
        </p:txBody>
      </p:sp>
    </p:spTree>
    <p:extLst>
      <p:ext uri="{BB962C8B-B14F-4D97-AF65-F5344CB8AC3E}">
        <p14:creationId xmlns:p14="http://schemas.microsoft.com/office/powerpoint/2010/main" val="392026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Lethal Recessive Selection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stretch>
            <a:fillRect/>
          </a:stretch>
        </p:blipFill>
        <p:spPr>
          <a:xfrm>
            <a:off x="4931018" y="4170799"/>
            <a:ext cx="3831981" cy="60806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304799" y="1080391"/>
                <a:ext cx="4117732" cy="5016758"/>
              </a:xfrm>
              <a:prstGeom prst="rect">
                <a:avLst/>
              </a:prstGeom>
              <a:noFill/>
            </p:spPr>
            <p:txBody>
              <a:bodyPr wrap="square" rtlCol="0">
                <a:spAutoFit/>
              </a:bodyPr>
              <a:lstStyle/>
              <a:p>
                <a:r>
                  <a:rPr lang="en-US" sz="1600" dirty="0"/>
                  <a:t>There are some genes for which the homozygous recessive genotype has the phenotype of a lethal disease which causes pre-reproductive death, resulting in the fitness of the homozygous recessive genotype being 0, i.e., </a:t>
                </a:r>
                <a14:m>
                  <m:oMath xmlns:m="http://schemas.openxmlformats.org/officeDocument/2006/math">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𝑤</m:t>
                        </m:r>
                      </m:e>
                      <m:sub>
                        <m:r>
                          <a:rPr lang="en-US" sz="1600" i="1" dirty="0" smtClean="0">
                            <a:latin typeface="Cambria Math" panose="02040503050406030204" pitchFamily="18" charset="0"/>
                          </a:rPr>
                          <m:t>3</m:t>
                        </m:r>
                      </m:sub>
                    </m:sSub>
                    <m:r>
                      <a:rPr lang="en-US" sz="1600" i="1" dirty="0" smtClean="0">
                        <a:latin typeface="Cambria Math" panose="02040503050406030204" pitchFamily="18" charset="0"/>
                      </a:rPr>
                      <m:t>= 0</m:t>
                    </m:r>
                  </m:oMath>
                </a14:m>
                <a:r>
                  <a:rPr lang="en-US" sz="1600" dirty="0"/>
                  <a:t>. Some examples of such diseases in humans are </a:t>
                </a:r>
                <a:r>
                  <a:rPr lang="en-US" sz="1600" dirty="0" err="1"/>
                  <a:t>Tays</a:t>
                </a:r>
                <a:r>
                  <a:rPr lang="en-US" sz="1600" dirty="0"/>
                  <a:t>-Sachs disease and cystic fibrosis.</a:t>
                </a:r>
              </a:p>
              <a:p>
                <a:endParaRPr lang="en-US" sz="1600" dirty="0"/>
              </a:p>
              <a:p>
                <a:r>
                  <a:rPr lang="en-US" sz="1600" dirty="0"/>
                  <a:t>In </a:t>
                </a:r>
                <a:r>
                  <a:rPr lang="en-US" sz="1600" i="1" dirty="0"/>
                  <a:t>Drosophila melanogaster</a:t>
                </a:r>
                <a:r>
                  <a:rPr lang="en-US" sz="1600" dirty="0"/>
                  <a:t> (aka the common fruit fly), the homozygous recessive genotype of the </a:t>
                </a:r>
                <a:r>
                  <a:rPr lang="en-US" sz="1600" i="1" dirty="0"/>
                  <a:t>glued</a:t>
                </a:r>
                <a:r>
                  <a:rPr lang="en-US" sz="1600" dirty="0"/>
                  <a:t> gene causes pre-reproductive</a:t>
                </a:r>
              </a:p>
              <a:p>
                <a:r>
                  <a:rPr lang="en-US" sz="1600" dirty="0"/>
                  <a:t>death, and the heterozygous genotype reduces eye size and affects eye appearance. Two replicate populations of </a:t>
                </a:r>
                <a:r>
                  <a:rPr lang="en-US" sz="1600" i="1" dirty="0"/>
                  <a:t>Drosophila melanogaster</a:t>
                </a:r>
                <a:r>
                  <a:rPr lang="en-US" sz="1600" dirty="0"/>
                  <a:t> were initiated with all heterozygotes so that </a:t>
                </a:r>
                <a14:m>
                  <m:oMath xmlns:m="http://schemas.openxmlformats.org/officeDocument/2006/math">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𝑞</m:t>
                        </m:r>
                      </m:e>
                      <m:sub>
                        <m:r>
                          <a:rPr lang="en-US" sz="1600" i="1" dirty="0" smtClean="0">
                            <a:latin typeface="Cambria Math" panose="02040503050406030204" pitchFamily="18" charset="0"/>
                          </a:rPr>
                          <m:t>0</m:t>
                        </m:r>
                      </m:sub>
                    </m:sSub>
                    <m:r>
                      <a:rPr lang="en-US" sz="1600" i="1" dirty="0" smtClean="0">
                        <a:latin typeface="Cambria Math" panose="02040503050406030204" pitchFamily="18" charset="0"/>
                      </a:rPr>
                      <m:t>= 0</m:t>
                    </m:r>
                    <m:r>
                      <a:rPr lang="en-US" sz="1600" b="0" i="1" dirty="0" smtClean="0">
                        <a:latin typeface="Cambria Math" panose="02040503050406030204" pitchFamily="18" charset="0"/>
                      </a:rPr>
                      <m:t>.</m:t>
                    </m:r>
                    <m:r>
                      <a:rPr lang="en-US" sz="1600" i="1" dirty="0" smtClean="0">
                        <a:latin typeface="Cambria Math" panose="02040503050406030204" pitchFamily="18" charset="0"/>
                      </a:rPr>
                      <m:t>5</m:t>
                    </m:r>
                  </m:oMath>
                </a14:m>
                <a:r>
                  <a:rPr lang="en-US" sz="1600" dirty="0"/>
                  <a:t>. The frequency of the recessive allele was recorded for 7 successive generations for each replicate population.</a:t>
                </a:r>
                <a:endParaRPr lang="en-US" sz="1400" dirty="0"/>
              </a:p>
            </p:txBody>
          </p:sp>
        </mc:Choice>
        <mc:Fallback xmlns="">
          <p:sp>
            <p:nvSpPr>
              <p:cNvPr id="10" name="TextBox 9"/>
              <p:cNvSpPr txBox="1">
                <a:spLocks noRot="1" noChangeAspect="1" noMove="1" noResize="1" noEditPoints="1" noAdjustHandles="1" noChangeArrowheads="1" noChangeShapeType="1" noTextEdit="1"/>
              </p:cNvSpPr>
              <p:nvPr/>
            </p:nvSpPr>
            <p:spPr>
              <a:xfrm>
                <a:off x="304799" y="1080391"/>
                <a:ext cx="4117732" cy="5016758"/>
              </a:xfrm>
              <a:prstGeom prst="rect">
                <a:avLst/>
              </a:prstGeom>
              <a:blipFill>
                <a:blip r:embed="rId3"/>
                <a:stretch>
                  <a:fillRect l="-741" t="-365" r="-1185" b="-608"/>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869" y="1080390"/>
            <a:ext cx="4270130" cy="286098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4492868" y="4994031"/>
                <a:ext cx="4475285" cy="1323439"/>
              </a:xfrm>
              <a:prstGeom prst="rect">
                <a:avLst/>
              </a:prstGeom>
              <a:noFill/>
            </p:spPr>
            <p:txBody>
              <a:bodyPr wrap="square" rtlCol="0">
                <a:spAutoFit/>
              </a:bodyPr>
              <a:lstStyle/>
              <a:p>
                <a:r>
                  <a:rPr lang="en-US" sz="1600" b="1" dirty="0">
                    <a:solidFill>
                      <a:srgbClr val="C00000"/>
                    </a:solidFill>
                  </a:rPr>
                  <a:t>Assume the recessive allele is lethal in the homozygous recessive genotype and does not alter the fitness of the other genotypes</a:t>
                </a:r>
              </a:p>
              <a:p>
                <a:endParaRPr lang="en-US" sz="1600" b="1" dirty="0">
                  <a:solidFill>
                    <a:srgbClr val="C00000"/>
                  </a:solidFill>
                </a:endParaRPr>
              </a:p>
              <a:p>
                <a:pPr/>
                <a14:m>
                  <m:oMathPara xmlns:m="http://schemas.openxmlformats.org/officeDocument/2006/math">
                    <m:oMathParaPr>
                      <m:jc m:val="centerGroup"/>
                    </m:oMathParaPr>
                    <m:oMath xmlns:m="http://schemas.openxmlformats.org/officeDocument/2006/math">
                      <m:sSub>
                        <m:sSubPr>
                          <m:ctrlPr>
                            <a:rPr lang="en-US" sz="160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𝑤</m:t>
                          </m:r>
                        </m:e>
                        <m:sub>
                          <m:r>
                            <a:rPr lang="en-US" sz="1600" b="0" i="1" smtClean="0">
                              <a:solidFill>
                                <a:srgbClr val="C00000"/>
                              </a:solidFill>
                              <a:latin typeface="Cambria Math" panose="02040503050406030204" pitchFamily="18" charset="0"/>
                            </a:rPr>
                            <m:t>1</m:t>
                          </m:r>
                        </m:sub>
                      </m:sSub>
                      <m:r>
                        <a:rPr lang="en-US" sz="1600" b="0" i="1" smtClean="0">
                          <a:solidFill>
                            <a:srgbClr val="C00000"/>
                          </a:solidFill>
                          <a:latin typeface="Cambria Math" panose="02040503050406030204" pitchFamily="18" charset="0"/>
                        </a:rPr>
                        <m:t>=1,  </m:t>
                      </m:r>
                      <m:sSub>
                        <m:sSubPr>
                          <m:ctrlPr>
                            <a:rPr lang="en-US" sz="160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𝑤</m:t>
                          </m:r>
                        </m:e>
                        <m:sub>
                          <m:r>
                            <a:rPr lang="en-US" sz="1600" b="0" i="1" smtClean="0">
                              <a:solidFill>
                                <a:srgbClr val="C00000"/>
                              </a:solidFill>
                              <a:latin typeface="Cambria Math" panose="02040503050406030204" pitchFamily="18" charset="0"/>
                            </a:rPr>
                            <m:t>2</m:t>
                          </m:r>
                        </m:sub>
                      </m:sSub>
                      <m:r>
                        <a:rPr lang="en-US" sz="1600" b="0" i="1" smtClean="0">
                          <a:solidFill>
                            <a:srgbClr val="C00000"/>
                          </a:solidFill>
                          <a:latin typeface="Cambria Math" panose="02040503050406030204" pitchFamily="18" charset="0"/>
                        </a:rPr>
                        <m:t>=1,  </m:t>
                      </m:r>
                      <m:sSub>
                        <m:sSubPr>
                          <m:ctrlPr>
                            <a:rPr lang="en-US" sz="160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𝑤</m:t>
                          </m:r>
                        </m:e>
                        <m:sub>
                          <m:r>
                            <a:rPr lang="en-US" sz="1600" b="0" i="1" smtClean="0">
                              <a:solidFill>
                                <a:srgbClr val="C00000"/>
                              </a:solidFill>
                              <a:latin typeface="Cambria Math" panose="02040503050406030204" pitchFamily="18" charset="0"/>
                            </a:rPr>
                            <m:t>3</m:t>
                          </m:r>
                        </m:sub>
                      </m:sSub>
                      <m:r>
                        <a:rPr lang="en-US" sz="1600" b="0" i="1" smtClean="0">
                          <a:solidFill>
                            <a:srgbClr val="C00000"/>
                          </a:solidFill>
                          <a:latin typeface="Cambria Math" panose="02040503050406030204" pitchFamily="18" charset="0"/>
                        </a:rPr>
                        <m:t>=0</m:t>
                      </m:r>
                    </m:oMath>
                  </m:oMathPara>
                </a14:m>
                <a:endParaRPr lang="en-US" sz="1600" dirty="0">
                  <a:solidFill>
                    <a:srgbClr val="C0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492868" y="4994031"/>
                <a:ext cx="4475285" cy="1323439"/>
              </a:xfrm>
              <a:prstGeom prst="rect">
                <a:avLst/>
              </a:prstGeom>
              <a:blipFill>
                <a:blip r:embed="rId5"/>
                <a:stretch>
                  <a:fillRect l="-681" t="-1382"/>
                </a:stretch>
              </a:blipFill>
            </p:spPr>
            <p:txBody>
              <a:bodyPr/>
              <a:lstStyle/>
              <a:p>
                <a:r>
                  <a:rPr lang="en-US">
                    <a:noFill/>
                  </a:rPr>
                  <a:t> </a:t>
                </a:r>
              </a:p>
            </p:txBody>
          </p:sp>
        </mc:Fallback>
      </mc:AlternateContent>
      <p:sp>
        <p:nvSpPr>
          <p:cNvPr id="8" name="TextBox 7"/>
          <p:cNvSpPr txBox="1"/>
          <p:nvPr/>
        </p:nvSpPr>
        <p:spPr>
          <a:xfrm>
            <a:off x="5514974"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§8 Example</a:t>
            </a:r>
            <a:endParaRPr lang="en-US" sz="1600" b="1" dirty="0"/>
          </a:p>
        </p:txBody>
      </p:sp>
    </p:spTree>
    <p:extLst>
      <p:ext uri="{BB962C8B-B14F-4D97-AF65-F5344CB8AC3E}">
        <p14:creationId xmlns:p14="http://schemas.microsoft.com/office/powerpoint/2010/main" val="26282267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Lethal Recessive with Purifying Selection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4931018" y="4170799"/>
            <a:ext cx="3831981" cy="60806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304799" y="1080391"/>
                <a:ext cx="4117732" cy="5016758"/>
              </a:xfrm>
              <a:prstGeom prst="rect">
                <a:avLst/>
              </a:prstGeom>
              <a:noFill/>
            </p:spPr>
            <p:txBody>
              <a:bodyPr wrap="square" rtlCol="0">
                <a:spAutoFit/>
              </a:bodyPr>
              <a:lstStyle/>
              <a:p>
                <a:r>
                  <a:rPr lang="en-US" sz="1600" dirty="0"/>
                  <a:t>There are some genes for which the homozygous recessive genotype has the phenotype of a lethal disease which causes pre-reproductive death, resulting in the fitness of the homozygous recessive genotype being 0, i.e., </a:t>
                </a:r>
                <a14:m>
                  <m:oMath xmlns:m="http://schemas.openxmlformats.org/officeDocument/2006/math">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𝑤</m:t>
                        </m:r>
                      </m:e>
                      <m:sub>
                        <m:r>
                          <a:rPr lang="en-US" sz="1600" i="1" dirty="0" smtClean="0">
                            <a:latin typeface="Cambria Math" panose="02040503050406030204" pitchFamily="18" charset="0"/>
                          </a:rPr>
                          <m:t>3</m:t>
                        </m:r>
                      </m:sub>
                    </m:sSub>
                    <m:r>
                      <a:rPr lang="en-US" sz="1600" i="1" dirty="0" smtClean="0">
                        <a:latin typeface="Cambria Math" panose="02040503050406030204" pitchFamily="18" charset="0"/>
                      </a:rPr>
                      <m:t>= 0</m:t>
                    </m:r>
                  </m:oMath>
                </a14:m>
                <a:r>
                  <a:rPr lang="en-US" sz="1600" dirty="0"/>
                  <a:t>. Some examples of such diseases in humans are </a:t>
                </a:r>
                <a:r>
                  <a:rPr lang="en-US" sz="1600" dirty="0" err="1"/>
                  <a:t>Tays</a:t>
                </a:r>
                <a:r>
                  <a:rPr lang="en-US" sz="1600" dirty="0"/>
                  <a:t>-Sachs disease and cystic fibrosis.</a:t>
                </a:r>
              </a:p>
              <a:p>
                <a:endParaRPr lang="en-US" sz="1600" dirty="0"/>
              </a:p>
              <a:p>
                <a:r>
                  <a:rPr lang="en-US" sz="1600" dirty="0"/>
                  <a:t>In </a:t>
                </a:r>
                <a:r>
                  <a:rPr lang="en-US" sz="1600" i="1" dirty="0"/>
                  <a:t>Drosophila melanogaster</a:t>
                </a:r>
                <a:r>
                  <a:rPr lang="en-US" sz="1600" dirty="0"/>
                  <a:t> (aka the common fruit fly), the homozygous recessive genotype of the </a:t>
                </a:r>
                <a:r>
                  <a:rPr lang="en-US" sz="1600" i="1" dirty="0"/>
                  <a:t>glued</a:t>
                </a:r>
                <a:r>
                  <a:rPr lang="en-US" sz="1600" dirty="0"/>
                  <a:t> gene causes pre-reproductive</a:t>
                </a:r>
              </a:p>
              <a:p>
                <a:r>
                  <a:rPr lang="en-US" sz="1600" dirty="0"/>
                  <a:t>death, and the heterozygous genotype reduces eye size and affects eye appearance. Two replicate populations of </a:t>
                </a:r>
                <a:r>
                  <a:rPr lang="en-US" sz="1600" i="1" dirty="0"/>
                  <a:t>Drosophila melanogaster</a:t>
                </a:r>
                <a:r>
                  <a:rPr lang="en-US" sz="1600" dirty="0"/>
                  <a:t> were initiated with all heterozygotes so that </a:t>
                </a:r>
                <a14:m>
                  <m:oMath xmlns:m="http://schemas.openxmlformats.org/officeDocument/2006/math">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𝑞</m:t>
                        </m:r>
                      </m:e>
                      <m:sub>
                        <m:r>
                          <a:rPr lang="en-US" sz="1600" i="1" dirty="0" smtClean="0">
                            <a:latin typeface="Cambria Math" panose="02040503050406030204" pitchFamily="18" charset="0"/>
                          </a:rPr>
                          <m:t>0</m:t>
                        </m:r>
                      </m:sub>
                    </m:sSub>
                    <m:r>
                      <a:rPr lang="en-US" sz="1600" i="1" dirty="0" smtClean="0">
                        <a:latin typeface="Cambria Math" panose="02040503050406030204" pitchFamily="18" charset="0"/>
                      </a:rPr>
                      <m:t>= 0</m:t>
                    </m:r>
                    <m:r>
                      <a:rPr lang="en-US" sz="1600" b="0" i="1" dirty="0" smtClean="0">
                        <a:latin typeface="Cambria Math" panose="02040503050406030204" pitchFamily="18" charset="0"/>
                      </a:rPr>
                      <m:t>.</m:t>
                    </m:r>
                    <m:r>
                      <a:rPr lang="en-US" sz="1600" i="1" dirty="0" smtClean="0">
                        <a:latin typeface="Cambria Math" panose="02040503050406030204" pitchFamily="18" charset="0"/>
                      </a:rPr>
                      <m:t>5</m:t>
                    </m:r>
                  </m:oMath>
                </a14:m>
                <a:r>
                  <a:rPr lang="en-US" sz="1600" dirty="0"/>
                  <a:t>. The frequency of the recessive allele was recorded for 7 successive generations for each replicate population.</a:t>
                </a:r>
                <a:endParaRPr lang="en-US" sz="1400" dirty="0"/>
              </a:p>
            </p:txBody>
          </p:sp>
        </mc:Choice>
        <mc:Fallback xmlns="">
          <p:sp>
            <p:nvSpPr>
              <p:cNvPr id="10" name="TextBox 9"/>
              <p:cNvSpPr txBox="1">
                <a:spLocks noRot="1" noChangeAspect="1" noMove="1" noResize="1" noEditPoints="1" noAdjustHandles="1" noChangeArrowheads="1" noChangeShapeType="1" noTextEdit="1"/>
              </p:cNvSpPr>
              <p:nvPr/>
            </p:nvSpPr>
            <p:spPr>
              <a:xfrm>
                <a:off x="304799" y="1080391"/>
                <a:ext cx="4117732" cy="5016758"/>
              </a:xfrm>
              <a:prstGeom prst="rect">
                <a:avLst/>
              </a:prstGeom>
              <a:blipFill>
                <a:blip r:embed="rId4"/>
                <a:stretch>
                  <a:fillRect l="-741" t="-365" r="-1185" b="-608"/>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2869" y="1080390"/>
            <a:ext cx="4270130" cy="286098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4492868" y="4994031"/>
                <a:ext cx="4475285" cy="1686103"/>
              </a:xfrm>
              <a:prstGeom prst="rect">
                <a:avLst/>
              </a:prstGeom>
              <a:noFill/>
            </p:spPr>
            <p:txBody>
              <a:bodyPr wrap="square" rtlCol="0">
                <a:spAutoFit/>
              </a:bodyPr>
              <a:lstStyle/>
              <a:p>
                <a:r>
                  <a:rPr lang="en-US" sz="1600" b="1" dirty="0">
                    <a:solidFill>
                      <a:srgbClr val="00A8A8"/>
                    </a:solidFill>
                  </a:rPr>
                  <a:t>Assume the recessive allele causes is lethal in the homozygous recessive genotype and reduces the fitness of the heterozygous genotype</a:t>
                </a:r>
              </a:p>
              <a:p>
                <a:endParaRPr lang="en-US" sz="1600" b="1" dirty="0">
                  <a:solidFill>
                    <a:srgbClr val="00A8A8"/>
                  </a:solidFill>
                </a:endParaRPr>
              </a:p>
              <a:p>
                <a:pPr/>
                <a14:m>
                  <m:oMathPara xmlns:m="http://schemas.openxmlformats.org/officeDocument/2006/math">
                    <m:oMathParaPr>
                      <m:jc m:val="centerGroup"/>
                    </m:oMathParaPr>
                    <m:oMath xmlns:m="http://schemas.openxmlformats.org/officeDocument/2006/math">
                      <m:sSub>
                        <m:sSubPr>
                          <m:ctrlPr>
                            <a:rPr lang="en-US" sz="1600" i="1" smtClean="0">
                              <a:solidFill>
                                <a:srgbClr val="00A8A8"/>
                              </a:solidFill>
                              <a:latin typeface="Cambria Math" panose="02040503050406030204" pitchFamily="18" charset="0"/>
                            </a:rPr>
                          </m:ctrlPr>
                        </m:sSubPr>
                        <m:e>
                          <m:r>
                            <a:rPr lang="en-US" sz="1600" b="0" i="1" smtClean="0">
                              <a:solidFill>
                                <a:srgbClr val="00A8A8"/>
                              </a:solidFill>
                              <a:latin typeface="Cambria Math" panose="02040503050406030204" pitchFamily="18" charset="0"/>
                            </a:rPr>
                            <m:t>𝑤</m:t>
                          </m:r>
                        </m:e>
                        <m:sub>
                          <m:r>
                            <a:rPr lang="en-US" sz="1600" b="0" i="1" smtClean="0">
                              <a:solidFill>
                                <a:srgbClr val="00A8A8"/>
                              </a:solidFill>
                              <a:latin typeface="Cambria Math" panose="02040503050406030204" pitchFamily="18" charset="0"/>
                            </a:rPr>
                            <m:t>1</m:t>
                          </m:r>
                        </m:sub>
                      </m:sSub>
                      <m:r>
                        <a:rPr lang="en-US" sz="1600" b="0" i="1" smtClean="0">
                          <a:solidFill>
                            <a:srgbClr val="00A8A8"/>
                          </a:solidFill>
                          <a:latin typeface="Cambria Math" panose="02040503050406030204" pitchFamily="18" charset="0"/>
                        </a:rPr>
                        <m:t>=1,  </m:t>
                      </m:r>
                      <m:sSub>
                        <m:sSubPr>
                          <m:ctrlPr>
                            <a:rPr lang="en-US" sz="1600" i="1" smtClean="0">
                              <a:solidFill>
                                <a:srgbClr val="00A8A8"/>
                              </a:solidFill>
                              <a:latin typeface="Cambria Math" panose="02040503050406030204" pitchFamily="18" charset="0"/>
                            </a:rPr>
                          </m:ctrlPr>
                        </m:sSubPr>
                        <m:e>
                          <m:r>
                            <a:rPr lang="en-US" sz="1600" b="0" i="1" smtClean="0">
                              <a:solidFill>
                                <a:srgbClr val="00A8A8"/>
                              </a:solidFill>
                              <a:latin typeface="Cambria Math" panose="02040503050406030204" pitchFamily="18" charset="0"/>
                            </a:rPr>
                            <m:t>𝑤</m:t>
                          </m:r>
                        </m:e>
                        <m:sub>
                          <m:r>
                            <a:rPr lang="en-US" sz="1600" b="0" i="1" smtClean="0">
                              <a:solidFill>
                                <a:srgbClr val="00A8A8"/>
                              </a:solidFill>
                              <a:latin typeface="Cambria Math" panose="02040503050406030204" pitchFamily="18" charset="0"/>
                            </a:rPr>
                            <m:t>2</m:t>
                          </m:r>
                        </m:sub>
                      </m:sSub>
                      <m:r>
                        <a:rPr lang="en-US" sz="1600" b="0" i="1" smtClean="0">
                          <a:solidFill>
                            <a:srgbClr val="00A8A8"/>
                          </a:solidFill>
                          <a:latin typeface="Cambria Math" panose="02040503050406030204" pitchFamily="18" charset="0"/>
                        </a:rPr>
                        <m:t>=1−</m:t>
                      </m:r>
                      <m:r>
                        <a:rPr lang="en-US" sz="1600" b="0" i="1" smtClean="0">
                          <a:solidFill>
                            <a:srgbClr val="00A8A8"/>
                          </a:solidFill>
                          <a:latin typeface="Cambria Math" panose="02040503050406030204" pitchFamily="18" charset="0"/>
                        </a:rPr>
                        <m:t>h𝑠</m:t>
                      </m:r>
                      <m:r>
                        <a:rPr lang="en-US" sz="1600" b="0" i="1" smtClean="0">
                          <a:solidFill>
                            <a:srgbClr val="00A8A8"/>
                          </a:solidFill>
                          <a:latin typeface="Cambria Math" panose="02040503050406030204" pitchFamily="18" charset="0"/>
                        </a:rPr>
                        <m:t>,  </m:t>
                      </m:r>
                      <m:sSub>
                        <m:sSubPr>
                          <m:ctrlPr>
                            <a:rPr lang="en-US" sz="1600" i="1" smtClean="0">
                              <a:solidFill>
                                <a:srgbClr val="00A8A8"/>
                              </a:solidFill>
                              <a:latin typeface="Cambria Math" panose="02040503050406030204" pitchFamily="18" charset="0"/>
                            </a:rPr>
                          </m:ctrlPr>
                        </m:sSubPr>
                        <m:e>
                          <m:r>
                            <a:rPr lang="en-US" sz="1600" b="0" i="1" smtClean="0">
                              <a:solidFill>
                                <a:srgbClr val="00A8A8"/>
                              </a:solidFill>
                              <a:latin typeface="Cambria Math" panose="02040503050406030204" pitchFamily="18" charset="0"/>
                            </a:rPr>
                            <m:t>𝑤</m:t>
                          </m:r>
                        </m:e>
                        <m:sub>
                          <m:r>
                            <a:rPr lang="en-US" sz="1600" b="0" i="1" smtClean="0">
                              <a:solidFill>
                                <a:srgbClr val="00A8A8"/>
                              </a:solidFill>
                              <a:latin typeface="Cambria Math" panose="02040503050406030204" pitchFamily="18" charset="0"/>
                            </a:rPr>
                            <m:t>3</m:t>
                          </m:r>
                        </m:sub>
                      </m:sSub>
                      <m:r>
                        <a:rPr lang="en-US" sz="1600" b="0" i="1" smtClean="0">
                          <a:solidFill>
                            <a:srgbClr val="00A8A8"/>
                          </a:solidFill>
                          <a:latin typeface="Cambria Math" panose="02040503050406030204" pitchFamily="18" charset="0"/>
                        </a:rPr>
                        <m:t>=1−</m:t>
                      </m:r>
                      <m:r>
                        <a:rPr lang="en-US" sz="1600" b="0" i="1" smtClean="0">
                          <a:solidFill>
                            <a:srgbClr val="00A8A8"/>
                          </a:solidFill>
                          <a:latin typeface="Cambria Math" panose="02040503050406030204" pitchFamily="18" charset="0"/>
                        </a:rPr>
                        <m:t>𝑠</m:t>
                      </m:r>
                    </m:oMath>
                  </m:oMathPara>
                </a14:m>
                <a:endParaRPr lang="en-US" sz="1600" b="0" dirty="0">
                  <a:solidFill>
                    <a:srgbClr val="00A8A8"/>
                  </a:solidFill>
                </a:endParaRPr>
              </a:p>
              <a:p>
                <a:pPr/>
                <a14:m>
                  <m:oMathPara xmlns:m="http://schemas.openxmlformats.org/officeDocument/2006/math">
                    <m:oMathParaPr>
                      <m:jc m:val="centerGroup"/>
                    </m:oMathParaPr>
                    <m:oMath xmlns:m="http://schemas.openxmlformats.org/officeDocument/2006/math">
                      <m:r>
                        <a:rPr lang="en-US" sz="1600" b="0" i="1" smtClean="0">
                          <a:solidFill>
                            <a:srgbClr val="00A8A8"/>
                          </a:solidFill>
                          <a:latin typeface="Cambria Math" panose="02040503050406030204" pitchFamily="18" charset="0"/>
                        </a:rPr>
                        <m:t>𝑠</m:t>
                      </m:r>
                      <m:r>
                        <a:rPr lang="en-US" sz="1600" b="0" i="1" smtClean="0">
                          <a:solidFill>
                            <a:srgbClr val="00A8A8"/>
                          </a:solidFill>
                          <a:latin typeface="Cambria Math" panose="02040503050406030204" pitchFamily="18" charset="0"/>
                        </a:rPr>
                        <m:t>=1    </m:t>
                      </m:r>
                      <m:r>
                        <m:rPr>
                          <m:nor/>
                        </m:rPr>
                        <a:rPr lang="en-US" sz="1600" b="0" i="0" smtClean="0">
                          <a:solidFill>
                            <a:srgbClr val="00A8A8"/>
                          </a:solidFill>
                          <a:latin typeface="Cambria Math" panose="02040503050406030204" pitchFamily="18" charset="0"/>
                        </a:rPr>
                        <m:t>and</m:t>
                      </m:r>
                      <m:r>
                        <a:rPr lang="en-US" sz="1600" b="0" i="1" smtClean="0">
                          <a:solidFill>
                            <a:srgbClr val="00A8A8"/>
                          </a:solidFill>
                          <a:latin typeface="Cambria Math" panose="02040503050406030204" pitchFamily="18" charset="0"/>
                        </a:rPr>
                        <m:t>   </m:t>
                      </m:r>
                      <m:r>
                        <a:rPr lang="en-US" sz="1600" b="0" i="1" smtClean="0">
                          <a:solidFill>
                            <a:srgbClr val="00A8A8"/>
                          </a:solidFill>
                          <a:latin typeface="Cambria Math" panose="02040503050406030204" pitchFamily="18" charset="0"/>
                        </a:rPr>
                        <m:t>h</m:t>
                      </m:r>
                      <m:r>
                        <a:rPr lang="en-US" sz="1600" b="0" i="1" smtClean="0">
                          <a:solidFill>
                            <a:srgbClr val="00A8A8"/>
                          </a:solidFill>
                          <a:latin typeface="Cambria Math" panose="02040503050406030204" pitchFamily="18" charset="0"/>
                        </a:rPr>
                        <m:t>=</m:t>
                      </m:r>
                      <m:f>
                        <m:fPr>
                          <m:type m:val="skw"/>
                          <m:ctrlPr>
                            <a:rPr lang="en-US" sz="1600" b="0" i="1" smtClean="0">
                              <a:solidFill>
                                <a:srgbClr val="00A8A8"/>
                              </a:solidFill>
                              <a:latin typeface="Cambria Math" panose="02040503050406030204" pitchFamily="18" charset="0"/>
                            </a:rPr>
                          </m:ctrlPr>
                        </m:fPr>
                        <m:num>
                          <m:r>
                            <a:rPr lang="en-US" sz="1600" b="0" i="1" smtClean="0">
                              <a:solidFill>
                                <a:srgbClr val="00A8A8"/>
                              </a:solidFill>
                              <a:latin typeface="Cambria Math" panose="02040503050406030204" pitchFamily="18" charset="0"/>
                            </a:rPr>
                            <m:t>1</m:t>
                          </m:r>
                        </m:num>
                        <m:den>
                          <m:r>
                            <a:rPr lang="en-US" sz="1600" b="0" i="1" smtClean="0">
                              <a:solidFill>
                                <a:srgbClr val="00A8A8"/>
                              </a:solidFill>
                              <a:latin typeface="Cambria Math" panose="02040503050406030204" pitchFamily="18" charset="0"/>
                            </a:rPr>
                            <m:t>3</m:t>
                          </m:r>
                        </m:den>
                      </m:f>
                      <m:r>
                        <a:rPr lang="en-US" sz="1600" b="0" i="1" smtClean="0">
                          <a:solidFill>
                            <a:srgbClr val="00A8A8"/>
                          </a:solidFill>
                          <a:latin typeface="Cambria Math" panose="02040503050406030204" pitchFamily="18" charset="0"/>
                        </a:rPr>
                        <m:t> </m:t>
                      </m:r>
                      <m:r>
                        <m:rPr>
                          <m:nor/>
                        </m:rPr>
                        <a:rPr lang="en-US" sz="1600" b="0" i="0" smtClean="0">
                          <a:solidFill>
                            <a:srgbClr val="00A8A8"/>
                          </a:solidFill>
                          <a:latin typeface="Cambria Math" panose="02040503050406030204" pitchFamily="18" charset="0"/>
                        </a:rPr>
                        <m:t>or</m:t>
                      </m:r>
                      <m:r>
                        <a:rPr lang="en-US" sz="1600" b="0" i="1" smtClean="0">
                          <a:solidFill>
                            <a:srgbClr val="00A8A8"/>
                          </a:solidFill>
                          <a:latin typeface="Cambria Math" panose="02040503050406030204" pitchFamily="18" charset="0"/>
                        </a:rPr>
                        <m:t>  </m:t>
                      </m:r>
                      <m:r>
                        <a:rPr lang="en-US" sz="1600" b="0" i="1" smtClean="0">
                          <a:solidFill>
                            <a:srgbClr val="00A8A8"/>
                          </a:solidFill>
                          <a:latin typeface="Cambria Math" panose="02040503050406030204" pitchFamily="18" charset="0"/>
                        </a:rPr>
                        <m:t>h</m:t>
                      </m:r>
                      <m:r>
                        <a:rPr lang="en-US" sz="1600" b="0" i="1" smtClean="0">
                          <a:solidFill>
                            <a:srgbClr val="00A8A8"/>
                          </a:solidFill>
                          <a:latin typeface="Cambria Math" panose="02040503050406030204" pitchFamily="18" charset="0"/>
                        </a:rPr>
                        <m:t>=</m:t>
                      </m:r>
                      <m:f>
                        <m:fPr>
                          <m:type m:val="skw"/>
                          <m:ctrlPr>
                            <a:rPr lang="en-US" sz="1600" b="0" i="1" smtClean="0">
                              <a:solidFill>
                                <a:srgbClr val="00A8A8"/>
                              </a:solidFill>
                              <a:latin typeface="Cambria Math" panose="02040503050406030204" pitchFamily="18" charset="0"/>
                            </a:rPr>
                          </m:ctrlPr>
                        </m:fPr>
                        <m:num>
                          <m:r>
                            <a:rPr lang="en-US" sz="1600" b="0" i="1" smtClean="0">
                              <a:solidFill>
                                <a:srgbClr val="00A8A8"/>
                              </a:solidFill>
                              <a:latin typeface="Cambria Math" panose="02040503050406030204" pitchFamily="18" charset="0"/>
                            </a:rPr>
                            <m:t>2</m:t>
                          </m:r>
                        </m:num>
                        <m:den>
                          <m:r>
                            <a:rPr lang="en-US" sz="1600" b="0" i="1" smtClean="0">
                              <a:solidFill>
                                <a:srgbClr val="00A8A8"/>
                              </a:solidFill>
                              <a:latin typeface="Cambria Math" panose="02040503050406030204" pitchFamily="18" charset="0"/>
                            </a:rPr>
                            <m:t>3</m:t>
                          </m:r>
                        </m:den>
                      </m:f>
                    </m:oMath>
                  </m:oMathPara>
                </a14:m>
                <a:r>
                  <a:rPr lang="en-US" sz="1600" b="0" dirty="0">
                    <a:solidFill>
                      <a:srgbClr val="00A8A8"/>
                    </a:solidFill>
                  </a:rPr>
                  <a:t/>
                </a:r>
                <a:br>
                  <a:rPr lang="en-US" sz="1600" b="0" dirty="0">
                    <a:solidFill>
                      <a:srgbClr val="00A8A8"/>
                    </a:solidFill>
                  </a:rPr>
                </a:br>
                <a:endParaRPr lang="en-US" sz="1600" dirty="0">
                  <a:solidFill>
                    <a:srgbClr val="00A8A8"/>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492868" y="4994031"/>
                <a:ext cx="4475285" cy="1686103"/>
              </a:xfrm>
              <a:prstGeom prst="rect">
                <a:avLst/>
              </a:prstGeom>
              <a:blipFill>
                <a:blip r:embed="rId6"/>
                <a:stretch>
                  <a:fillRect l="-681" t="-1083" b="-39350"/>
                </a:stretch>
              </a:blipFill>
            </p:spPr>
            <p:txBody>
              <a:bodyPr/>
              <a:lstStyle/>
              <a:p>
                <a:r>
                  <a:rPr lang="en-US">
                    <a:noFill/>
                  </a:rPr>
                  <a:t> </a:t>
                </a:r>
              </a:p>
            </p:txBody>
          </p:sp>
        </mc:Fallback>
      </mc:AlternateContent>
      <p:sp>
        <p:nvSpPr>
          <p:cNvPr id="8" name="TextBox 7"/>
          <p:cNvSpPr txBox="1"/>
          <p:nvPr/>
        </p:nvSpPr>
        <p:spPr>
          <a:xfrm>
            <a:off x="7553324" y="541213"/>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§8 Example</a:t>
            </a:r>
            <a:endParaRPr lang="en-US" sz="1600" b="1" dirty="0"/>
          </a:p>
        </p:txBody>
      </p:sp>
    </p:spTree>
    <p:extLst>
      <p:ext uri="{BB962C8B-B14F-4D97-AF65-F5344CB8AC3E}">
        <p14:creationId xmlns:p14="http://schemas.microsoft.com/office/powerpoint/2010/main" val="452820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3024" y="1195172"/>
            <a:ext cx="7229475" cy="5010150"/>
          </a:xfrm>
          <a:prstGeom prst="rect">
            <a:avLst/>
          </a:prstGeom>
        </p:spPr>
      </p:pic>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Lethal Recessive Selection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815862" y="2206869"/>
            <a:ext cx="2348848" cy="369332"/>
          </a:xfrm>
          <a:prstGeom prst="rect">
            <a:avLst/>
          </a:prstGeom>
          <a:noFill/>
        </p:spPr>
        <p:txBody>
          <a:bodyPr wrap="none" rtlCol="0">
            <a:spAutoFit/>
          </a:bodyPr>
          <a:lstStyle/>
          <a:p>
            <a:r>
              <a:rPr lang="en-US" b="1" dirty="0">
                <a:solidFill>
                  <a:srgbClr val="C00000"/>
                </a:solidFill>
              </a:rPr>
              <a:t>Lethal recessive model</a:t>
            </a:r>
          </a:p>
        </p:txBody>
      </p:sp>
      <p:sp>
        <p:nvSpPr>
          <p:cNvPr id="11" name="Down Arrow 10"/>
          <p:cNvSpPr/>
          <p:nvPr/>
        </p:nvSpPr>
        <p:spPr>
          <a:xfrm rot="1504670">
            <a:off x="4029817" y="2601822"/>
            <a:ext cx="170601" cy="905404"/>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92609" y="3044364"/>
            <a:ext cx="2611164" cy="646331"/>
          </a:xfrm>
          <a:prstGeom prst="rect">
            <a:avLst/>
          </a:prstGeom>
          <a:noFill/>
        </p:spPr>
        <p:txBody>
          <a:bodyPr wrap="none" rtlCol="0">
            <a:spAutoFit/>
          </a:bodyPr>
          <a:lstStyle/>
          <a:p>
            <a:pPr algn="ctr"/>
            <a:r>
              <a:rPr lang="en-US" b="1" dirty="0">
                <a:solidFill>
                  <a:srgbClr val="00A8A8"/>
                </a:solidFill>
              </a:rPr>
              <a:t>Lethal recessive with </a:t>
            </a:r>
          </a:p>
          <a:p>
            <a:pPr algn="ctr"/>
            <a:r>
              <a:rPr lang="en-US" b="1" dirty="0">
                <a:solidFill>
                  <a:srgbClr val="00A8A8"/>
                </a:solidFill>
              </a:rPr>
              <a:t>purifying selection model</a:t>
            </a:r>
          </a:p>
        </p:txBody>
      </p:sp>
      <p:sp>
        <p:nvSpPr>
          <p:cNvPr id="13" name="Down Arrow 12"/>
          <p:cNvSpPr/>
          <p:nvPr/>
        </p:nvSpPr>
        <p:spPr>
          <a:xfrm rot="1504670">
            <a:off x="6501089" y="3686640"/>
            <a:ext cx="210541" cy="1235350"/>
          </a:xfrm>
          <a:prstGeom prst="downArrow">
            <a:avLst/>
          </a:prstGeom>
          <a:solidFill>
            <a:schemeClr val="bg1"/>
          </a:solidFill>
          <a:ln w="28575">
            <a:solidFill>
              <a:srgbClr val="00A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CD6A80F-DFB0-45F0-969D-41F0AB520A89}"/>
                  </a:ext>
                </a:extLst>
              </p:cNvPr>
              <p:cNvSpPr txBox="1"/>
              <p:nvPr/>
            </p:nvSpPr>
            <p:spPr>
              <a:xfrm>
                <a:off x="6956890" y="3620845"/>
                <a:ext cx="924164" cy="4140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A8A8"/>
                          </a:solidFill>
                          <a:latin typeface="Cambria Math" panose="02040503050406030204" pitchFamily="18" charset="0"/>
                        </a:rPr>
                        <m:t>h</m:t>
                      </m:r>
                      <m:r>
                        <a:rPr lang="en-US" sz="1600" b="0" i="1" smtClean="0">
                          <a:solidFill>
                            <a:srgbClr val="00A8A8"/>
                          </a:solidFill>
                          <a:latin typeface="Cambria Math" panose="02040503050406030204" pitchFamily="18" charset="0"/>
                        </a:rPr>
                        <m:t>=</m:t>
                      </m:r>
                      <m:f>
                        <m:fPr>
                          <m:type m:val="skw"/>
                          <m:ctrlPr>
                            <a:rPr lang="en-US" sz="1600" i="1">
                              <a:solidFill>
                                <a:srgbClr val="00A8A8"/>
                              </a:solidFill>
                              <a:latin typeface="Cambria Math" panose="02040503050406030204" pitchFamily="18" charset="0"/>
                            </a:rPr>
                          </m:ctrlPr>
                        </m:fPr>
                        <m:num>
                          <m:r>
                            <a:rPr lang="en-US" sz="1600" i="1">
                              <a:solidFill>
                                <a:srgbClr val="00A8A8"/>
                              </a:solidFill>
                              <a:latin typeface="Cambria Math" panose="02040503050406030204" pitchFamily="18" charset="0"/>
                            </a:rPr>
                            <m:t>1</m:t>
                          </m:r>
                        </m:num>
                        <m:den>
                          <m:r>
                            <a:rPr lang="en-US" sz="1600" i="1">
                              <a:solidFill>
                                <a:srgbClr val="00A8A8"/>
                              </a:solidFill>
                              <a:latin typeface="Cambria Math" panose="02040503050406030204" pitchFamily="18" charset="0"/>
                            </a:rPr>
                            <m:t>3</m:t>
                          </m:r>
                        </m:den>
                      </m:f>
                    </m:oMath>
                  </m:oMathPara>
                </a14:m>
                <a:endParaRPr lang="en-US" sz="1600" dirty="0">
                  <a:solidFill>
                    <a:srgbClr val="00A8A8"/>
                  </a:solidFill>
                </a:endParaRPr>
              </a:p>
            </p:txBody>
          </p:sp>
        </mc:Choice>
        <mc:Fallback xmlns="">
          <p:sp>
            <p:nvSpPr>
              <p:cNvPr id="3" name="TextBox 2">
                <a:extLst>
                  <a:ext uri="{FF2B5EF4-FFF2-40B4-BE49-F238E27FC236}">
                    <a16:creationId xmlns:a16="http://schemas.microsoft.com/office/drawing/2014/main" id="{0CD6A80F-DFB0-45F0-969D-41F0AB520A89}"/>
                  </a:ext>
                </a:extLst>
              </p:cNvPr>
              <p:cNvSpPr txBox="1">
                <a:spLocks noRot="1" noChangeAspect="1" noMove="1" noResize="1" noEditPoints="1" noAdjustHandles="1" noChangeArrowheads="1" noChangeShapeType="1" noTextEdit="1"/>
              </p:cNvSpPr>
              <p:nvPr/>
            </p:nvSpPr>
            <p:spPr>
              <a:xfrm>
                <a:off x="6956890" y="3620845"/>
                <a:ext cx="924164" cy="414088"/>
              </a:xfrm>
              <a:prstGeom prst="rect">
                <a:avLst/>
              </a:prstGeom>
              <a:blipFill>
                <a:blip r:embed="rId3"/>
                <a:stretch>
                  <a:fillRect t="-108824" r="-57895" b="-173529"/>
                </a:stretch>
              </a:blipFill>
            </p:spPr>
            <p:txBody>
              <a:bodyPr/>
              <a:lstStyle/>
              <a:p>
                <a:r>
                  <a:rPr lang="en-US">
                    <a:noFill/>
                  </a:rPr>
                  <a:t> </a:t>
                </a:r>
              </a:p>
            </p:txBody>
          </p:sp>
        </mc:Fallback>
      </mc:AlternateContent>
      <p:sp>
        <p:nvSpPr>
          <p:cNvPr id="10" name="TextBox 9"/>
          <p:cNvSpPr txBox="1"/>
          <p:nvPr/>
        </p:nvSpPr>
        <p:spPr>
          <a:xfrm>
            <a:off x="5514974"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§8 Example</a:t>
            </a:r>
            <a:endParaRPr lang="en-US" sz="1600" b="1" dirty="0"/>
          </a:p>
        </p:txBody>
      </p:sp>
      <p:sp>
        <p:nvSpPr>
          <p:cNvPr id="14" name="TextBox 13"/>
          <p:cNvSpPr txBox="1"/>
          <p:nvPr/>
        </p:nvSpPr>
        <p:spPr>
          <a:xfrm>
            <a:off x="343973" y="5765805"/>
            <a:ext cx="2611164" cy="646331"/>
          </a:xfrm>
          <a:prstGeom prst="rect">
            <a:avLst/>
          </a:prstGeom>
          <a:noFill/>
        </p:spPr>
        <p:txBody>
          <a:bodyPr wrap="none" rtlCol="0">
            <a:spAutoFit/>
          </a:bodyPr>
          <a:lstStyle/>
          <a:p>
            <a:pPr algn="ctr"/>
            <a:r>
              <a:rPr lang="en-US" b="1" dirty="0">
                <a:solidFill>
                  <a:srgbClr val="00A8A8"/>
                </a:solidFill>
              </a:rPr>
              <a:t>Lethal recessive with </a:t>
            </a:r>
          </a:p>
          <a:p>
            <a:pPr algn="ctr"/>
            <a:r>
              <a:rPr lang="en-US" b="1" dirty="0">
                <a:solidFill>
                  <a:srgbClr val="00A8A8"/>
                </a:solidFill>
              </a:rPr>
              <a:t>purifying selection model</a:t>
            </a:r>
          </a:p>
        </p:txBody>
      </p:sp>
      <p:sp>
        <p:nvSpPr>
          <p:cNvPr id="15" name="Down Arrow 14"/>
          <p:cNvSpPr/>
          <p:nvPr/>
        </p:nvSpPr>
        <p:spPr>
          <a:xfrm rot="12304670">
            <a:off x="2849866" y="4635322"/>
            <a:ext cx="210541" cy="1235350"/>
          </a:xfrm>
          <a:prstGeom prst="downArrow">
            <a:avLst/>
          </a:prstGeom>
          <a:solidFill>
            <a:schemeClr val="bg1"/>
          </a:solidFill>
          <a:ln w="28575">
            <a:solidFill>
              <a:srgbClr val="00A8A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CD6A80F-DFB0-45F0-969D-41F0AB520A89}"/>
                  </a:ext>
                </a:extLst>
              </p:cNvPr>
              <p:cNvSpPr txBox="1"/>
              <p:nvPr/>
            </p:nvSpPr>
            <p:spPr>
              <a:xfrm>
                <a:off x="1308254" y="6342286"/>
                <a:ext cx="924164" cy="4140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A8A8"/>
                          </a:solidFill>
                          <a:latin typeface="Cambria Math" panose="02040503050406030204" pitchFamily="18" charset="0"/>
                        </a:rPr>
                        <m:t>h</m:t>
                      </m:r>
                      <m:r>
                        <a:rPr lang="en-US" sz="1600" b="0" i="1" smtClean="0">
                          <a:solidFill>
                            <a:srgbClr val="00A8A8"/>
                          </a:solidFill>
                          <a:latin typeface="Cambria Math" panose="02040503050406030204" pitchFamily="18" charset="0"/>
                        </a:rPr>
                        <m:t>=</m:t>
                      </m:r>
                      <m:f>
                        <m:fPr>
                          <m:type m:val="skw"/>
                          <m:ctrlPr>
                            <a:rPr lang="en-US" sz="1600" i="1">
                              <a:solidFill>
                                <a:srgbClr val="00A8A8"/>
                              </a:solidFill>
                              <a:latin typeface="Cambria Math" panose="02040503050406030204" pitchFamily="18" charset="0"/>
                            </a:rPr>
                          </m:ctrlPr>
                        </m:fPr>
                        <m:num>
                          <m:r>
                            <a:rPr lang="en-US" sz="1600" b="0" i="1" smtClean="0">
                              <a:solidFill>
                                <a:srgbClr val="00A8A8"/>
                              </a:solidFill>
                              <a:latin typeface="Cambria Math" panose="02040503050406030204" pitchFamily="18" charset="0"/>
                            </a:rPr>
                            <m:t>2</m:t>
                          </m:r>
                        </m:num>
                        <m:den>
                          <m:r>
                            <a:rPr lang="en-US" sz="1600" i="1">
                              <a:solidFill>
                                <a:srgbClr val="00A8A8"/>
                              </a:solidFill>
                              <a:latin typeface="Cambria Math" panose="02040503050406030204" pitchFamily="18" charset="0"/>
                            </a:rPr>
                            <m:t>3</m:t>
                          </m:r>
                        </m:den>
                      </m:f>
                    </m:oMath>
                  </m:oMathPara>
                </a14:m>
                <a:endParaRPr lang="en-US" sz="1600" dirty="0">
                  <a:solidFill>
                    <a:srgbClr val="00A8A8"/>
                  </a:solidFill>
                </a:endParaRPr>
              </a:p>
            </p:txBody>
          </p:sp>
        </mc:Choice>
        <mc:Fallback xmlns="">
          <p:sp>
            <p:nvSpPr>
              <p:cNvPr id="16" name="TextBox 15">
                <a:extLst>
                  <a:ext uri="{FF2B5EF4-FFF2-40B4-BE49-F238E27FC236}">
                    <a16:creationId xmlns:a16="http://schemas.microsoft.com/office/drawing/2014/main" id="{0CD6A80F-DFB0-45F0-969D-41F0AB520A89}"/>
                  </a:ext>
                </a:extLst>
              </p:cNvPr>
              <p:cNvSpPr txBox="1">
                <a:spLocks noRot="1" noChangeAspect="1" noMove="1" noResize="1" noEditPoints="1" noAdjustHandles="1" noChangeArrowheads="1" noChangeShapeType="1" noTextEdit="1"/>
              </p:cNvSpPr>
              <p:nvPr/>
            </p:nvSpPr>
            <p:spPr>
              <a:xfrm>
                <a:off x="1308254" y="6342286"/>
                <a:ext cx="924164" cy="414088"/>
              </a:xfrm>
              <a:prstGeom prst="rect">
                <a:avLst/>
              </a:prstGeom>
              <a:blipFill>
                <a:blip r:embed="rId4"/>
                <a:stretch>
                  <a:fillRect t="-108824" r="-58278" b="-173529"/>
                </a:stretch>
              </a:blipFill>
            </p:spPr>
            <p:txBody>
              <a:bodyPr/>
              <a:lstStyle/>
              <a:p>
                <a:r>
                  <a:rPr lang="en-US">
                    <a:noFill/>
                  </a:rPr>
                  <a:t> </a:t>
                </a:r>
              </a:p>
            </p:txBody>
          </p:sp>
        </mc:Fallback>
      </mc:AlternateContent>
    </p:spTree>
    <p:extLst>
      <p:ext uri="{BB962C8B-B14F-4D97-AF65-F5344CB8AC3E}">
        <p14:creationId xmlns:p14="http://schemas.microsoft.com/office/powerpoint/2010/main" val="42821013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43225" y="3286125"/>
            <a:ext cx="390525" cy="4095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Lethal Recessive with Purifying Selection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4931018" y="4170799"/>
            <a:ext cx="3831981" cy="60806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5AE2180-CFE5-4F09-AC90-E5776525540C}"/>
                  </a:ext>
                </a:extLst>
              </p:cNvPr>
              <p:cNvSpPr txBox="1"/>
              <p:nvPr/>
            </p:nvSpPr>
            <p:spPr>
              <a:xfrm>
                <a:off x="304800" y="1084460"/>
                <a:ext cx="4409439" cy="3481659"/>
              </a:xfrm>
              <a:prstGeom prst="rect">
                <a:avLst/>
              </a:prstGeom>
              <a:noFill/>
            </p:spPr>
            <p:txBody>
              <a:bodyPr wrap="square" rtlCol="0">
                <a:spAutoFit/>
              </a:bodyPr>
              <a:lstStyle/>
              <a:p>
                <a:r>
                  <a:rPr lang="en-US" b="1" dirty="0" smtClean="0">
                    <a:solidFill>
                      <a:srgbClr val="A40000"/>
                    </a:solidFill>
                  </a:rPr>
                  <a:t>Lethal Recessive Model:</a:t>
                </a:r>
              </a:p>
              <a:p>
                <a:pPr/>
                <a14:m>
                  <m:oMathPara xmlns:m="http://schemas.openxmlformats.org/officeDocument/2006/math">
                    <m:oMathParaPr>
                      <m:jc m:val="centerGroup"/>
                    </m:oMathParaPr>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𝑤</m:t>
                          </m:r>
                        </m:e>
                        <m:sub>
                          <m:r>
                            <a:rPr lang="en-US" i="1">
                              <a:solidFill>
                                <a:srgbClr val="C00000"/>
                              </a:solidFill>
                              <a:latin typeface="Cambria Math" panose="02040503050406030204" pitchFamily="18" charset="0"/>
                            </a:rPr>
                            <m:t>1</m:t>
                          </m:r>
                        </m:sub>
                      </m:sSub>
                      <m:r>
                        <a:rPr lang="en-US" i="1">
                          <a:solidFill>
                            <a:srgbClr val="C00000"/>
                          </a:solidFill>
                          <a:latin typeface="Cambria Math" panose="02040503050406030204" pitchFamily="18" charset="0"/>
                        </a:rPr>
                        <m:t>=1,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𝑤</m:t>
                          </m:r>
                        </m:e>
                        <m:sub>
                          <m:r>
                            <a:rPr lang="en-US" i="1">
                              <a:solidFill>
                                <a:srgbClr val="C00000"/>
                              </a:solidFill>
                              <a:latin typeface="Cambria Math" panose="02040503050406030204" pitchFamily="18" charset="0"/>
                            </a:rPr>
                            <m:t>2</m:t>
                          </m:r>
                        </m:sub>
                      </m:sSub>
                      <m:r>
                        <a:rPr lang="en-US" i="1">
                          <a:solidFill>
                            <a:srgbClr val="C00000"/>
                          </a:solidFill>
                          <a:latin typeface="Cambria Math" panose="02040503050406030204" pitchFamily="18" charset="0"/>
                        </a:rPr>
                        <m:t>=1,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𝑤</m:t>
                          </m:r>
                        </m:e>
                        <m:sub>
                          <m:r>
                            <a:rPr lang="en-US" i="1">
                              <a:solidFill>
                                <a:srgbClr val="C00000"/>
                              </a:solidFill>
                              <a:latin typeface="Cambria Math" panose="02040503050406030204" pitchFamily="18" charset="0"/>
                            </a:rPr>
                            <m:t>3</m:t>
                          </m:r>
                        </m:sub>
                      </m:sSub>
                      <m:r>
                        <a:rPr lang="en-US" i="1">
                          <a:solidFill>
                            <a:srgbClr val="C00000"/>
                          </a:solidFill>
                          <a:latin typeface="Cambria Math" panose="02040503050406030204" pitchFamily="18" charset="0"/>
                        </a:rPr>
                        <m:t>=0</m:t>
                      </m:r>
                    </m:oMath>
                  </m:oMathPara>
                </a14:m>
                <a:endParaRPr lang="en-US" dirty="0">
                  <a:solidFill>
                    <a:srgbClr val="C00000"/>
                  </a:solidFill>
                </a:endParaRPr>
              </a:p>
              <a:p>
                <a:endParaRPr lang="en-US" b="1" dirty="0"/>
              </a:p>
              <a:p>
                <a:pPr/>
                <a14:m>
                  <m:oMathPara xmlns:m="http://schemas.openxmlformats.org/officeDocument/2006/math">
                    <m:oMathParaPr>
                      <m:jc m:val="centerGroup"/>
                    </m:oMathParaPr>
                    <m:oMath xmlns:m="http://schemas.openxmlformats.org/officeDocument/2006/math">
                      <m:sSub>
                        <m:sSubPr>
                          <m:ctrlPr>
                            <a:rPr lang="en-US" b="0" i="1" smtClean="0">
                              <a:solidFill>
                                <a:srgbClr val="A40000"/>
                              </a:solidFill>
                              <a:latin typeface="Cambria Math" panose="02040503050406030204" pitchFamily="18" charset="0"/>
                            </a:rPr>
                          </m:ctrlPr>
                        </m:sSubPr>
                        <m:e>
                          <m:r>
                            <a:rPr lang="en-US" b="0" i="1" smtClean="0">
                              <a:solidFill>
                                <a:srgbClr val="A40000"/>
                              </a:solidFill>
                              <a:latin typeface="Cambria Math" panose="02040503050406030204" pitchFamily="18" charset="0"/>
                            </a:rPr>
                            <m:t>𝑞</m:t>
                          </m:r>
                        </m:e>
                        <m:sub>
                          <m:r>
                            <a:rPr lang="en-US" b="0" i="1" smtClean="0">
                              <a:solidFill>
                                <a:srgbClr val="A40000"/>
                              </a:solidFill>
                              <a:latin typeface="Cambria Math" panose="02040503050406030204" pitchFamily="18" charset="0"/>
                            </a:rPr>
                            <m:t>𝑡</m:t>
                          </m:r>
                          <m:r>
                            <a:rPr lang="en-US" b="0" i="1" smtClean="0">
                              <a:solidFill>
                                <a:srgbClr val="A40000"/>
                              </a:solidFill>
                              <a:latin typeface="Cambria Math" panose="02040503050406030204" pitchFamily="18" charset="0"/>
                            </a:rPr>
                            <m:t>+1</m:t>
                          </m:r>
                        </m:sub>
                      </m:sSub>
                      <m:r>
                        <a:rPr lang="en-US" b="0" i="1" smtClean="0">
                          <a:solidFill>
                            <a:srgbClr val="A40000"/>
                          </a:solidFill>
                          <a:latin typeface="Cambria Math" panose="02040503050406030204" pitchFamily="18" charset="0"/>
                        </a:rPr>
                        <m:t>=</m:t>
                      </m:r>
                      <m:f>
                        <m:fPr>
                          <m:ctrlPr>
                            <a:rPr lang="en-US" b="0" i="1" smtClean="0">
                              <a:solidFill>
                                <a:srgbClr val="A40000"/>
                              </a:solidFill>
                              <a:latin typeface="Cambria Math" panose="02040503050406030204" pitchFamily="18" charset="0"/>
                            </a:rPr>
                          </m:ctrlPr>
                        </m:fPr>
                        <m:num>
                          <m:sSub>
                            <m:sSubPr>
                              <m:ctrlPr>
                                <a:rPr lang="en-US" b="0" i="1" smtClean="0">
                                  <a:solidFill>
                                    <a:srgbClr val="A40000"/>
                                  </a:solidFill>
                                  <a:latin typeface="Cambria Math" panose="02040503050406030204" pitchFamily="18" charset="0"/>
                                </a:rPr>
                              </m:ctrlPr>
                            </m:sSubPr>
                            <m:e>
                              <m:r>
                                <a:rPr lang="en-US" b="0" i="1" smtClean="0">
                                  <a:solidFill>
                                    <a:srgbClr val="A40000"/>
                                  </a:solidFill>
                                  <a:latin typeface="Cambria Math" panose="02040503050406030204" pitchFamily="18" charset="0"/>
                                </a:rPr>
                                <m:t>𝑞</m:t>
                              </m:r>
                            </m:e>
                            <m:sub>
                              <m:r>
                                <a:rPr lang="en-US" b="0" i="1" smtClean="0">
                                  <a:solidFill>
                                    <a:srgbClr val="A40000"/>
                                  </a:solidFill>
                                  <a:latin typeface="Cambria Math" panose="02040503050406030204" pitchFamily="18" charset="0"/>
                                </a:rPr>
                                <m:t>𝑡</m:t>
                              </m:r>
                            </m:sub>
                          </m:sSub>
                        </m:num>
                        <m:den>
                          <m:r>
                            <a:rPr lang="en-US" b="0" i="1" smtClean="0">
                              <a:solidFill>
                                <a:srgbClr val="A40000"/>
                              </a:solidFill>
                              <a:latin typeface="Cambria Math" panose="02040503050406030204" pitchFamily="18" charset="0"/>
                            </a:rPr>
                            <m:t>1+</m:t>
                          </m:r>
                          <m:sSub>
                            <m:sSubPr>
                              <m:ctrlPr>
                                <a:rPr lang="en-US" b="0" i="1" smtClean="0">
                                  <a:solidFill>
                                    <a:srgbClr val="A40000"/>
                                  </a:solidFill>
                                  <a:latin typeface="Cambria Math" panose="02040503050406030204" pitchFamily="18" charset="0"/>
                                </a:rPr>
                              </m:ctrlPr>
                            </m:sSubPr>
                            <m:e>
                              <m:r>
                                <a:rPr lang="en-US" b="0" i="1" smtClean="0">
                                  <a:solidFill>
                                    <a:srgbClr val="A40000"/>
                                  </a:solidFill>
                                  <a:latin typeface="Cambria Math" panose="02040503050406030204" pitchFamily="18" charset="0"/>
                                </a:rPr>
                                <m:t>𝑞</m:t>
                              </m:r>
                            </m:e>
                            <m:sub>
                              <m:r>
                                <a:rPr lang="en-US" b="0" i="1" smtClean="0">
                                  <a:solidFill>
                                    <a:srgbClr val="A40000"/>
                                  </a:solidFill>
                                  <a:latin typeface="Cambria Math" panose="02040503050406030204" pitchFamily="18" charset="0"/>
                                </a:rPr>
                                <m:t>𝑡</m:t>
                              </m:r>
                            </m:sub>
                          </m:sSub>
                        </m:den>
                      </m:f>
                    </m:oMath>
                  </m:oMathPara>
                </a14:m>
                <a:endParaRPr lang="en-US" dirty="0"/>
              </a:p>
              <a:p>
                <a:endParaRPr lang="en-US" dirty="0"/>
              </a:p>
              <a:p>
                <a:endParaRPr lang="en-US" dirty="0"/>
              </a:p>
              <a:p>
                <a:r>
                  <a:rPr lang="en-US" b="1" dirty="0">
                    <a:solidFill>
                      <a:srgbClr val="00A8A8"/>
                    </a:solidFill>
                  </a:rPr>
                  <a:t>Lethal Recessive w/ Purifying Selection:</a:t>
                </a:r>
              </a:p>
              <a:p>
                <a:pPr/>
                <a14:m>
                  <m:oMathPara xmlns:m="http://schemas.openxmlformats.org/officeDocument/2006/math">
                    <m:oMathParaPr>
                      <m:jc m:val="centerGroup"/>
                    </m:oMathParaPr>
                    <m:oMath xmlns:m="http://schemas.openxmlformats.org/officeDocument/2006/math">
                      <m:sSub>
                        <m:sSubPr>
                          <m:ctrlPr>
                            <a:rPr lang="en-US" i="1">
                              <a:solidFill>
                                <a:srgbClr val="00A8A8"/>
                              </a:solidFill>
                              <a:latin typeface="Cambria Math" panose="02040503050406030204" pitchFamily="18" charset="0"/>
                            </a:rPr>
                          </m:ctrlPr>
                        </m:sSubPr>
                        <m:e>
                          <m:r>
                            <a:rPr lang="en-US" i="1">
                              <a:solidFill>
                                <a:srgbClr val="00A8A8"/>
                              </a:solidFill>
                              <a:latin typeface="Cambria Math" panose="02040503050406030204" pitchFamily="18" charset="0"/>
                            </a:rPr>
                            <m:t>𝑤</m:t>
                          </m:r>
                        </m:e>
                        <m:sub>
                          <m:r>
                            <a:rPr lang="en-US" i="1">
                              <a:solidFill>
                                <a:srgbClr val="00A8A8"/>
                              </a:solidFill>
                              <a:latin typeface="Cambria Math" panose="02040503050406030204" pitchFamily="18" charset="0"/>
                            </a:rPr>
                            <m:t>1</m:t>
                          </m:r>
                        </m:sub>
                      </m:sSub>
                      <m:r>
                        <a:rPr lang="en-US" i="1">
                          <a:solidFill>
                            <a:srgbClr val="00A8A8"/>
                          </a:solidFill>
                          <a:latin typeface="Cambria Math" panose="02040503050406030204" pitchFamily="18" charset="0"/>
                        </a:rPr>
                        <m:t>=1,  </m:t>
                      </m:r>
                      <m:sSub>
                        <m:sSubPr>
                          <m:ctrlPr>
                            <a:rPr lang="en-US" i="1">
                              <a:solidFill>
                                <a:srgbClr val="00A8A8"/>
                              </a:solidFill>
                              <a:latin typeface="Cambria Math" panose="02040503050406030204" pitchFamily="18" charset="0"/>
                            </a:rPr>
                          </m:ctrlPr>
                        </m:sSubPr>
                        <m:e>
                          <m:r>
                            <a:rPr lang="en-US" i="1">
                              <a:solidFill>
                                <a:srgbClr val="00A8A8"/>
                              </a:solidFill>
                              <a:latin typeface="Cambria Math" panose="02040503050406030204" pitchFamily="18" charset="0"/>
                            </a:rPr>
                            <m:t>𝑤</m:t>
                          </m:r>
                        </m:e>
                        <m:sub>
                          <m:r>
                            <a:rPr lang="en-US" i="1">
                              <a:solidFill>
                                <a:srgbClr val="00A8A8"/>
                              </a:solidFill>
                              <a:latin typeface="Cambria Math" panose="02040503050406030204" pitchFamily="18" charset="0"/>
                            </a:rPr>
                            <m:t>2</m:t>
                          </m:r>
                        </m:sub>
                      </m:sSub>
                      <m:r>
                        <a:rPr lang="en-US" i="1">
                          <a:solidFill>
                            <a:srgbClr val="00A8A8"/>
                          </a:solidFill>
                          <a:latin typeface="Cambria Math" panose="02040503050406030204" pitchFamily="18" charset="0"/>
                        </a:rPr>
                        <m:t>=</m:t>
                      </m:r>
                      <m:f>
                        <m:fPr>
                          <m:type m:val="skw"/>
                          <m:ctrlPr>
                            <a:rPr lang="en-US" i="1">
                              <a:solidFill>
                                <a:srgbClr val="00A8A8"/>
                              </a:solidFill>
                              <a:latin typeface="Cambria Math" panose="02040503050406030204" pitchFamily="18" charset="0"/>
                            </a:rPr>
                          </m:ctrlPr>
                        </m:fPr>
                        <m:num>
                          <m:r>
                            <a:rPr lang="en-US" i="1">
                              <a:solidFill>
                                <a:srgbClr val="00A8A8"/>
                              </a:solidFill>
                              <a:latin typeface="Cambria Math" panose="02040503050406030204" pitchFamily="18" charset="0"/>
                            </a:rPr>
                            <m:t>2</m:t>
                          </m:r>
                        </m:num>
                        <m:den>
                          <m:r>
                            <a:rPr lang="en-US" i="1">
                              <a:solidFill>
                                <a:srgbClr val="00A8A8"/>
                              </a:solidFill>
                              <a:latin typeface="Cambria Math" panose="02040503050406030204" pitchFamily="18" charset="0"/>
                            </a:rPr>
                            <m:t>3</m:t>
                          </m:r>
                        </m:den>
                      </m:f>
                      <m:r>
                        <a:rPr lang="en-US" b="0" i="1" smtClean="0">
                          <a:solidFill>
                            <a:srgbClr val="00A8A8"/>
                          </a:solidFill>
                          <a:latin typeface="Cambria Math" panose="02040503050406030204" pitchFamily="18" charset="0"/>
                        </a:rPr>
                        <m:t> </m:t>
                      </m:r>
                      <m:r>
                        <m:rPr>
                          <m:nor/>
                        </m:rPr>
                        <a:rPr lang="en-US" b="0" i="0" smtClean="0">
                          <a:solidFill>
                            <a:srgbClr val="00A8A8"/>
                          </a:solidFill>
                          <a:latin typeface="Cambria Math" panose="02040503050406030204" pitchFamily="18" charset="0"/>
                        </a:rPr>
                        <m:t>or</m:t>
                      </m:r>
                      <m:r>
                        <a:rPr lang="en-US" b="0" i="1" smtClean="0">
                          <a:solidFill>
                            <a:srgbClr val="00A8A8"/>
                          </a:solidFill>
                          <a:latin typeface="Cambria Math" panose="02040503050406030204" pitchFamily="18" charset="0"/>
                        </a:rPr>
                        <m:t> </m:t>
                      </m:r>
                      <m:f>
                        <m:fPr>
                          <m:type m:val="skw"/>
                          <m:ctrlPr>
                            <a:rPr lang="en-US" i="1">
                              <a:solidFill>
                                <a:srgbClr val="00A8A8"/>
                              </a:solidFill>
                              <a:latin typeface="Cambria Math" panose="02040503050406030204" pitchFamily="18" charset="0"/>
                            </a:rPr>
                          </m:ctrlPr>
                        </m:fPr>
                        <m:num>
                          <m:r>
                            <a:rPr lang="en-US" b="0" i="1" smtClean="0">
                              <a:solidFill>
                                <a:srgbClr val="00A8A8"/>
                              </a:solidFill>
                              <a:latin typeface="Cambria Math" panose="02040503050406030204" pitchFamily="18" charset="0"/>
                            </a:rPr>
                            <m:t>1</m:t>
                          </m:r>
                        </m:num>
                        <m:den>
                          <m:r>
                            <a:rPr lang="en-US" i="1">
                              <a:solidFill>
                                <a:srgbClr val="00A8A8"/>
                              </a:solidFill>
                              <a:latin typeface="Cambria Math" panose="02040503050406030204" pitchFamily="18" charset="0"/>
                            </a:rPr>
                            <m:t>3</m:t>
                          </m:r>
                        </m:den>
                      </m:f>
                      <m:r>
                        <a:rPr lang="en-US" i="1">
                          <a:solidFill>
                            <a:srgbClr val="00A8A8"/>
                          </a:solidFill>
                          <a:latin typeface="Cambria Math" panose="02040503050406030204" pitchFamily="18" charset="0"/>
                        </a:rPr>
                        <m:t>,  </m:t>
                      </m:r>
                      <m:sSub>
                        <m:sSubPr>
                          <m:ctrlPr>
                            <a:rPr lang="en-US" i="1">
                              <a:solidFill>
                                <a:srgbClr val="00A8A8"/>
                              </a:solidFill>
                              <a:latin typeface="Cambria Math" panose="02040503050406030204" pitchFamily="18" charset="0"/>
                            </a:rPr>
                          </m:ctrlPr>
                        </m:sSubPr>
                        <m:e>
                          <m:r>
                            <a:rPr lang="en-US" i="1">
                              <a:solidFill>
                                <a:srgbClr val="00A8A8"/>
                              </a:solidFill>
                              <a:latin typeface="Cambria Math" panose="02040503050406030204" pitchFamily="18" charset="0"/>
                            </a:rPr>
                            <m:t>𝑤</m:t>
                          </m:r>
                        </m:e>
                        <m:sub>
                          <m:r>
                            <a:rPr lang="en-US" i="1">
                              <a:solidFill>
                                <a:srgbClr val="00A8A8"/>
                              </a:solidFill>
                              <a:latin typeface="Cambria Math" panose="02040503050406030204" pitchFamily="18" charset="0"/>
                            </a:rPr>
                            <m:t>3</m:t>
                          </m:r>
                        </m:sub>
                      </m:sSub>
                      <m:r>
                        <a:rPr lang="en-US" i="1">
                          <a:solidFill>
                            <a:srgbClr val="00A8A8"/>
                          </a:solidFill>
                          <a:latin typeface="Cambria Math" panose="02040503050406030204" pitchFamily="18" charset="0"/>
                        </a:rPr>
                        <m:t>=</m:t>
                      </m:r>
                      <m:r>
                        <a:rPr lang="en-US" b="0" i="1" smtClean="0">
                          <a:solidFill>
                            <a:srgbClr val="00A8A8"/>
                          </a:solidFill>
                          <a:latin typeface="Cambria Math" panose="02040503050406030204" pitchFamily="18" charset="0"/>
                        </a:rPr>
                        <m:t>0</m:t>
                      </m:r>
                    </m:oMath>
                  </m:oMathPara>
                </a14:m>
                <a:endParaRPr lang="en-US" dirty="0">
                  <a:solidFill>
                    <a:srgbClr val="00A8A8"/>
                  </a:solidFill>
                </a:endParaRPr>
              </a:p>
              <a:p>
                <a:endParaRPr lang="en-US" dirty="0">
                  <a:solidFill>
                    <a:srgbClr val="00A8A8"/>
                  </a:solidFill>
                </a:endParaRPr>
              </a:p>
              <a:p>
                <a:pPr/>
                <a14:m>
                  <m:oMathPara xmlns:m="http://schemas.openxmlformats.org/officeDocument/2006/math">
                    <m:oMathParaPr>
                      <m:jc m:val="centerGroup"/>
                    </m:oMathParaPr>
                    <m:oMath xmlns:m="http://schemas.openxmlformats.org/officeDocument/2006/math">
                      <m:sSub>
                        <m:sSubPr>
                          <m:ctrlPr>
                            <a:rPr lang="en-US" b="0" i="1" smtClean="0">
                              <a:solidFill>
                                <a:srgbClr val="00A8A8"/>
                              </a:solidFill>
                              <a:latin typeface="Cambria Math" panose="02040503050406030204" pitchFamily="18" charset="0"/>
                            </a:rPr>
                          </m:ctrlPr>
                        </m:sSubPr>
                        <m:e>
                          <m:r>
                            <a:rPr lang="en-US" b="0" i="1" smtClean="0">
                              <a:solidFill>
                                <a:srgbClr val="00A8A8"/>
                              </a:solidFill>
                              <a:latin typeface="Cambria Math" panose="02040503050406030204" pitchFamily="18" charset="0"/>
                            </a:rPr>
                            <m:t>𝑞</m:t>
                          </m:r>
                        </m:e>
                        <m:sub>
                          <m:r>
                            <a:rPr lang="en-US" b="0" i="1" smtClean="0">
                              <a:solidFill>
                                <a:srgbClr val="00A8A8"/>
                              </a:solidFill>
                              <a:latin typeface="Cambria Math" panose="02040503050406030204" pitchFamily="18" charset="0"/>
                            </a:rPr>
                            <m:t>𝑡</m:t>
                          </m:r>
                          <m:r>
                            <a:rPr lang="en-US" b="0" i="1" smtClean="0">
                              <a:solidFill>
                                <a:srgbClr val="00A8A8"/>
                              </a:solidFill>
                              <a:latin typeface="Cambria Math" panose="02040503050406030204" pitchFamily="18" charset="0"/>
                            </a:rPr>
                            <m:t>+1</m:t>
                          </m:r>
                        </m:sub>
                      </m:sSub>
                      <m:r>
                        <a:rPr lang="en-US" b="0" i="1" smtClean="0">
                          <a:solidFill>
                            <a:srgbClr val="00A8A8"/>
                          </a:solidFill>
                          <a:latin typeface="Cambria Math" panose="02040503050406030204" pitchFamily="18" charset="0"/>
                        </a:rPr>
                        <m:t>=</m:t>
                      </m:r>
                      <m:f>
                        <m:fPr>
                          <m:ctrlPr>
                            <a:rPr lang="en-US" b="0" i="1" smtClean="0">
                              <a:solidFill>
                                <a:srgbClr val="00A8A8"/>
                              </a:solidFill>
                              <a:latin typeface="Cambria Math" panose="02040503050406030204" pitchFamily="18" charset="0"/>
                            </a:rPr>
                          </m:ctrlPr>
                        </m:fPr>
                        <m:num>
                          <m:r>
                            <a:rPr lang="en-US" b="0" i="1" smtClean="0">
                              <a:solidFill>
                                <a:srgbClr val="00A8A8"/>
                              </a:solidFill>
                              <a:latin typeface="Cambria Math" panose="02040503050406030204" pitchFamily="18" charset="0"/>
                            </a:rPr>
                            <m:t>(1−</m:t>
                          </m:r>
                          <m:r>
                            <a:rPr lang="en-US" b="0" i="1" smtClean="0">
                              <a:solidFill>
                                <a:srgbClr val="00A8A8"/>
                              </a:solidFill>
                              <a:latin typeface="Cambria Math" panose="02040503050406030204" pitchFamily="18" charset="0"/>
                            </a:rPr>
                            <m:t>h</m:t>
                          </m:r>
                          <m:r>
                            <a:rPr lang="en-US" b="0" i="1" smtClean="0">
                              <a:solidFill>
                                <a:srgbClr val="00A8A8"/>
                              </a:solidFill>
                              <a:latin typeface="Cambria Math" panose="02040503050406030204" pitchFamily="18" charset="0"/>
                            </a:rPr>
                            <m:t>) </m:t>
                          </m:r>
                          <m:sSub>
                            <m:sSubPr>
                              <m:ctrlPr>
                                <a:rPr lang="en-US" b="0" i="1" smtClean="0">
                                  <a:solidFill>
                                    <a:srgbClr val="00A8A8"/>
                                  </a:solidFill>
                                  <a:latin typeface="Cambria Math" panose="02040503050406030204" pitchFamily="18" charset="0"/>
                                </a:rPr>
                              </m:ctrlPr>
                            </m:sSubPr>
                            <m:e>
                              <m:r>
                                <a:rPr lang="en-US" b="0" i="1" smtClean="0">
                                  <a:solidFill>
                                    <a:srgbClr val="00A8A8"/>
                                  </a:solidFill>
                                  <a:latin typeface="Cambria Math" panose="02040503050406030204" pitchFamily="18" charset="0"/>
                                </a:rPr>
                                <m:t>𝑞</m:t>
                              </m:r>
                            </m:e>
                            <m:sub>
                              <m:r>
                                <a:rPr lang="en-US" b="0" i="1" smtClean="0">
                                  <a:solidFill>
                                    <a:srgbClr val="00A8A8"/>
                                  </a:solidFill>
                                  <a:latin typeface="Cambria Math" panose="02040503050406030204" pitchFamily="18" charset="0"/>
                                </a:rPr>
                                <m:t>𝑡</m:t>
                              </m:r>
                            </m:sub>
                          </m:sSub>
                        </m:num>
                        <m:den>
                          <m:r>
                            <a:rPr lang="en-US" b="0" i="1" smtClean="0">
                              <a:solidFill>
                                <a:srgbClr val="00A8A8"/>
                              </a:solidFill>
                              <a:latin typeface="Cambria Math" panose="02040503050406030204" pitchFamily="18" charset="0"/>
                            </a:rPr>
                            <m:t>1+(1−2</m:t>
                          </m:r>
                          <m:r>
                            <a:rPr lang="en-US" b="0" i="1" smtClean="0">
                              <a:solidFill>
                                <a:srgbClr val="00A8A8"/>
                              </a:solidFill>
                              <a:latin typeface="Cambria Math" panose="02040503050406030204" pitchFamily="18" charset="0"/>
                            </a:rPr>
                            <m:t>h</m:t>
                          </m:r>
                          <m:r>
                            <a:rPr lang="en-US" b="0" i="1" smtClean="0">
                              <a:solidFill>
                                <a:srgbClr val="00A8A8"/>
                              </a:solidFill>
                              <a:latin typeface="Cambria Math" panose="02040503050406030204" pitchFamily="18" charset="0"/>
                            </a:rPr>
                            <m:t>)</m:t>
                          </m:r>
                          <m:sSub>
                            <m:sSubPr>
                              <m:ctrlPr>
                                <a:rPr lang="en-US" b="0" i="1" smtClean="0">
                                  <a:solidFill>
                                    <a:srgbClr val="00A8A8"/>
                                  </a:solidFill>
                                  <a:latin typeface="Cambria Math" panose="02040503050406030204" pitchFamily="18" charset="0"/>
                                </a:rPr>
                              </m:ctrlPr>
                            </m:sSubPr>
                            <m:e>
                              <m:r>
                                <a:rPr lang="en-US" b="0" i="1" smtClean="0">
                                  <a:solidFill>
                                    <a:srgbClr val="00A8A8"/>
                                  </a:solidFill>
                                  <a:latin typeface="Cambria Math" panose="02040503050406030204" pitchFamily="18" charset="0"/>
                                </a:rPr>
                                <m:t>𝑞</m:t>
                              </m:r>
                            </m:e>
                            <m:sub>
                              <m:r>
                                <a:rPr lang="en-US" b="0" i="1" smtClean="0">
                                  <a:solidFill>
                                    <a:srgbClr val="00A8A8"/>
                                  </a:solidFill>
                                  <a:latin typeface="Cambria Math" panose="02040503050406030204" pitchFamily="18" charset="0"/>
                                </a:rPr>
                                <m:t>𝑡</m:t>
                              </m:r>
                            </m:sub>
                          </m:sSub>
                        </m:den>
                      </m:f>
                    </m:oMath>
                  </m:oMathPara>
                </a14:m>
                <a:endParaRPr lang="en-US" dirty="0">
                  <a:solidFill>
                    <a:srgbClr val="00A8A8"/>
                  </a:solidFill>
                </a:endParaRPr>
              </a:p>
            </p:txBody>
          </p:sp>
        </mc:Choice>
        <mc:Fallback xmlns="">
          <p:sp>
            <p:nvSpPr>
              <p:cNvPr id="6" name="TextBox 5">
                <a:extLst>
                  <a:ext uri="{FF2B5EF4-FFF2-40B4-BE49-F238E27FC236}">
                    <a16:creationId xmlns:a16="http://schemas.microsoft.com/office/drawing/2014/main" id="{F5AE2180-CFE5-4F09-AC90-E5776525540C}"/>
                  </a:ext>
                </a:extLst>
              </p:cNvPr>
              <p:cNvSpPr txBox="1">
                <a:spLocks noRot="1" noChangeAspect="1" noMove="1" noResize="1" noEditPoints="1" noAdjustHandles="1" noChangeArrowheads="1" noChangeShapeType="1" noTextEdit="1"/>
              </p:cNvSpPr>
              <p:nvPr/>
            </p:nvSpPr>
            <p:spPr>
              <a:xfrm>
                <a:off x="304800" y="1084460"/>
                <a:ext cx="4409439" cy="3481659"/>
              </a:xfrm>
              <a:prstGeom prst="rect">
                <a:avLst/>
              </a:prstGeom>
              <a:blipFill>
                <a:blip r:embed="rId4"/>
                <a:stretch>
                  <a:fillRect l="-1107" t="-105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BB414B4-7D01-48A6-A6F5-DFC9B8CB3F43}"/>
              </a:ext>
            </a:extLst>
          </p:cNvPr>
          <p:cNvSpPr txBox="1"/>
          <p:nvPr/>
        </p:nvSpPr>
        <p:spPr>
          <a:xfrm>
            <a:off x="304800" y="5019040"/>
            <a:ext cx="8458199" cy="646331"/>
          </a:xfrm>
          <a:prstGeom prst="rect">
            <a:avLst/>
          </a:prstGeom>
          <a:noFill/>
        </p:spPr>
        <p:txBody>
          <a:bodyPr wrap="square" rtlCol="0">
            <a:spAutoFit/>
          </a:bodyPr>
          <a:lstStyle/>
          <a:p>
            <a:r>
              <a:rPr lang="en-US" dirty="0"/>
              <a:t>By what generation will an average fruit fly population starting with all heterozygotes have a recessive allele frequency less than 1% for the </a:t>
            </a:r>
            <a:r>
              <a:rPr lang="en-US" i="1" dirty="0"/>
              <a:t>Glued</a:t>
            </a:r>
            <a:r>
              <a:rPr lang="en-US" dirty="0"/>
              <a:t> gene?</a:t>
            </a:r>
          </a:p>
        </p:txBody>
      </p:sp>
      <p:sp>
        <p:nvSpPr>
          <p:cNvPr id="8" name="TextBox 7"/>
          <p:cNvSpPr txBox="1"/>
          <p:nvPr/>
        </p:nvSpPr>
        <p:spPr>
          <a:xfrm>
            <a:off x="7603688"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§8 Example</a:t>
            </a:r>
            <a:endParaRPr lang="en-US" sz="1600" b="1" dirty="0"/>
          </a:p>
        </p:txBody>
      </p:sp>
      <p:pic>
        <p:nvPicPr>
          <p:cNvPr id="3" name="Picture 2"/>
          <p:cNvPicPr>
            <a:picLocks noChangeAspect="1"/>
          </p:cNvPicPr>
          <p:nvPr/>
        </p:nvPicPr>
        <p:blipFill>
          <a:blip r:embed="rId5"/>
          <a:stretch>
            <a:fillRect/>
          </a:stretch>
        </p:blipFill>
        <p:spPr>
          <a:xfrm>
            <a:off x="4706441" y="1084460"/>
            <a:ext cx="4106922" cy="2846167"/>
          </a:xfrm>
          <a:prstGeom prst="rect">
            <a:avLst/>
          </a:prstGeom>
        </p:spPr>
      </p:pic>
    </p:spTree>
    <p:extLst>
      <p:ext uri="{BB962C8B-B14F-4D97-AF65-F5344CB8AC3E}">
        <p14:creationId xmlns:p14="http://schemas.microsoft.com/office/powerpoint/2010/main" val="38561477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Detrimental Recessive Selection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stretch>
            <a:fillRect/>
          </a:stretch>
        </p:blipFill>
        <p:spPr>
          <a:xfrm>
            <a:off x="4632079" y="1423290"/>
            <a:ext cx="3831981" cy="608069"/>
          </a:xfrm>
          <a:prstGeom prst="rect">
            <a:avLst/>
          </a:prstGeom>
        </p:spPr>
      </p:pic>
      <p:sp>
        <p:nvSpPr>
          <p:cNvPr id="10" name="TextBox 9"/>
          <p:cNvSpPr txBox="1"/>
          <p:nvPr/>
        </p:nvSpPr>
        <p:spPr>
          <a:xfrm>
            <a:off x="304799" y="1080391"/>
            <a:ext cx="4117732" cy="3293209"/>
          </a:xfrm>
          <a:prstGeom prst="rect">
            <a:avLst/>
          </a:prstGeom>
          <a:noFill/>
        </p:spPr>
        <p:txBody>
          <a:bodyPr wrap="square" rtlCol="0">
            <a:spAutoFit/>
          </a:bodyPr>
          <a:lstStyle/>
          <a:p>
            <a:r>
              <a:rPr lang="en-US" sz="1600" dirty="0"/>
              <a:t>In many instances of natural selection there is not complete selection against the homozygous recessive genotype; the fitness of the homozygous recessive genotype is only partially reduced when compared to the other genotypes. Human genetic diseases such as albinism and sickle cell anemia have detrimental recessive selection in that some homozygous recessive individuals survive and produce progeny, although the probability of this occurring is reduced when compared to homozygous dominant and heterozygous individuals.</a:t>
            </a:r>
            <a:endParaRPr lang="en-US" sz="1400" dirty="0"/>
          </a:p>
        </p:txBody>
      </p:sp>
      <mc:AlternateContent xmlns:mc="http://schemas.openxmlformats.org/markup-compatibility/2006" xmlns:a14="http://schemas.microsoft.com/office/drawing/2010/main">
        <mc:Choice Requires="a14">
          <p:sp>
            <p:nvSpPr>
              <p:cNvPr id="7" name="TextBox 6"/>
              <p:cNvSpPr txBox="1"/>
              <p:nvPr/>
            </p:nvSpPr>
            <p:spPr>
              <a:xfrm>
                <a:off x="4492868" y="2294797"/>
                <a:ext cx="4475285" cy="1569660"/>
              </a:xfrm>
              <a:prstGeom prst="rect">
                <a:avLst/>
              </a:prstGeom>
              <a:noFill/>
            </p:spPr>
            <p:txBody>
              <a:bodyPr wrap="square" rtlCol="0">
                <a:spAutoFit/>
              </a:bodyPr>
              <a:lstStyle/>
              <a:p>
                <a:r>
                  <a:rPr lang="en-US" sz="1600" b="1" dirty="0">
                    <a:solidFill>
                      <a:srgbClr val="00B050"/>
                    </a:solidFill>
                  </a:rPr>
                  <a:t>Reduced fitness of the homozygous recessive genotype </a:t>
                </a:r>
              </a:p>
              <a:p>
                <a:endParaRPr lang="en-US" sz="1600" b="1" dirty="0">
                  <a:solidFill>
                    <a:srgbClr val="00B050"/>
                  </a:solidFill>
                </a:endParaRPr>
              </a:p>
              <a:p>
                <a:pPr/>
                <a14:m>
                  <m:oMathPara xmlns:m="http://schemas.openxmlformats.org/officeDocument/2006/math">
                    <m:oMathParaPr>
                      <m:jc m:val="centerGroup"/>
                    </m:oMathParaPr>
                    <m:oMath xmlns:m="http://schemas.openxmlformats.org/officeDocument/2006/math">
                      <m:sSub>
                        <m:sSubPr>
                          <m:ctrlPr>
                            <a:rPr lang="en-US" sz="160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𝑤</m:t>
                          </m:r>
                        </m:e>
                        <m:sub>
                          <m:r>
                            <a:rPr lang="en-US" sz="1600" b="0" i="1" smtClean="0">
                              <a:solidFill>
                                <a:srgbClr val="00B050"/>
                              </a:solidFill>
                              <a:latin typeface="Cambria Math" panose="02040503050406030204" pitchFamily="18" charset="0"/>
                            </a:rPr>
                            <m:t>1</m:t>
                          </m:r>
                        </m:sub>
                      </m:sSub>
                      <m:r>
                        <a:rPr lang="en-US" sz="1600" b="0" i="1" smtClean="0">
                          <a:solidFill>
                            <a:srgbClr val="00B050"/>
                          </a:solidFill>
                          <a:latin typeface="Cambria Math" panose="02040503050406030204" pitchFamily="18" charset="0"/>
                        </a:rPr>
                        <m:t>=1,  </m:t>
                      </m:r>
                      <m:sSub>
                        <m:sSubPr>
                          <m:ctrlPr>
                            <a:rPr lang="en-US" sz="160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𝑤</m:t>
                          </m:r>
                        </m:e>
                        <m:sub>
                          <m:r>
                            <a:rPr lang="en-US" sz="1600" b="0" i="1" smtClean="0">
                              <a:solidFill>
                                <a:srgbClr val="00B050"/>
                              </a:solidFill>
                              <a:latin typeface="Cambria Math" panose="02040503050406030204" pitchFamily="18" charset="0"/>
                            </a:rPr>
                            <m:t>2</m:t>
                          </m:r>
                        </m:sub>
                      </m:sSub>
                      <m:r>
                        <a:rPr lang="en-US" sz="1600" b="0" i="1" smtClean="0">
                          <a:solidFill>
                            <a:srgbClr val="00B050"/>
                          </a:solidFill>
                          <a:latin typeface="Cambria Math" panose="02040503050406030204" pitchFamily="18" charset="0"/>
                        </a:rPr>
                        <m:t>=1,  </m:t>
                      </m:r>
                      <m:sSub>
                        <m:sSubPr>
                          <m:ctrlPr>
                            <a:rPr lang="en-US" sz="160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𝑤</m:t>
                          </m:r>
                        </m:e>
                        <m:sub>
                          <m:r>
                            <a:rPr lang="en-US" sz="1600" b="0" i="1" smtClean="0">
                              <a:solidFill>
                                <a:srgbClr val="00B050"/>
                              </a:solidFill>
                              <a:latin typeface="Cambria Math" panose="02040503050406030204" pitchFamily="18" charset="0"/>
                            </a:rPr>
                            <m:t>3</m:t>
                          </m:r>
                        </m:sub>
                      </m:sSub>
                      <m:r>
                        <a:rPr lang="en-US" sz="1600" b="0" i="1" smtClean="0">
                          <a:solidFill>
                            <a:srgbClr val="00B050"/>
                          </a:solidFill>
                          <a:latin typeface="Cambria Math" panose="02040503050406030204" pitchFamily="18" charset="0"/>
                        </a:rPr>
                        <m:t>=1−</m:t>
                      </m:r>
                      <m:r>
                        <a:rPr lang="en-US" sz="1600" b="0" i="1" smtClean="0">
                          <a:solidFill>
                            <a:srgbClr val="00B050"/>
                          </a:solidFill>
                          <a:latin typeface="Cambria Math" panose="02040503050406030204" pitchFamily="18" charset="0"/>
                        </a:rPr>
                        <m:t>𝑠</m:t>
                      </m:r>
                    </m:oMath>
                  </m:oMathPara>
                </a14:m>
                <a:r>
                  <a:rPr lang="en-US" sz="1600" b="0" dirty="0">
                    <a:solidFill>
                      <a:srgbClr val="00B050"/>
                    </a:solidFill>
                  </a:rPr>
                  <a:t/>
                </a:r>
                <a:br>
                  <a:rPr lang="en-US" sz="1600" b="0" dirty="0">
                    <a:solidFill>
                      <a:srgbClr val="00B050"/>
                    </a:solidFill>
                  </a:rPr>
                </a:br>
                <a:endParaRPr lang="en-US" sz="1600" b="0" dirty="0">
                  <a:solidFill>
                    <a:srgbClr val="00B050"/>
                  </a:solidFill>
                </a:endParaRPr>
              </a:p>
              <a:p>
                <a:pPr/>
                <a:r>
                  <a:rPr lang="en-US" sz="1600" b="0" i="1" dirty="0">
                    <a:solidFill>
                      <a:srgbClr val="00B050"/>
                    </a:solidFill>
                    <a:latin typeface="Cambria Math" panose="02040503050406030204" pitchFamily="18" charset="0"/>
                  </a:rPr>
                  <a:t/>
                </a:r>
                <a:br>
                  <a:rPr lang="en-US" sz="1600" b="0" i="1" dirty="0">
                    <a:solidFill>
                      <a:srgbClr val="00B050"/>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1600" b="0" i="1" smtClean="0">
                          <a:solidFill>
                            <a:srgbClr val="00B050"/>
                          </a:solidFill>
                          <a:latin typeface="Cambria Math" panose="02040503050406030204" pitchFamily="18" charset="0"/>
                        </a:rPr>
                        <m:t>0&lt;</m:t>
                      </m:r>
                      <m:r>
                        <a:rPr lang="en-US" sz="1600" b="0" i="1" smtClean="0">
                          <a:solidFill>
                            <a:srgbClr val="00B050"/>
                          </a:solidFill>
                          <a:latin typeface="Cambria Math" panose="02040503050406030204" pitchFamily="18" charset="0"/>
                        </a:rPr>
                        <m:t>𝑠</m:t>
                      </m:r>
                      <m:r>
                        <a:rPr lang="en-US" sz="1600" b="0" i="1" smtClean="0">
                          <a:solidFill>
                            <a:srgbClr val="00B050"/>
                          </a:solidFill>
                          <a:latin typeface="Cambria Math" panose="02040503050406030204" pitchFamily="18" charset="0"/>
                        </a:rPr>
                        <m:t>&lt;1</m:t>
                      </m:r>
                    </m:oMath>
                  </m:oMathPara>
                </a14:m>
                <a:endParaRPr lang="en-US" sz="1600" dirty="0">
                  <a:solidFill>
                    <a:srgbClr val="00B05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492868" y="2294797"/>
                <a:ext cx="4475285" cy="1569660"/>
              </a:xfrm>
              <a:prstGeom prst="rect">
                <a:avLst/>
              </a:prstGeom>
              <a:blipFill>
                <a:blip r:embed="rId3"/>
                <a:stretch>
                  <a:fillRect l="-681" t="-1163"/>
                </a:stretch>
              </a:blipFill>
            </p:spPr>
            <p:txBody>
              <a:bodyPr/>
              <a:lstStyle/>
              <a:p>
                <a:r>
                  <a:rPr lang="en-US">
                    <a:noFill/>
                  </a:rPr>
                  <a:t> </a:t>
                </a:r>
              </a:p>
            </p:txBody>
          </p:sp>
        </mc:Fallback>
      </mc:AlternateContent>
      <p:pic>
        <p:nvPicPr>
          <p:cNvPr id="1026" name="Picture 2" descr="Image result for sickle cell anemia"/>
          <p:cNvPicPr>
            <a:picLocks noChangeAspect="1" noChangeArrowheads="1"/>
          </p:cNvPicPr>
          <p:nvPr/>
        </p:nvPicPr>
        <p:blipFill rotWithShape="1">
          <a:blip r:embed="rId4">
            <a:extLst>
              <a:ext uri="{28A0092B-C50C-407E-A947-70E740481C1C}">
                <a14:useLocalDpi xmlns:a14="http://schemas.microsoft.com/office/drawing/2010/main" val="0"/>
              </a:ext>
            </a:extLst>
          </a:blip>
          <a:srcRect b="52000"/>
          <a:stretch/>
        </p:blipFill>
        <p:spPr bwMode="auto">
          <a:xfrm>
            <a:off x="1755898" y="4373600"/>
            <a:ext cx="3071081" cy="2358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ickle cell anemia"/>
          <p:cNvPicPr>
            <a:picLocks noChangeAspect="1" noChangeArrowheads="1"/>
          </p:cNvPicPr>
          <p:nvPr/>
        </p:nvPicPr>
        <p:blipFill rotWithShape="1">
          <a:blip r:embed="rId4">
            <a:extLst>
              <a:ext uri="{28A0092B-C50C-407E-A947-70E740481C1C}">
                <a14:useLocalDpi xmlns:a14="http://schemas.microsoft.com/office/drawing/2010/main" val="0"/>
              </a:ext>
            </a:extLst>
          </a:blip>
          <a:srcRect t="48000"/>
          <a:stretch/>
        </p:blipFill>
        <p:spPr bwMode="auto">
          <a:xfrm>
            <a:off x="4792172" y="4373600"/>
            <a:ext cx="2834844" cy="23585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34124"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§8 Example</a:t>
            </a:r>
            <a:endParaRPr lang="en-US" sz="1600" b="1" dirty="0"/>
          </a:p>
        </p:txBody>
      </p:sp>
    </p:spTree>
    <p:extLst>
      <p:ext uri="{BB962C8B-B14F-4D97-AF65-F5344CB8AC3E}">
        <p14:creationId xmlns:p14="http://schemas.microsoft.com/office/powerpoint/2010/main" val="6151558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of Difference Equations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42414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Predator-Prey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304799" y="1080391"/>
            <a:ext cx="3590193" cy="2231380"/>
          </a:xfrm>
          <a:prstGeom prst="rect">
            <a:avLst/>
          </a:prstGeom>
          <a:noFill/>
        </p:spPr>
        <p:txBody>
          <a:bodyPr wrap="square" rtlCol="0">
            <a:spAutoFit/>
          </a:bodyPr>
          <a:lstStyle/>
          <a:p>
            <a:r>
              <a:rPr lang="en-US" sz="1600" dirty="0"/>
              <a:t>Predator: </a:t>
            </a:r>
            <a:r>
              <a:rPr lang="en-US" sz="1600" dirty="0">
                <a:solidFill>
                  <a:srgbClr val="AD0000"/>
                </a:solidFill>
              </a:rPr>
              <a:t>Canadian lynx </a:t>
            </a:r>
            <a:r>
              <a:rPr lang="en-US" sz="1050" dirty="0"/>
              <a:t>(</a:t>
            </a:r>
            <a:r>
              <a:rPr lang="en-US" sz="1050" i="1" dirty="0"/>
              <a:t>Lynx Canadensis</a:t>
            </a:r>
            <a:r>
              <a:rPr lang="en-US" sz="1050" dirty="0"/>
              <a:t>)</a:t>
            </a:r>
            <a:endParaRPr lang="en-US" sz="1600" dirty="0"/>
          </a:p>
          <a:p>
            <a:endParaRPr lang="en-US" sz="1600" i="1" dirty="0"/>
          </a:p>
          <a:p>
            <a:r>
              <a:rPr lang="en-US" sz="1600" dirty="0"/>
              <a:t>Prey: </a:t>
            </a:r>
            <a:r>
              <a:rPr lang="en-US" sz="1600" dirty="0">
                <a:solidFill>
                  <a:srgbClr val="00A8A8"/>
                </a:solidFill>
              </a:rPr>
              <a:t>Snowshoe hare </a:t>
            </a:r>
            <a:r>
              <a:rPr lang="en-US" sz="1100" dirty="0"/>
              <a:t>(</a:t>
            </a:r>
            <a:r>
              <a:rPr lang="en-US" sz="1100" i="1" dirty="0"/>
              <a:t>Lepus </a:t>
            </a:r>
            <a:r>
              <a:rPr lang="en-US" sz="1100" i="1" dirty="0" err="1"/>
              <a:t>americansus</a:t>
            </a:r>
            <a:r>
              <a:rPr lang="en-US" sz="1100" dirty="0"/>
              <a:t>)</a:t>
            </a:r>
          </a:p>
          <a:p>
            <a:endParaRPr lang="en-US" sz="1100" dirty="0"/>
          </a:p>
          <a:p>
            <a:r>
              <a:rPr lang="en-US" sz="1600" dirty="0"/>
              <a:t>Data: Number of pelts of each species harvested each year by the Hudson Bay Company from 1845 – 1935 </a:t>
            </a:r>
          </a:p>
          <a:p>
            <a:endParaRPr lang="en-US" sz="1600" dirty="0"/>
          </a:p>
          <a:p>
            <a:r>
              <a:rPr lang="en-US" sz="1600" b="1" dirty="0"/>
              <a:t>What pattern do we see in the data?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885" y="372090"/>
            <a:ext cx="4702114" cy="23974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851" y="3159155"/>
            <a:ext cx="4702147" cy="3065799"/>
          </a:xfrm>
          <a:prstGeom prst="rect">
            <a:avLst/>
          </a:prstGeom>
        </p:spPr>
      </p:pic>
    </p:spTree>
    <p:extLst>
      <p:ext uri="{BB962C8B-B14F-4D97-AF65-F5344CB8AC3E}">
        <p14:creationId xmlns:p14="http://schemas.microsoft.com/office/powerpoint/2010/main" val="7315864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Predator-Prey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9"/>
              <p:cNvSpPr txBox="1"/>
              <p:nvPr/>
            </p:nvSpPr>
            <p:spPr>
              <a:xfrm>
                <a:off x="304799" y="1080391"/>
                <a:ext cx="3590193" cy="3710888"/>
              </a:xfrm>
              <a:prstGeom prst="rect">
                <a:avLst/>
              </a:prstGeom>
              <a:noFill/>
            </p:spPr>
            <p:txBody>
              <a:bodyPr wrap="square" rtlCol="0">
                <a:spAutoFit/>
              </a:bodyPr>
              <a:lstStyle/>
              <a:p>
                <a:r>
                  <a:rPr lang="en-US" sz="1600" b="1" dirty="0"/>
                  <a:t>1920: </a:t>
                </a:r>
                <a:r>
                  <a:rPr lang="en-US" sz="1600" dirty="0" err="1"/>
                  <a:t>Lotka</a:t>
                </a:r>
                <a:r>
                  <a:rPr lang="en-US" sz="1600" dirty="0"/>
                  <a:t> proposes a set of ODEs to model the dynamics of an herbivorous animal species and the plant species it consumes</a:t>
                </a:r>
              </a:p>
              <a:p>
                <a:endParaRPr lang="en-US" sz="1600" b="1" dirty="0"/>
              </a:p>
              <a:p>
                <a:r>
                  <a:rPr lang="en-US" sz="1600" b="1" dirty="0"/>
                  <a:t>1926: </a:t>
                </a:r>
                <a:r>
                  <a:rPr lang="en-US" sz="1600" dirty="0" err="1"/>
                  <a:t>Volterra</a:t>
                </a:r>
                <a:r>
                  <a:rPr lang="en-US" sz="1600" dirty="0"/>
                  <a:t> proposes a similar set of equations to explain data of fish catches in the Adriatic Sea.</a:t>
                </a:r>
              </a:p>
              <a:p>
                <a:endParaRPr lang="en-US" sz="1600" b="1" dirty="0"/>
              </a:p>
              <a:p>
                <a:pPr>
                  <a:lnSpc>
                    <a:spcPct val="150000"/>
                  </a:lnSpc>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𝑑𝑥</m:t>
                          </m:r>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r>
                        <a:rPr lang="en-US" sz="1600" b="0" i="1" smtClean="0">
                          <a:latin typeface="Cambria Math" panose="02040503050406030204" pitchFamily="18" charset="0"/>
                        </a:rPr>
                        <m:t>𝑟𝑥</m:t>
                      </m:r>
                      <m:r>
                        <a:rPr lang="en-US" sz="1600" b="0" i="1" smtClean="0">
                          <a:latin typeface="Cambria Math" panose="02040503050406030204" pitchFamily="18" charset="0"/>
                        </a:rPr>
                        <m:t>−</m:t>
                      </m:r>
                      <m:r>
                        <a:rPr lang="en-US" sz="1600" b="0" i="1" smtClean="0">
                          <a:latin typeface="Cambria Math" panose="02040503050406030204" pitchFamily="18" charset="0"/>
                        </a:rPr>
                        <m:t>𝛼</m:t>
                      </m:r>
                      <m:r>
                        <a:rPr lang="en-US" sz="1600" b="0" i="1" smtClean="0">
                          <a:latin typeface="Cambria Math" panose="02040503050406030204" pitchFamily="18" charset="0"/>
                        </a:rPr>
                        <m:t>𝑥𝑦</m:t>
                      </m:r>
                    </m:oMath>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𝑑𝑦</m:t>
                          </m:r>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r>
                        <a:rPr lang="en-US" sz="1600" b="0" i="1" smtClean="0">
                          <a:latin typeface="Cambria Math" panose="02040503050406030204" pitchFamily="18" charset="0"/>
                        </a:rPr>
                        <m:t>𝛽</m:t>
                      </m:r>
                      <m:r>
                        <a:rPr lang="en-US" sz="1600" b="0" i="1" smtClean="0">
                          <a:latin typeface="Cambria Math" panose="02040503050406030204" pitchFamily="18" charset="0"/>
                        </a:rPr>
                        <m:t>𝑥𝑦</m:t>
                      </m:r>
                      <m:r>
                        <a:rPr lang="en-US" sz="1600" b="0" i="1" smtClean="0">
                          <a:latin typeface="Cambria Math" panose="02040503050406030204" pitchFamily="18" charset="0"/>
                        </a:rPr>
                        <m:t> −</m:t>
                      </m:r>
                      <m:r>
                        <a:rPr lang="en-US" sz="1600" b="0" i="1" smtClean="0">
                          <a:latin typeface="Cambria Math" panose="02040503050406030204" pitchFamily="18" charset="0"/>
                        </a:rPr>
                        <m:t>𝑠𝑦</m:t>
                      </m:r>
                    </m:oMath>
                  </m:oMathPara>
                </a14:m>
                <a:endParaRPr lang="en-US" sz="1600" b="0" dirty="0"/>
              </a:p>
            </p:txBody>
          </p:sp>
        </mc:Choice>
        <mc:Fallback xmlns="">
          <p:sp>
            <p:nvSpPr>
              <p:cNvPr id="10" name="TextBox 9"/>
              <p:cNvSpPr txBox="1">
                <a:spLocks noRot="1" noChangeAspect="1" noMove="1" noResize="1" noEditPoints="1" noAdjustHandles="1" noChangeArrowheads="1" noChangeShapeType="1" noTextEdit="1"/>
              </p:cNvSpPr>
              <p:nvPr/>
            </p:nvSpPr>
            <p:spPr>
              <a:xfrm>
                <a:off x="304799" y="1080391"/>
                <a:ext cx="3590193" cy="3710888"/>
              </a:xfrm>
              <a:prstGeom prst="rect">
                <a:avLst/>
              </a:prstGeom>
              <a:blipFill>
                <a:blip r:embed="rId2"/>
                <a:stretch>
                  <a:fillRect l="-849" t="-493"/>
                </a:stretch>
              </a:blipFill>
            </p:spPr>
            <p:txBody>
              <a:bodyPr/>
              <a:lstStyle/>
              <a:p>
                <a:r>
                  <a:rPr lang="en-US">
                    <a:noFill/>
                  </a:rPr>
                  <a:t> </a:t>
                </a:r>
              </a:p>
            </p:txBody>
          </p:sp>
        </mc:Fallback>
      </mc:AlternateContent>
      <p:sp>
        <p:nvSpPr>
          <p:cNvPr id="7" name="TextBox 6"/>
          <p:cNvSpPr txBox="1"/>
          <p:nvPr/>
        </p:nvSpPr>
        <p:spPr>
          <a:xfrm>
            <a:off x="3701516" y="3164791"/>
            <a:ext cx="2377189" cy="553998"/>
          </a:xfrm>
          <a:prstGeom prst="rect">
            <a:avLst/>
          </a:prstGeom>
          <a:noFill/>
        </p:spPr>
        <p:txBody>
          <a:bodyPr wrap="none" rtlCol="0">
            <a:spAutoFit/>
          </a:bodyPr>
          <a:lstStyle/>
          <a:p>
            <a:pPr algn="ctr"/>
            <a:r>
              <a:rPr lang="en-US" dirty="0"/>
              <a:t>Alfred J. </a:t>
            </a:r>
            <a:r>
              <a:rPr lang="en-US" dirty="0" err="1"/>
              <a:t>Lotka</a:t>
            </a:r>
            <a:endParaRPr lang="en-US" dirty="0"/>
          </a:p>
          <a:p>
            <a:pPr algn="ctr"/>
            <a:r>
              <a:rPr lang="en-US" sz="1200" dirty="0"/>
              <a:t>Mathematician &amp; Physical Chemist</a:t>
            </a:r>
          </a:p>
        </p:txBody>
      </p:sp>
      <p:sp>
        <p:nvSpPr>
          <p:cNvPr id="11" name="TextBox 10"/>
          <p:cNvSpPr txBox="1"/>
          <p:nvPr/>
        </p:nvSpPr>
        <p:spPr>
          <a:xfrm>
            <a:off x="6615577" y="3164351"/>
            <a:ext cx="1841338" cy="553998"/>
          </a:xfrm>
          <a:prstGeom prst="rect">
            <a:avLst/>
          </a:prstGeom>
          <a:noFill/>
        </p:spPr>
        <p:txBody>
          <a:bodyPr wrap="none" rtlCol="0">
            <a:spAutoFit/>
          </a:bodyPr>
          <a:lstStyle/>
          <a:p>
            <a:pPr algn="ctr"/>
            <a:r>
              <a:rPr lang="en-US" dirty="0"/>
              <a:t>Vito </a:t>
            </a:r>
            <a:r>
              <a:rPr lang="en-US" dirty="0" err="1"/>
              <a:t>Volterra</a:t>
            </a:r>
            <a:endParaRPr lang="en-US" dirty="0"/>
          </a:p>
          <a:p>
            <a:pPr algn="ctr"/>
            <a:r>
              <a:rPr lang="en-US" sz="1200" dirty="0"/>
              <a:t>Mathematician &amp; Physicist</a:t>
            </a:r>
          </a:p>
        </p:txBody>
      </p:sp>
      <mc:AlternateContent xmlns:mc="http://schemas.openxmlformats.org/markup-compatibility/2006" xmlns:a14="http://schemas.microsoft.com/office/drawing/2010/main">
        <mc:Choice Requires="a14">
          <p:sp>
            <p:nvSpPr>
              <p:cNvPr id="8" name="TextBox 7"/>
              <p:cNvSpPr txBox="1"/>
              <p:nvPr/>
            </p:nvSpPr>
            <p:spPr>
              <a:xfrm>
                <a:off x="3508131" y="4062046"/>
                <a:ext cx="5254868" cy="2585323"/>
              </a:xfrm>
              <a:prstGeom prst="rect">
                <a:avLst/>
              </a:prstGeom>
              <a:noFill/>
            </p:spPr>
            <p:txBody>
              <a:bodyPr wrap="square" rtlCol="0">
                <a:spAutoFit/>
              </a:bodyPr>
              <a:lstStyle/>
              <a:p>
                <a:pPr algn="ctr"/>
                <a:r>
                  <a:rPr lang="en-US" b="1" dirty="0"/>
                  <a:t>Discrete Difference Equation Analog of the </a:t>
                </a:r>
                <a:r>
                  <a:rPr lang="en-US" b="1" dirty="0" err="1"/>
                  <a:t>Lotka-Volterra</a:t>
                </a:r>
                <a:r>
                  <a:rPr lang="en-US" b="1" dirty="0"/>
                  <a:t> Model</a:t>
                </a:r>
              </a:p>
              <a:p>
                <a:pPr algn="ctr"/>
                <a:endParaRPr lang="en-US" b="1" dirty="0"/>
              </a:p>
              <a:p>
                <a:pPr algn="ctr">
                  <a:lnSpc>
                    <a:spcPct val="150000"/>
                  </a:lnSpc>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𝑟</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𝛼</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r>
                        <a:rPr lang="en-US" b="0" i="1" smtClean="0">
                          <a:latin typeface="Cambria Math" panose="02040503050406030204" pitchFamily="18" charset="0"/>
                        </a:rPr>
                        <m:t>,  </m:t>
                      </m:r>
                    </m:oMath>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i="1">
                          <a:latin typeface="Cambria Math" panose="02040503050406030204" pitchFamily="18" charset="0"/>
                        </a:rPr>
                        <m:t>𝑠</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𝛽</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r>
                        <a:rPr lang="en-US" b="0" i="1" smtClean="0">
                          <a:latin typeface="Cambria Math" panose="02040503050406030204" pitchFamily="18" charset="0"/>
                        </a:rPr>
                        <m:t>,  </m:t>
                      </m:r>
                    </m:oMath>
                  </m:oMathPara>
                </a14:m>
                <a:endParaRPr lang="en-US" b="0" dirty="0"/>
              </a:p>
              <a:p>
                <a:pPr algn="ctr">
                  <a:lnSpc>
                    <a:spcPct val="150000"/>
                  </a:lnSpc>
                </a:pPr>
                <a:endParaRPr lang="en-US" dirty="0"/>
              </a:p>
              <a:p>
                <a:pPr algn="ctr">
                  <a:lnSpc>
                    <a:spcPct val="150000"/>
                  </a:lnSpc>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&gt;1,  0&lt;</m:t>
                      </m:r>
                      <m:r>
                        <a:rPr lang="en-US" b="0" i="1" smtClean="0">
                          <a:latin typeface="Cambria Math" panose="02040503050406030204" pitchFamily="18" charset="0"/>
                        </a:rPr>
                        <m:t>𝑠</m:t>
                      </m:r>
                      <m:r>
                        <a:rPr lang="en-US" b="0" i="1" smtClean="0">
                          <a:latin typeface="Cambria Math" panose="02040503050406030204" pitchFamily="18" charset="0"/>
                        </a:rPr>
                        <m:t>&lt;1,  </m:t>
                      </m:r>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&gt;0</m:t>
                      </m:r>
                    </m:oMath>
                  </m:oMathPara>
                </a14:m>
                <a:endParaRPr lang="en-US" b="0" dirty="0"/>
              </a:p>
            </p:txBody>
          </p:sp>
        </mc:Choice>
        <mc:Fallback xmlns="">
          <p:sp>
            <p:nvSpPr>
              <p:cNvPr id="8" name="TextBox 7"/>
              <p:cNvSpPr txBox="1">
                <a:spLocks noRot="1" noChangeAspect="1" noMove="1" noResize="1" noEditPoints="1" noAdjustHandles="1" noChangeArrowheads="1" noChangeShapeType="1" noTextEdit="1"/>
              </p:cNvSpPr>
              <p:nvPr/>
            </p:nvSpPr>
            <p:spPr>
              <a:xfrm>
                <a:off x="3508131" y="4062046"/>
                <a:ext cx="5254868" cy="2585323"/>
              </a:xfrm>
              <a:prstGeom prst="rect">
                <a:avLst/>
              </a:prstGeom>
              <a:blipFill>
                <a:blip r:embed="rId5"/>
                <a:stretch>
                  <a:fillRect t="-1179"/>
                </a:stretch>
              </a:blipFill>
            </p:spPr>
            <p:txBody>
              <a:bodyPr/>
              <a:lstStyle/>
              <a:p>
                <a:r>
                  <a:rPr lang="en-US">
                    <a:noFill/>
                  </a:rPr>
                  <a:t> </a:t>
                </a:r>
              </a:p>
            </p:txBody>
          </p:sp>
        </mc:Fallback>
      </mc:AlternateContent>
      <p:sp>
        <p:nvSpPr>
          <p:cNvPr id="12" name="Down Arrow 10">
            <a:extLst>
              <a:ext uri="{FF2B5EF4-FFF2-40B4-BE49-F238E27FC236}">
                <a16:creationId xmlns:a16="http://schemas.microsoft.com/office/drawing/2014/main" id="{AA1D8FD4-4986-4057-A6FB-A926FD42008B}"/>
              </a:ext>
            </a:extLst>
          </p:cNvPr>
          <p:cNvSpPr/>
          <p:nvPr/>
        </p:nvSpPr>
        <p:spPr>
          <a:xfrm rot="13515929">
            <a:off x="1461901" y="4620784"/>
            <a:ext cx="170601" cy="905404"/>
          </a:xfrm>
          <a:prstGeom prst="downArrow">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4615C8-ED52-48A0-94A5-8F1BCF405576}"/>
              </a:ext>
            </a:extLst>
          </p:cNvPr>
          <p:cNvSpPr txBox="1"/>
          <p:nvPr/>
        </p:nvSpPr>
        <p:spPr>
          <a:xfrm>
            <a:off x="304799" y="5452704"/>
            <a:ext cx="2839350" cy="646331"/>
          </a:xfrm>
          <a:prstGeom prst="rect">
            <a:avLst/>
          </a:prstGeom>
          <a:noFill/>
        </p:spPr>
        <p:txBody>
          <a:bodyPr wrap="square" rtlCol="0">
            <a:spAutoFit/>
          </a:bodyPr>
          <a:lstStyle/>
          <a:p>
            <a:r>
              <a:rPr lang="en-US" dirty="0">
                <a:solidFill>
                  <a:schemeClr val="accent2"/>
                </a:solidFill>
              </a:rPr>
              <a:t>You don’t need to know these equations!!</a:t>
            </a:r>
          </a:p>
        </p:txBody>
      </p:sp>
      <p:pic>
        <p:nvPicPr>
          <p:cNvPr id="1026" name="Picture 2" descr="Related imag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6200000">
            <a:off x="3502187" y="858474"/>
            <a:ext cx="2775847" cy="18359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big fish eat little fish"/>
          <p:cNvPicPr>
            <a:picLocks noChangeAspect="1" noChangeArrowheads="1"/>
          </p:cNvPicPr>
          <p:nvPr/>
        </p:nvPicPr>
        <p:blipFill rotWithShape="1">
          <a:blip r:embed="rId7">
            <a:extLst>
              <a:ext uri="{28A0092B-C50C-407E-A947-70E740481C1C}">
                <a14:useLocalDpi xmlns:a14="http://schemas.microsoft.com/office/drawing/2010/main" val="0"/>
              </a:ext>
            </a:extLst>
          </a:blip>
          <a:srcRect l="3666" b="12650"/>
          <a:stretch/>
        </p:blipFill>
        <p:spPr bwMode="auto">
          <a:xfrm rot="5400000">
            <a:off x="6205748" y="798332"/>
            <a:ext cx="2800010" cy="198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68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Predator-Prey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9"/>
              <p:cNvSpPr txBox="1"/>
              <p:nvPr/>
            </p:nvSpPr>
            <p:spPr>
              <a:xfrm>
                <a:off x="304799" y="1080391"/>
                <a:ext cx="3590193" cy="3354765"/>
              </a:xfrm>
              <a:prstGeom prst="rect">
                <a:avLst/>
              </a:prstGeom>
              <a:noFill/>
            </p:spPr>
            <p:txBody>
              <a:bodyPr wrap="square" rtlCol="0">
                <a:spAutoFit/>
              </a:bodyPr>
              <a:lstStyle/>
              <a:p>
                <a:r>
                  <a:rPr lang="en-US" sz="1600" dirty="0"/>
                  <a:t>Predator: </a:t>
                </a:r>
                <a:r>
                  <a:rPr lang="en-US" sz="1600" dirty="0">
                    <a:solidFill>
                      <a:srgbClr val="AD0000"/>
                    </a:solidFill>
                  </a:rPr>
                  <a:t>Canadian lynx </a:t>
                </a:r>
                <a:r>
                  <a:rPr lang="en-US" sz="1050" dirty="0"/>
                  <a:t>(</a:t>
                </a:r>
                <a:r>
                  <a:rPr lang="en-US" sz="1050" i="1" dirty="0"/>
                  <a:t>Lynx Canadensis</a:t>
                </a:r>
                <a:r>
                  <a:rPr lang="en-US" sz="1050" dirty="0"/>
                  <a:t>)</a:t>
                </a:r>
                <a:endParaRPr lang="en-US" sz="1600" dirty="0"/>
              </a:p>
              <a:p>
                <a:endParaRPr lang="en-US" sz="1600" i="1" dirty="0"/>
              </a:p>
              <a:p>
                <a:r>
                  <a:rPr lang="en-US" sz="1600" dirty="0"/>
                  <a:t>Prey: </a:t>
                </a:r>
                <a:r>
                  <a:rPr lang="en-US" sz="1600" dirty="0">
                    <a:solidFill>
                      <a:srgbClr val="00A8A8"/>
                    </a:solidFill>
                  </a:rPr>
                  <a:t>Snowshoe hare</a:t>
                </a:r>
                <a:r>
                  <a:rPr lang="en-US" sz="1600" dirty="0"/>
                  <a:t> </a:t>
                </a:r>
                <a:r>
                  <a:rPr lang="en-US" sz="1100" dirty="0"/>
                  <a:t>(</a:t>
                </a:r>
                <a:r>
                  <a:rPr lang="en-US" sz="1100" i="1" dirty="0"/>
                  <a:t>Lepus </a:t>
                </a:r>
                <a:r>
                  <a:rPr lang="en-US" sz="1100" i="1" dirty="0" err="1"/>
                  <a:t>americansus</a:t>
                </a:r>
                <a:r>
                  <a:rPr lang="en-US" sz="1100" dirty="0"/>
                  <a:t>)</a:t>
                </a:r>
              </a:p>
              <a:p>
                <a:endParaRPr lang="en-US" sz="1100" dirty="0"/>
              </a:p>
              <a:p>
                <a:endParaRPr lang="en-US" sz="1100" dirty="0"/>
              </a:p>
              <a:p>
                <a:pPr>
                  <a:lnSpc>
                    <a:spcPct val="150000"/>
                  </a:lnSpc>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i="1">
                          <a:latin typeface="Cambria Math" panose="02040503050406030204" pitchFamily="18" charset="0"/>
                        </a:rPr>
                        <m:t>=</m:t>
                      </m:r>
                      <m:r>
                        <a:rPr lang="en-US" sz="1600" b="0" i="1" smtClean="0">
                          <a:latin typeface="Cambria Math" panose="02040503050406030204" pitchFamily="18" charset="0"/>
                        </a:rPr>
                        <m:t>1.0015</m:t>
                      </m:r>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𝑛</m:t>
                          </m:r>
                        </m:sub>
                      </m:sSub>
                      <m:r>
                        <a:rPr lang="en-US" sz="1600" i="1">
                          <a:latin typeface="Cambria Math" panose="02040503050406030204" pitchFamily="18" charset="0"/>
                        </a:rPr>
                        <m:t>−</m:t>
                      </m:r>
                      <m:r>
                        <a:rPr lang="en-US" sz="1600" b="0" i="1" smtClean="0">
                          <a:latin typeface="Cambria Math" panose="02040503050406030204" pitchFamily="18" charset="0"/>
                        </a:rPr>
                        <m:t>0.0006</m:t>
                      </m:r>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𝑛</m:t>
                          </m:r>
                        </m:sub>
                      </m:sSub>
                    </m:oMath>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i="1">
                          <a:latin typeface="Cambria Math" panose="02040503050406030204" pitchFamily="18" charset="0"/>
                        </a:rPr>
                        <m:t>=0.9994</m:t>
                      </m:r>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𝑛</m:t>
                          </m:r>
                        </m:sub>
                      </m:sSub>
                      <m:r>
                        <a:rPr lang="en-US" sz="1600" b="0" i="1" smtClean="0">
                          <a:latin typeface="Cambria Math" panose="02040503050406030204" pitchFamily="18" charset="0"/>
                        </a:rPr>
                        <m:t>+0.00025</m:t>
                      </m:r>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𝑛</m:t>
                          </m:r>
                        </m:sub>
                      </m:sSub>
                    </m:oMath>
                  </m:oMathPara>
                </a14:m>
                <a:r>
                  <a:rPr lang="en-US" sz="1600" i="1" dirty="0">
                    <a:latin typeface="Cambria Math" panose="02040503050406030204" pitchFamily="18" charset="0"/>
                  </a:rPr>
                  <a:t/>
                </a:r>
                <a:br>
                  <a:rPr lang="en-US" sz="1600" i="1" dirty="0">
                    <a:latin typeface="Cambria Math" panose="02040503050406030204" pitchFamily="18" charset="0"/>
                  </a:rPr>
                </a:br>
                <a:endParaRPr lang="en-US" sz="1600" i="1" dirty="0">
                  <a:latin typeface="Cambria Math" panose="02040503050406030204" pitchFamily="18" charset="0"/>
                </a:endParaRPr>
              </a:p>
              <a:p>
                <a:pPr>
                  <a:lnSpc>
                    <a:spcPct val="150000"/>
                  </a:lnSpc>
                </a:pPr>
                <a:endParaRPr lang="en-US" sz="1600" i="1" dirty="0">
                  <a:latin typeface="Cambria Math" panose="02040503050406030204" pitchFamily="18" charset="0"/>
                </a:endParaRPr>
              </a:p>
              <a:p>
                <a:pPr>
                  <a:lnSpc>
                    <a:spcPct val="150000"/>
                  </a:lnSpc>
                </a:pPr>
                <a:r>
                  <a:rPr lang="en-US" sz="1600" dirty="0">
                    <a:latin typeface="Cambria Math" panose="02040503050406030204" pitchFamily="18" charset="0"/>
                  </a:rPr>
                  <a:t>Each time step represents 14.6 hours (slightly more than half a day)</a:t>
                </a:r>
                <a:endParaRPr lang="en-US" dirty="0"/>
              </a:p>
              <a:p>
                <a:endParaRPr lang="en-US" sz="1100" dirty="0"/>
              </a:p>
              <a:p>
                <a:endParaRPr lang="en-US" sz="1100" dirty="0"/>
              </a:p>
            </p:txBody>
          </p:sp>
        </mc:Choice>
        <mc:Fallback xmlns="">
          <p:sp>
            <p:nvSpPr>
              <p:cNvPr id="10" name="TextBox 9"/>
              <p:cNvSpPr txBox="1">
                <a:spLocks noRot="1" noChangeAspect="1" noMove="1" noResize="1" noEditPoints="1" noAdjustHandles="1" noChangeArrowheads="1" noChangeShapeType="1" noTextEdit="1"/>
              </p:cNvSpPr>
              <p:nvPr/>
            </p:nvSpPr>
            <p:spPr>
              <a:xfrm>
                <a:off x="304799" y="1080391"/>
                <a:ext cx="3590193" cy="3354765"/>
              </a:xfrm>
              <a:prstGeom prst="rect">
                <a:avLst/>
              </a:prstGeom>
              <a:blipFill>
                <a:blip r:embed="rId2"/>
                <a:stretch>
                  <a:fillRect l="-849" t="-544"/>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992" y="298090"/>
            <a:ext cx="4702147" cy="30657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340" y="3533643"/>
            <a:ext cx="4501798" cy="3034212"/>
          </a:xfrm>
          <a:prstGeom prst="rect">
            <a:avLst/>
          </a:prstGeom>
        </p:spPr>
      </p:pic>
    </p:spTree>
    <p:extLst>
      <p:ext uri="{BB962C8B-B14F-4D97-AF65-F5344CB8AC3E}">
        <p14:creationId xmlns:p14="http://schemas.microsoft.com/office/powerpoint/2010/main" val="28012851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Predator-Prey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9"/>
              <p:cNvSpPr txBox="1"/>
              <p:nvPr/>
            </p:nvSpPr>
            <p:spPr>
              <a:xfrm>
                <a:off x="304799" y="1080391"/>
                <a:ext cx="4097550" cy="2292231"/>
              </a:xfrm>
              <a:prstGeom prst="rect">
                <a:avLst/>
              </a:prstGeom>
              <a:noFill/>
            </p:spPr>
            <p:txBody>
              <a:bodyPr wrap="square" rtlCol="0">
                <a:spAutoFit/>
              </a:bodyPr>
              <a:lstStyle/>
              <a:p>
                <a:r>
                  <a:rPr lang="en-US" sz="1600" dirty="0" smtClean="0"/>
                  <a:t>Suppose the prey population grows </a:t>
                </a:r>
                <a:r>
                  <a:rPr lang="en-US" sz="1600" dirty="0" err="1" smtClean="0"/>
                  <a:t>logisitically</a:t>
                </a:r>
                <a:r>
                  <a:rPr lang="en-US" sz="1600" dirty="0" smtClean="0"/>
                  <a:t> in the absence of predation.</a:t>
                </a:r>
                <a:endParaRPr lang="en-US" sz="1100" dirty="0"/>
              </a:p>
              <a:p>
                <a:endParaRPr lang="en-US" sz="1100" dirty="0"/>
              </a:p>
              <a:p>
                <a:endParaRPr lang="en-US" sz="1100" dirty="0"/>
              </a:p>
              <a:p>
                <a:pPr>
                  <a:lnSpc>
                    <a:spcPct val="150000"/>
                  </a:lnSpc>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i="1">
                          <a:latin typeface="Cambria Math" panose="02040503050406030204" pitchFamily="18" charset="0"/>
                        </a:rPr>
                        <m:t>=</m:t>
                      </m:r>
                      <m:r>
                        <a:rPr lang="en-US" sz="1600" b="0" i="1" smtClean="0">
                          <a:latin typeface="Cambria Math" panose="02040503050406030204" pitchFamily="18" charset="0"/>
                        </a:rPr>
                        <m:t>𝑟</m:t>
                      </m:r>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𝑛</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1−</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𝑛</m:t>
                                  </m:r>
                                </m:sub>
                              </m:sSub>
                            </m:num>
                            <m:den>
                              <m:r>
                                <a:rPr lang="en-US" sz="1600" b="0" i="1" smtClean="0">
                                  <a:latin typeface="Cambria Math" panose="02040503050406030204" pitchFamily="18" charset="0"/>
                                </a:rPr>
                                <m:t>𝐾</m:t>
                              </m:r>
                            </m:den>
                          </m:f>
                        </m:e>
                      </m:d>
                      <m:r>
                        <a:rPr lang="en-US" sz="1600" i="1">
                          <a:latin typeface="Cambria Math" panose="02040503050406030204" pitchFamily="18" charset="0"/>
                        </a:rPr>
                        <m:t>−</m:t>
                      </m:r>
                      <m:r>
                        <a:rPr lang="en-US" sz="1600" b="0" i="1" smtClean="0">
                          <a:latin typeface="Cambria Math" panose="02040503050406030204" pitchFamily="18" charset="0"/>
                        </a:rPr>
                        <m:t>𝛼</m:t>
                      </m:r>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𝑛</m:t>
                          </m:r>
                        </m:sub>
                      </m:sSub>
                    </m:oMath>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i="1">
                          <a:latin typeface="Cambria Math" panose="02040503050406030204" pitchFamily="18" charset="0"/>
                        </a:rPr>
                        <m:t>=</m:t>
                      </m:r>
                      <m:r>
                        <a:rPr lang="en-US" sz="1600" b="0" i="1" smtClean="0">
                          <a:latin typeface="Cambria Math" panose="02040503050406030204" pitchFamily="18" charset="0"/>
                        </a:rPr>
                        <m:t>𝑠</m:t>
                      </m:r>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𝑛</m:t>
                          </m:r>
                        </m:sub>
                      </m:sSub>
                      <m:r>
                        <a:rPr lang="en-US" sz="1600" b="0" i="1" smtClean="0">
                          <a:latin typeface="Cambria Math" panose="02040503050406030204" pitchFamily="18" charset="0"/>
                        </a:rPr>
                        <m:t>+</m:t>
                      </m:r>
                      <m:r>
                        <a:rPr lang="en-US" sz="1600" b="0" i="1" smtClean="0">
                          <a:latin typeface="Cambria Math" panose="02040503050406030204" pitchFamily="18" charset="0"/>
                        </a:rPr>
                        <m:t>𝛽</m:t>
                      </m:r>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𝑛</m:t>
                          </m:r>
                        </m:sub>
                      </m:sSub>
                    </m:oMath>
                    <m:oMath xmlns:m="http://schemas.openxmlformats.org/officeDocument/2006/math">
                      <m:r>
                        <a:rPr lang="en-US" sz="1600" b="0" i="1" smtClean="0">
                          <a:latin typeface="Cambria Math" panose="02040503050406030204" pitchFamily="18" charset="0"/>
                        </a:rPr>
                        <m:t>𝑟</m:t>
                      </m:r>
                      <m:r>
                        <a:rPr lang="en-US" sz="1600" b="0" i="1" smtClean="0">
                          <a:latin typeface="Cambria Math" panose="02040503050406030204" pitchFamily="18" charset="0"/>
                        </a:rPr>
                        <m:t>&gt;1,  0&lt;</m:t>
                      </m:r>
                      <m:r>
                        <a:rPr lang="en-US" sz="1600" b="0" i="1" smtClean="0">
                          <a:latin typeface="Cambria Math" panose="02040503050406030204" pitchFamily="18" charset="0"/>
                        </a:rPr>
                        <m:t>𝑠</m:t>
                      </m:r>
                      <m:r>
                        <a:rPr lang="en-US" sz="1600" b="0" i="1" smtClean="0">
                          <a:latin typeface="Cambria Math" panose="02040503050406030204" pitchFamily="18" charset="0"/>
                        </a:rPr>
                        <m:t>&lt;1,  </m:t>
                      </m:r>
                      <m:r>
                        <a:rPr lang="en-US" sz="1600" b="0" i="1" smtClean="0">
                          <a:latin typeface="Cambria Math" panose="02040503050406030204" pitchFamily="18" charset="0"/>
                        </a:rPr>
                        <m:t>𝛼</m:t>
                      </m:r>
                      <m:r>
                        <a:rPr lang="en-US" sz="1600" b="0" i="1" smtClean="0">
                          <a:latin typeface="Cambria Math" panose="02040503050406030204" pitchFamily="18" charset="0"/>
                        </a:rPr>
                        <m:t>,</m:t>
                      </m:r>
                      <m:r>
                        <a:rPr lang="en-US" sz="1600" b="0" i="1" smtClean="0">
                          <a:latin typeface="Cambria Math" panose="02040503050406030204" pitchFamily="18" charset="0"/>
                        </a:rPr>
                        <m:t>𝛽</m:t>
                      </m:r>
                      <m:r>
                        <a:rPr lang="en-US" sz="1600" b="0" i="1" smtClean="0">
                          <a:latin typeface="Cambria Math" panose="02040503050406030204" pitchFamily="18" charset="0"/>
                        </a:rPr>
                        <m:t>,</m:t>
                      </m:r>
                      <m:r>
                        <a:rPr lang="en-US" sz="1600" b="0" i="1" smtClean="0">
                          <a:latin typeface="Cambria Math" panose="02040503050406030204" pitchFamily="18" charset="0"/>
                        </a:rPr>
                        <m:t>𝐾</m:t>
                      </m:r>
                      <m:r>
                        <a:rPr lang="en-US" sz="1600" b="0" i="1" smtClean="0">
                          <a:latin typeface="Cambria Math" panose="02040503050406030204" pitchFamily="18" charset="0"/>
                        </a:rPr>
                        <m:t>&gt;0</m:t>
                      </m:r>
                    </m:oMath>
                  </m:oMathPara>
                </a14:m>
                <a:r>
                  <a:rPr lang="en-US" sz="1600" i="1" dirty="0">
                    <a:latin typeface="Cambria Math" panose="02040503050406030204" pitchFamily="18" charset="0"/>
                  </a:rPr>
                  <a:t/>
                </a:r>
                <a:br>
                  <a:rPr lang="en-US" sz="1600" i="1" dirty="0">
                    <a:latin typeface="Cambria Math" panose="02040503050406030204" pitchFamily="18" charset="0"/>
                  </a:rPr>
                </a:br>
                <a:endParaRPr lang="en-US" sz="1600" i="1" dirty="0">
                  <a:latin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04799" y="1080391"/>
                <a:ext cx="4097550" cy="2292231"/>
              </a:xfrm>
              <a:prstGeom prst="rect">
                <a:avLst/>
              </a:prstGeom>
              <a:blipFill>
                <a:blip r:embed="rId2"/>
                <a:stretch>
                  <a:fillRect l="-744" t="-798"/>
                </a:stretch>
              </a:blipFill>
            </p:spPr>
            <p:txBody>
              <a:bodyPr/>
              <a:lstStyle/>
              <a:p>
                <a:r>
                  <a:rPr lang="en-US">
                    <a:noFill/>
                  </a:rPr>
                  <a:t> </a:t>
                </a:r>
              </a:p>
            </p:txBody>
          </p:sp>
        </mc:Fallback>
      </mc:AlternateContent>
      <p:pic>
        <p:nvPicPr>
          <p:cNvPr id="1026" name="Picture 2" descr="Image result for predator p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349" y="465138"/>
            <a:ext cx="4455901" cy="36018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304800" y="3733800"/>
                <a:ext cx="8458199" cy="1569660"/>
              </a:xfrm>
              <a:prstGeom prst="rect">
                <a:avLst/>
              </a:prstGeom>
              <a:noFill/>
            </p:spPr>
            <p:txBody>
              <a:bodyPr wrap="square" rtlCol="0">
                <a:spAutoFit/>
              </a:bodyPr>
              <a:lstStyle/>
              <a:p>
                <a:pPr marL="342900" indent="-342900">
                  <a:buAutoNum type="alphaLcParenBoth"/>
                </a:pPr>
                <a:r>
                  <a:rPr lang="en-US" sz="1600" dirty="0" smtClean="0"/>
                  <a:t>Find all the equilibria for the model.</a:t>
                </a:r>
              </a:p>
              <a:p>
                <a:pPr marL="342900" indent="-342900">
                  <a:buAutoNum type="alphaLcParenBoth"/>
                </a:pPr>
                <a:endParaRPr lang="en-US" sz="1600" dirty="0"/>
              </a:p>
              <a:p>
                <a:pPr marL="342900" indent="-342900">
                  <a:buAutoNum type="alphaLcParenBoth"/>
                </a:pPr>
                <a:r>
                  <a:rPr lang="en-US" sz="1600" dirty="0" smtClean="0"/>
                  <a:t>Determine the long-term behavior of the predator prey system when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=0.6,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=0.1</m:t>
                    </m:r>
                  </m:oMath>
                </a14:m>
                <a:r>
                  <a:rPr lang="en-US" sz="1600" dirty="0" smtClean="0"/>
                  <a:t> and</a:t>
                </a:r>
              </a:p>
              <a:p>
                <a:pPr marL="857250" lvl="1" indent="-400050">
                  <a:buFont typeface="+mj-lt"/>
                  <a:buAutoNum type="romanLcPeriod"/>
                </a:pPr>
                <a14:m>
                  <m:oMath xmlns:m="http://schemas.openxmlformats.org/officeDocument/2006/math">
                    <m:r>
                      <a:rPr lang="en-US" sz="1600" b="0" i="1" smtClean="0">
                        <a:latin typeface="Cambria Math" panose="02040503050406030204" pitchFamily="18" charset="0"/>
                      </a:rPr>
                      <m:t>𝑟</m:t>
                    </m:r>
                    <m:r>
                      <a:rPr lang="en-US" sz="1600" b="0" i="1" smtClean="0">
                        <a:latin typeface="Cambria Math" panose="02040503050406030204" pitchFamily="18" charset="0"/>
                      </a:rPr>
                      <m:t>=2,  </m:t>
                    </m:r>
                    <m:r>
                      <a:rPr lang="en-US" sz="1600" b="0" i="1" smtClean="0">
                        <a:latin typeface="Cambria Math" panose="02040503050406030204" pitchFamily="18" charset="0"/>
                      </a:rPr>
                      <m:t>𝑠</m:t>
                    </m:r>
                    <m:r>
                      <a:rPr lang="en-US" sz="1600" b="0" i="1" smtClean="0">
                        <a:latin typeface="Cambria Math" panose="02040503050406030204" pitchFamily="18" charset="0"/>
                      </a:rPr>
                      <m:t>=0.8,  </m:t>
                    </m:r>
                    <m:r>
                      <a:rPr lang="en-US" sz="1600" b="0" i="1" smtClean="0">
                        <a:latin typeface="Cambria Math" panose="02040503050406030204" pitchFamily="18" charset="0"/>
                      </a:rPr>
                      <m:t>𝛼</m:t>
                    </m:r>
                    <m:r>
                      <a:rPr lang="en-US" sz="1600" b="0" i="1" smtClean="0">
                        <a:latin typeface="Cambria Math" panose="02040503050406030204" pitchFamily="18" charset="0"/>
                      </a:rPr>
                      <m:t>=0.5,  </m:t>
                    </m:r>
                    <m:r>
                      <a:rPr lang="en-US" sz="1600" b="0" i="1" smtClean="0">
                        <a:latin typeface="Cambria Math" panose="02040503050406030204" pitchFamily="18" charset="0"/>
                      </a:rPr>
                      <m:t>𝛽</m:t>
                    </m:r>
                    <m:r>
                      <a:rPr lang="en-US" sz="1600" b="0" i="1" smtClean="0">
                        <a:latin typeface="Cambria Math" panose="02040503050406030204" pitchFamily="18" charset="0"/>
                      </a:rPr>
                      <m:t>=1.5,  </m:t>
                    </m:r>
                    <m:r>
                      <a:rPr lang="en-US" sz="1600" b="0" i="1" smtClean="0">
                        <a:latin typeface="Cambria Math" panose="02040503050406030204" pitchFamily="18" charset="0"/>
                      </a:rPr>
                      <m:t>𝐾</m:t>
                    </m:r>
                    <m:r>
                      <a:rPr lang="en-US" sz="1600" b="0" i="1" smtClean="0">
                        <a:latin typeface="Cambria Math" panose="02040503050406030204" pitchFamily="18" charset="0"/>
                      </a:rPr>
                      <m:t>=1</m:t>
                    </m:r>
                  </m:oMath>
                </a14:m>
                <a:endParaRPr lang="en-US" sz="1600" b="0" dirty="0" smtClean="0"/>
              </a:p>
              <a:p>
                <a:pPr marL="857250" lvl="1" indent="-400050">
                  <a:buFont typeface="+mj-lt"/>
                  <a:buAutoNum type="romanLcPeriod"/>
                </a:pPr>
                <a14:m>
                  <m:oMath xmlns:m="http://schemas.openxmlformats.org/officeDocument/2006/math">
                    <m:r>
                      <a:rPr lang="en-US" sz="1600" i="1">
                        <a:latin typeface="Cambria Math" panose="02040503050406030204" pitchFamily="18" charset="0"/>
                      </a:rPr>
                      <m:t>𝑟</m:t>
                    </m:r>
                    <m:r>
                      <a:rPr lang="en-US" sz="1600" i="1">
                        <a:latin typeface="Cambria Math" panose="02040503050406030204" pitchFamily="18" charset="0"/>
                      </a:rPr>
                      <m:t>=2,  </m:t>
                    </m:r>
                    <m:r>
                      <a:rPr lang="en-US" sz="1600" i="1">
                        <a:latin typeface="Cambria Math" panose="02040503050406030204" pitchFamily="18" charset="0"/>
                      </a:rPr>
                      <m:t>𝑠</m:t>
                    </m:r>
                    <m:r>
                      <a:rPr lang="en-US" sz="1600" i="1">
                        <a:latin typeface="Cambria Math" panose="02040503050406030204" pitchFamily="18" charset="0"/>
                      </a:rPr>
                      <m:t>=0.8,  </m:t>
                    </m:r>
                    <m:r>
                      <a:rPr lang="en-US" sz="1600" i="1">
                        <a:latin typeface="Cambria Math" panose="02040503050406030204" pitchFamily="18" charset="0"/>
                      </a:rPr>
                      <m:t>𝛼</m:t>
                    </m:r>
                    <m:r>
                      <a:rPr lang="en-US" sz="1600" i="1">
                        <a:latin typeface="Cambria Math" panose="02040503050406030204" pitchFamily="18" charset="0"/>
                      </a:rPr>
                      <m:t>=0.5,  </m:t>
                    </m:r>
                    <m:r>
                      <a:rPr lang="en-US" sz="1600" i="1">
                        <a:latin typeface="Cambria Math" panose="02040503050406030204" pitchFamily="18" charset="0"/>
                      </a:rPr>
                      <m:t>𝛽</m:t>
                    </m:r>
                    <m:r>
                      <a:rPr lang="en-US" sz="1600" i="1">
                        <a:latin typeface="Cambria Math" panose="02040503050406030204" pitchFamily="18" charset="0"/>
                      </a:rPr>
                      <m:t>=2.5,  </m:t>
                    </m:r>
                    <m:r>
                      <a:rPr lang="en-US" sz="1600" i="1">
                        <a:latin typeface="Cambria Math" panose="02040503050406030204" pitchFamily="18" charset="0"/>
                      </a:rPr>
                      <m:t>𝐾</m:t>
                    </m:r>
                    <m:r>
                      <a:rPr lang="en-US" sz="1600" i="1">
                        <a:latin typeface="Cambria Math" panose="02040503050406030204" pitchFamily="18" charset="0"/>
                      </a:rPr>
                      <m:t>=1</m:t>
                    </m:r>
                  </m:oMath>
                </a14:m>
                <a:endParaRPr lang="en-US" sz="1600" dirty="0"/>
              </a:p>
              <a:p>
                <a:pPr marL="857250" lvl="1" indent="-400050">
                  <a:buFont typeface="+mj-lt"/>
                  <a:buAutoNum type="romanLcPeriod"/>
                </a:pPr>
                <a14:m>
                  <m:oMath xmlns:m="http://schemas.openxmlformats.org/officeDocument/2006/math">
                    <m:r>
                      <a:rPr lang="en-US" sz="1600" i="1">
                        <a:latin typeface="Cambria Math" panose="02040503050406030204" pitchFamily="18" charset="0"/>
                      </a:rPr>
                      <m:t>𝑟</m:t>
                    </m:r>
                    <m:r>
                      <a:rPr lang="en-US" sz="1600" i="1">
                        <a:latin typeface="Cambria Math" panose="02040503050406030204" pitchFamily="18" charset="0"/>
                      </a:rPr>
                      <m:t>=2,  </m:t>
                    </m:r>
                    <m:r>
                      <a:rPr lang="en-US" sz="1600" i="1">
                        <a:latin typeface="Cambria Math" panose="02040503050406030204" pitchFamily="18" charset="0"/>
                      </a:rPr>
                      <m:t>𝑠</m:t>
                    </m:r>
                    <m:r>
                      <a:rPr lang="en-US" sz="1600" i="1">
                        <a:latin typeface="Cambria Math" panose="02040503050406030204" pitchFamily="18" charset="0"/>
                      </a:rPr>
                      <m:t>=0.8,  </m:t>
                    </m:r>
                    <m:r>
                      <a:rPr lang="en-US" sz="1600" i="1">
                        <a:latin typeface="Cambria Math" panose="02040503050406030204" pitchFamily="18" charset="0"/>
                      </a:rPr>
                      <m:t>𝛼</m:t>
                    </m:r>
                    <m:r>
                      <a:rPr lang="en-US" sz="1600" i="1">
                        <a:latin typeface="Cambria Math" panose="02040503050406030204" pitchFamily="18" charset="0"/>
                      </a:rPr>
                      <m:t>=1.8,  </m:t>
                    </m:r>
                    <m:r>
                      <a:rPr lang="en-US" sz="1600" i="1">
                        <a:latin typeface="Cambria Math" panose="02040503050406030204" pitchFamily="18" charset="0"/>
                      </a:rPr>
                      <m:t>𝛽</m:t>
                    </m:r>
                    <m:r>
                      <a:rPr lang="en-US" sz="1600" i="1">
                        <a:latin typeface="Cambria Math" panose="02040503050406030204" pitchFamily="18" charset="0"/>
                      </a:rPr>
                      <m:t>=2.5,  </m:t>
                    </m:r>
                    <m:r>
                      <a:rPr lang="en-US" sz="1600" i="1">
                        <a:latin typeface="Cambria Math" panose="02040503050406030204" pitchFamily="18" charset="0"/>
                      </a:rPr>
                      <m:t>𝐾</m:t>
                    </m:r>
                    <m:r>
                      <a:rPr lang="en-US" sz="1600" i="1">
                        <a:latin typeface="Cambria Math" panose="02040503050406030204" pitchFamily="18" charset="0"/>
                      </a:rPr>
                      <m:t>=1</m:t>
                    </m:r>
                  </m:oMath>
                </a14:m>
                <a:r>
                  <a:rPr lang="en-US" sz="1600" dirty="0" smtClean="0"/>
                  <a:t> </a:t>
                </a:r>
                <a:endParaRPr lang="en-US" sz="1600"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3733800"/>
                <a:ext cx="8458199" cy="1569660"/>
              </a:xfrm>
              <a:prstGeom prst="rect">
                <a:avLst/>
              </a:prstGeom>
              <a:blipFill>
                <a:blip r:embed="rId4"/>
                <a:stretch>
                  <a:fillRect l="-360" t="-1167" b="-2724"/>
                </a:stretch>
              </a:blipFill>
            </p:spPr>
            <p:txBody>
              <a:bodyPr/>
              <a:lstStyle/>
              <a:p>
                <a:r>
                  <a:rPr lang="en-US">
                    <a:noFill/>
                  </a:rPr>
                  <a:t> </a:t>
                </a:r>
              </a:p>
            </p:txBody>
          </p:sp>
        </mc:Fallback>
      </mc:AlternateContent>
    </p:spTree>
    <p:extLst>
      <p:ext uri="{BB962C8B-B14F-4D97-AF65-F5344CB8AC3E}">
        <p14:creationId xmlns:p14="http://schemas.microsoft.com/office/powerpoint/2010/main" val="4043953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mathematical models?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67641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mazon.com/drive/v1/nodes/khAHZNKxONGdd5T1QC3-GA/contentRedirection?querySuffix=%3FviewBox%3D1564%2C355&amp;ownerId=A3MGCG5GW1WMW3&amp;cb=154021307420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308862" y="386302"/>
            <a:ext cx="8526275" cy="19298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Puya goudotiana"/>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rightnessContrast bright="26000" contrast="-26000"/>
                    </a14:imgEffect>
                  </a14:imgLayer>
                </a14:imgProps>
              </a:ext>
              <a:ext uri="{28A0092B-C50C-407E-A947-70E740481C1C}">
                <a14:useLocalDpi xmlns:a14="http://schemas.microsoft.com/office/drawing/2010/main" val="0"/>
              </a:ext>
            </a:extLst>
          </a:blip>
          <a:srcRect r="21174"/>
          <a:stretch/>
        </p:blipFill>
        <p:spPr bwMode="auto">
          <a:xfrm rot="5400000">
            <a:off x="5247048" y="3000780"/>
            <a:ext cx="4187778" cy="2988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olumbia map"/>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08862" y="2401091"/>
            <a:ext cx="3310638" cy="4189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p andes mountai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4576" y="2401091"/>
            <a:ext cx="3451238" cy="419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97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Allele Frequencies in Sex-Linked Genes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878567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Assumptions</a:t>
            </a:r>
          </a:p>
        </p:txBody>
      </p:sp>
      <p:sp>
        <p:nvSpPr>
          <p:cNvPr id="3" name="TextBox 2"/>
          <p:cNvSpPr txBox="1"/>
          <p:nvPr/>
        </p:nvSpPr>
        <p:spPr>
          <a:xfrm>
            <a:off x="304800" y="1095375"/>
            <a:ext cx="8458199" cy="5355312"/>
          </a:xfrm>
          <a:prstGeom prst="rect">
            <a:avLst/>
          </a:prstGeom>
          <a:noFill/>
        </p:spPr>
        <p:txBody>
          <a:bodyPr wrap="square" rtlCol="0">
            <a:spAutoFit/>
          </a:bodyPr>
          <a:lstStyle/>
          <a:p>
            <a:pPr marL="342900" indent="-342900">
              <a:buAutoNum type="arabicPeriod"/>
            </a:pPr>
            <a:r>
              <a:rPr lang="en-US" dirty="0"/>
              <a:t>The organism is diploid, sexual, and has discrete generations (i.e. parent generation is done reproducing by the time its offspring are reproducing).</a:t>
            </a:r>
            <a:br>
              <a:rPr lang="en-US" dirty="0"/>
            </a:br>
            <a:endParaRPr lang="en-US" dirty="0"/>
          </a:p>
          <a:p>
            <a:pPr marL="342900" indent="-342900">
              <a:buAutoNum type="arabicPeriod"/>
            </a:pPr>
            <a:r>
              <a:rPr lang="en-US" dirty="0"/>
              <a:t>Allele frequencies are the same in both sexes.</a:t>
            </a:r>
            <a:br>
              <a:rPr lang="en-US" dirty="0"/>
            </a:br>
            <a:endParaRPr lang="en-US" dirty="0"/>
          </a:p>
          <a:p>
            <a:pPr marL="342900" indent="-342900">
              <a:buAutoNum type="arabicPeriod"/>
            </a:pPr>
            <a:r>
              <a:rPr lang="en-US" dirty="0"/>
              <a:t>Mendelian segregation occurs (i.e. heterozygous individuals produce equal number of gametes containing each allele).</a:t>
            </a:r>
            <a:br>
              <a:rPr lang="en-US" dirty="0"/>
            </a:br>
            <a:endParaRPr lang="en-US" dirty="0"/>
          </a:p>
          <a:p>
            <a:pPr marL="342900" indent="-342900">
              <a:buAutoNum type="arabicPeriod"/>
            </a:pPr>
            <a:r>
              <a:rPr lang="en-US" dirty="0"/>
              <a:t>Random mating occurs.</a:t>
            </a:r>
            <a:br>
              <a:rPr lang="en-US" dirty="0"/>
            </a:br>
            <a:endParaRPr lang="en-US" dirty="0"/>
          </a:p>
          <a:p>
            <a:pPr marL="342900" indent="-342900">
              <a:buAutoNum type="arabicPeriod"/>
            </a:pPr>
            <a:r>
              <a:rPr lang="en-US" dirty="0"/>
              <a:t>Mutation rate is negligible (i.e. very close to zero).</a:t>
            </a:r>
            <a:br>
              <a:rPr lang="en-US" dirty="0"/>
            </a:br>
            <a:endParaRPr lang="en-US" dirty="0"/>
          </a:p>
          <a:p>
            <a:pPr marL="342900" indent="-342900">
              <a:buAutoNum type="arabicPeriod"/>
            </a:pPr>
            <a:r>
              <a:rPr lang="en-US" dirty="0"/>
              <a:t>No migration (movement between distinct populations).</a:t>
            </a:r>
            <a:br>
              <a:rPr lang="en-US" dirty="0"/>
            </a:br>
            <a:endParaRPr lang="en-US" dirty="0"/>
          </a:p>
          <a:p>
            <a:pPr marL="342900" indent="-342900">
              <a:buAutoNum type="arabicPeriod"/>
            </a:pPr>
            <a:r>
              <a:rPr lang="en-US" dirty="0"/>
              <a:t>No genetic drift which is fluctuation in allele frequencies that occur by chance (i.e. population is large enough for random mating to “even out” random fluctuations). </a:t>
            </a:r>
            <a:br>
              <a:rPr lang="en-US" dirty="0"/>
            </a:br>
            <a:endParaRPr lang="en-US" dirty="0"/>
          </a:p>
          <a:p>
            <a:pPr marL="342900" indent="-342900">
              <a:buAutoNum type="arabicPeriod"/>
            </a:pPr>
            <a:r>
              <a:rPr lang="en-US" dirty="0"/>
              <a:t>There is no natural selection (i.e. no consistent relationship over multiple generations between fitness and phenotype/genotype).</a:t>
            </a:r>
          </a:p>
        </p:txBody>
      </p:sp>
      <p:sp>
        <p:nvSpPr>
          <p:cNvPr id="4" name="Rectangle 3"/>
          <p:cNvSpPr/>
          <p:nvPr/>
        </p:nvSpPr>
        <p:spPr>
          <a:xfrm>
            <a:off x="193431" y="1811215"/>
            <a:ext cx="5055577" cy="5715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4276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Sex-Linked Genes</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9"/>
              <p:cNvSpPr txBox="1"/>
              <p:nvPr/>
            </p:nvSpPr>
            <p:spPr>
              <a:xfrm>
                <a:off x="304800" y="1117616"/>
                <a:ext cx="4822811" cy="3908762"/>
              </a:xfrm>
              <a:prstGeom prst="rect">
                <a:avLst/>
              </a:prstGeom>
              <a:noFill/>
            </p:spPr>
            <p:txBody>
              <a:bodyPr wrap="square" rtlCol="0">
                <a:spAutoFit/>
              </a:bodyPr>
              <a:lstStyle/>
              <a:p>
                <a:r>
                  <a:rPr lang="en-US" sz="1600" dirty="0"/>
                  <a:t>When the locus of a gene occurs on one the sex chromosomes (either </a:t>
                </a:r>
                <a14:m>
                  <m:oMath xmlns:m="http://schemas.openxmlformats.org/officeDocument/2006/math">
                    <m:r>
                      <a:rPr lang="en-US" sz="1600" i="1" dirty="0" smtClean="0">
                        <a:latin typeface="Cambria Math" panose="02040503050406030204" pitchFamily="18" charset="0"/>
                      </a:rPr>
                      <m:t>𝑋</m:t>
                    </m:r>
                  </m:oMath>
                </a14:m>
                <a:r>
                  <a:rPr lang="en-US" sz="1600" dirty="0"/>
                  <a:t> or </a:t>
                </a:r>
                <a14:m>
                  <m:oMath xmlns:m="http://schemas.openxmlformats.org/officeDocument/2006/math">
                    <m:r>
                      <a:rPr lang="en-US" sz="1600" i="1" dirty="0" smtClean="0">
                        <a:latin typeface="Cambria Math" panose="02040503050406030204" pitchFamily="18" charset="0"/>
                      </a:rPr>
                      <m:t>𝑌</m:t>
                    </m:r>
                  </m:oMath>
                </a14:m>
                <a:r>
                  <a:rPr lang="en-US" sz="1600" dirty="0"/>
                  <a:t>), then we can no longer assume “Allele frequencies are the same in both sexes” </a:t>
                </a:r>
              </a:p>
              <a:p>
                <a:endParaRPr lang="en-US" sz="1600" dirty="0"/>
              </a:p>
              <a:p>
                <a:r>
                  <a:rPr lang="en-US" sz="1600" b="1" dirty="0"/>
                  <a:t>In humans, if the gene occurs on the X chromosome:</a:t>
                </a:r>
              </a:p>
              <a:p>
                <a:pPr marL="742950" lvl="1" indent="-285750">
                  <a:lnSpc>
                    <a:spcPct val="150000"/>
                  </a:lnSpc>
                  <a:buFont typeface="Arial" panose="020B0604020202020204" pitchFamily="34" charset="0"/>
                  <a:buChar char="•"/>
                </a:pPr>
                <a:r>
                  <a:rPr lang="en-US" sz="1600" dirty="0"/>
                  <a:t>Females have two copies</a:t>
                </a:r>
              </a:p>
              <a:p>
                <a:pPr marL="742950" lvl="1" indent="-285750">
                  <a:lnSpc>
                    <a:spcPct val="150000"/>
                  </a:lnSpc>
                  <a:buFont typeface="Arial" panose="020B0604020202020204" pitchFamily="34" charset="0"/>
                  <a:buChar char="•"/>
                </a:pPr>
                <a:r>
                  <a:rPr lang="en-US" sz="1600" dirty="0"/>
                  <a:t>Males have one copy</a:t>
                </a:r>
              </a:p>
              <a:p>
                <a:pPr marL="742950" lvl="1" indent="-285750">
                  <a:lnSpc>
                    <a:spcPct val="150000"/>
                  </a:lnSpc>
                  <a:buFont typeface="Arial" panose="020B0604020202020204" pitchFamily="34" charset="0"/>
                  <a:buChar char="•"/>
                </a:pPr>
                <a:endParaRPr lang="en-US" sz="1600" dirty="0"/>
              </a:p>
              <a:p>
                <a:r>
                  <a:rPr lang="en-US" sz="1600" dirty="0"/>
                  <a:t>In females, one allele comes from mother’s X chromosome, other allele comes from father’s X chromosome</a:t>
                </a:r>
              </a:p>
              <a:p>
                <a:endParaRPr lang="en-US" sz="1600" dirty="0"/>
              </a:p>
              <a:p>
                <a:r>
                  <a:rPr lang="en-US" sz="1600" dirty="0"/>
                  <a:t>In males, only allele comes from mother’s X chromosome.</a:t>
                </a:r>
              </a:p>
            </p:txBody>
          </p:sp>
        </mc:Choice>
        <mc:Fallback xmlns="">
          <p:sp>
            <p:nvSpPr>
              <p:cNvPr id="10" name="TextBox 9"/>
              <p:cNvSpPr txBox="1">
                <a:spLocks noRot="1" noChangeAspect="1" noMove="1" noResize="1" noEditPoints="1" noAdjustHandles="1" noChangeArrowheads="1" noChangeShapeType="1" noTextEdit="1"/>
              </p:cNvSpPr>
              <p:nvPr/>
            </p:nvSpPr>
            <p:spPr>
              <a:xfrm>
                <a:off x="304800" y="1117616"/>
                <a:ext cx="4822811" cy="3908762"/>
              </a:xfrm>
              <a:prstGeom prst="rect">
                <a:avLst/>
              </a:prstGeom>
              <a:blipFill>
                <a:blip r:embed="rId2"/>
                <a:stretch>
                  <a:fillRect l="-632" t="-467" b="-935"/>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5127611" y="316156"/>
            <a:ext cx="3806837" cy="3666759"/>
          </a:xfrm>
          <a:prstGeom prst="rect">
            <a:avLst/>
          </a:prstGeom>
        </p:spPr>
      </p:pic>
    </p:spTree>
    <p:extLst>
      <p:ext uri="{BB962C8B-B14F-4D97-AF65-F5344CB8AC3E}">
        <p14:creationId xmlns:p14="http://schemas.microsoft.com/office/powerpoint/2010/main" val="12191572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Sex-Linked Genes</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sex chromosomes offsp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1080418"/>
            <a:ext cx="6964892" cy="538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609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Sex-Linked Genes</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275755" y="1089195"/>
            <a:ext cx="8580378" cy="3355805"/>
          </a:xfrm>
          <a:prstGeom prst="rect">
            <a:avLst/>
          </a:prstGeom>
        </p:spPr>
      </p:pic>
      <p:pic>
        <p:nvPicPr>
          <p:cNvPr id="5" name="Picture 4"/>
          <p:cNvPicPr>
            <a:picLocks noChangeAspect="1"/>
          </p:cNvPicPr>
          <p:nvPr/>
        </p:nvPicPr>
        <p:blipFill>
          <a:blip r:embed="rId3"/>
          <a:stretch>
            <a:fillRect/>
          </a:stretch>
        </p:blipFill>
        <p:spPr>
          <a:xfrm>
            <a:off x="1845733" y="4822748"/>
            <a:ext cx="5423956" cy="632060"/>
          </a:xfrm>
          <a:prstGeom prst="rect">
            <a:avLst/>
          </a:prstGeom>
        </p:spPr>
      </p:pic>
      <p:pic>
        <p:nvPicPr>
          <p:cNvPr id="6" name="Picture 5"/>
          <p:cNvPicPr>
            <a:picLocks noChangeAspect="1"/>
          </p:cNvPicPr>
          <p:nvPr/>
        </p:nvPicPr>
        <p:blipFill>
          <a:blip r:embed="rId4"/>
          <a:stretch>
            <a:fillRect/>
          </a:stretch>
        </p:blipFill>
        <p:spPr>
          <a:xfrm>
            <a:off x="354571" y="5722938"/>
            <a:ext cx="8422745" cy="570901"/>
          </a:xfrm>
          <a:prstGeom prst="rect">
            <a:avLst/>
          </a:prstGeom>
        </p:spPr>
      </p:pic>
      <p:sp>
        <p:nvSpPr>
          <p:cNvPr id="7" name="Rectangle 6"/>
          <p:cNvSpPr/>
          <p:nvPr/>
        </p:nvSpPr>
        <p:spPr>
          <a:xfrm>
            <a:off x="2921000" y="3987800"/>
            <a:ext cx="829733" cy="35560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45733" y="4822748"/>
            <a:ext cx="5511800" cy="63206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39467" y="3987800"/>
            <a:ext cx="829733" cy="3556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46104" y="5686782"/>
            <a:ext cx="8501562" cy="63163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770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smtClean="0"/>
              <a:t>Cat Coat Color Example</a:t>
            </a:r>
            <a:endParaRPr lang="en-US" sz="2800" b="1" dirty="0"/>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304800" y="1111863"/>
            <a:ext cx="8637069" cy="4406019"/>
          </a:xfrm>
          <a:prstGeom prst="rect">
            <a:avLst/>
          </a:prstGeom>
        </p:spPr>
      </p:pic>
    </p:spTree>
    <p:extLst>
      <p:ext uri="{BB962C8B-B14F-4D97-AF65-F5344CB8AC3E}">
        <p14:creationId xmlns:p14="http://schemas.microsoft.com/office/powerpoint/2010/main" val="1706853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“All models are wrong, but some are useful!”</a:t>
            </a:r>
          </a:p>
        </p:txBody>
      </p:sp>
      <p:sp>
        <p:nvSpPr>
          <p:cNvPr id="3" name="TextBox 2"/>
          <p:cNvSpPr txBox="1"/>
          <p:nvPr/>
        </p:nvSpPr>
        <p:spPr>
          <a:xfrm>
            <a:off x="4264269" y="988358"/>
            <a:ext cx="4708918" cy="369332"/>
          </a:xfrm>
          <a:prstGeom prst="rect">
            <a:avLst/>
          </a:prstGeom>
          <a:noFill/>
        </p:spPr>
        <p:txBody>
          <a:bodyPr wrap="none" rtlCol="0">
            <a:spAutoFit/>
          </a:bodyPr>
          <a:lstStyle/>
          <a:p>
            <a:r>
              <a:rPr lang="en-US" dirty="0"/>
              <a:t>- George E. P. Box (Mathematician &amp; Statistician)</a:t>
            </a:r>
          </a:p>
        </p:txBody>
      </p:sp>
      <p:sp>
        <p:nvSpPr>
          <p:cNvPr id="5" name="TextBox 4"/>
          <p:cNvSpPr txBox="1"/>
          <p:nvPr/>
        </p:nvSpPr>
        <p:spPr>
          <a:xfrm>
            <a:off x="509955" y="1626577"/>
            <a:ext cx="4462096" cy="4339650"/>
          </a:xfrm>
          <a:prstGeom prst="rect">
            <a:avLst/>
          </a:prstGeom>
          <a:noFill/>
        </p:spPr>
        <p:txBody>
          <a:bodyPr wrap="square" rtlCol="0">
            <a:spAutoFit/>
          </a:bodyPr>
          <a:lstStyle/>
          <a:p>
            <a:r>
              <a:rPr lang="en-US" b="1" dirty="0"/>
              <a:t>We use models to</a:t>
            </a:r>
          </a:p>
          <a:p>
            <a:endParaRPr lang="en-US" dirty="0"/>
          </a:p>
          <a:p>
            <a:pPr marL="285750" indent="-285750">
              <a:buFont typeface="Arial" panose="020B0604020202020204" pitchFamily="34" charset="0"/>
              <a:buChar char="•"/>
            </a:pPr>
            <a:r>
              <a:rPr lang="en-US" dirty="0"/>
              <a:t>Understand how real-world systems work</a:t>
            </a:r>
            <a:br>
              <a:rPr lang="en-US" dirty="0"/>
            </a:br>
            <a:endParaRPr lang="en-US" dirty="0"/>
          </a:p>
          <a:p>
            <a:pPr marL="285750" indent="-285750">
              <a:buFont typeface="Arial" panose="020B0604020202020204" pitchFamily="34" charset="0"/>
              <a:buChar char="•"/>
            </a:pPr>
            <a:r>
              <a:rPr lang="en-US" dirty="0"/>
              <a:t>Explain observed patterns</a:t>
            </a:r>
            <a:br>
              <a:rPr lang="en-US" dirty="0"/>
            </a:br>
            <a:endParaRPr lang="en-US" dirty="0"/>
          </a:p>
          <a:p>
            <a:pPr marL="285750" indent="-285750">
              <a:buFont typeface="Arial" panose="020B0604020202020204" pitchFamily="34" charset="0"/>
              <a:buChar char="•"/>
            </a:pPr>
            <a:r>
              <a:rPr lang="en-US" dirty="0"/>
              <a:t>Predict how a real-world system will response under various conditions</a:t>
            </a:r>
          </a:p>
          <a:p>
            <a:pPr marL="285750" indent="-285750">
              <a:buFont typeface="Arial" panose="020B0604020202020204" pitchFamily="34" charset="0"/>
              <a:buChar char="•"/>
            </a:pPr>
            <a:endParaRPr lang="en-US" dirty="0"/>
          </a:p>
          <a:p>
            <a:r>
              <a:rPr lang="en-US" b="1" dirty="0"/>
              <a:t>When we formulate a </a:t>
            </a:r>
            <a:r>
              <a:rPr lang="en-US" b="1" u="sng" dirty="0" smtClean="0"/>
              <a:t>mathematical model</a:t>
            </a:r>
            <a:r>
              <a:rPr lang="en-US" b="1" dirty="0" smtClean="0"/>
              <a:t> </a:t>
            </a:r>
            <a:r>
              <a:rPr lang="en-US" b="1" dirty="0"/>
              <a:t>we design both the </a:t>
            </a:r>
            <a:r>
              <a:rPr lang="en-US" b="1" i="1" dirty="0"/>
              <a:t>algorithm </a:t>
            </a:r>
            <a:r>
              <a:rPr lang="en-US" b="1" dirty="0"/>
              <a:t>and the </a:t>
            </a:r>
            <a:r>
              <a:rPr lang="en-US" b="1" i="1" dirty="0"/>
              <a:t>assumptions</a:t>
            </a:r>
            <a:endParaRPr lang="en-US" b="1" dirty="0"/>
          </a:p>
          <a:p>
            <a:endParaRPr lang="en-US" b="1" dirty="0"/>
          </a:p>
          <a:p>
            <a:r>
              <a:rPr lang="en-US" sz="1400" i="1" dirty="0"/>
              <a:t>The real-world question we are trying to address serves as the filter for what assumptions should be included in the model</a:t>
            </a:r>
          </a:p>
        </p:txBody>
      </p:sp>
      <p:sp>
        <p:nvSpPr>
          <p:cNvPr id="6" name="TextBox 5"/>
          <p:cNvSpPr txBox="1"/>
          <p:nvPr/>
        </p:nvSpPr>
        <p:spPr>
          <a:xfrm>
            <a:off x="1499222" y="6167629"/>
            <a:ext cx="6069354" cy="369332"/>
          </a:xfrm>
          <a:prstGeom prst="rect">
            <a:avLst/>
          </a:prstGeom>
          <a:noFill/>
        </p:spPr>
        <p:txBody>
          <a:bodyPr wrap="none" rtlCol="0">
            <a:spAutoFit/>
          </a:bodyPr>
          <a:lstStyle/>
          <a:p>
            <a:r>
              <a:rPr lang="en-US" b="1" dirty="0">
                <a:solidFill>
                  <a:srgbClr val="652D90"/>
                </a:solidFill>
              </a:rPr>
              <a:t>One major assumption: Is model time continuous or discrete</a:t>
            </a:r>
            <a:r>
              <a:rPr lang="en-US" b="1" dirty="0" smtClean="0">
                <a:solidFill>
                  <a:srgbClr val="652D90"/>
                </a:solidFill>
              </a:rPr>
              <a:t>?</a:t>
            </a:r>
            <a:endParaRPr lang="en-US" b="1" dirty="0">
              <a:solidFill>
                <a:srgbClr val="652D90"/>
              </a:solidFill>
            </a:endParaRPr>
          </a:p>
        </p:txBody>
      </p:sp>
      <p:pic>
        <p:nvPicPr>
          <p:cNvPr id="2050" name="Picture 2" descr="Image result for model orga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49" y="2066925"/>
            <a:ext cx="3714750" cy="3714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75048" y="1697593"/>
            <a:ext cx="1861151" cy="369332"/>
          </a:xfrm>
          <a:prstGeom prst="rect">
            <a:avLst/>
          </a:prstGeom>
          <a:noFill/>
        </p:spPr>
        <p:txBody>
          <a:bodyPr wrap="none" rtlCol="0">
            <a:spAutoFit/>
          </a:bodyPr>
          <a:lstStyle/>
          <a:p>
            <a:r>
              <a:rPr lang="en-US" b="1" dirty="0" smtClean="0">
                <a:solidFill>
                  <a:srgbClr val="652D90"/>
                </a:solidFill>
              </a:rPr>
              <a:t>Model Organisms</a:t>
            </a:r>
            <a:endParaRPr lang="en-US" b="1" dirty="0">
              <a:solidFill>
                <a:srgbClr val="652D90"/>
              </a:solidFill>
            </a:endParaRPr>
          </a:p>
        </p:txBody>
      </p:sp>
    </p:spTree>
    <p:extLst>
      <p:ext uri="{BB962C8B-B14F-4D97-AF65-F5344CB8AC3E}">
        <p14:creationId xmlns:p14="http://schemas.microsoft.com/office/powerpoint/2010/main" val="345697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Stray Cat Example</a:t>
            </a:r>
          </a:p>
        </p:txBody>
      </p:sp>
      <p:sp>
        <p:nvSpPr>
          <p:cNvPr id="5" name="Text Placeholder 4"/>
          <p:cNvSpPr>
            <a:spLocks noGrp="1"/>
          </p:cNvSpPr>
          <p:nvPr>
            <p:ph type="body" idx="1"/>
          </p:nvPr>
        </p:nvSpPr>
        <p:spPr/>
        <p:txBody>
          <a:bodyPr/>
          <a:lstStyle/>
          <a:p>
            <a:r>
              <a:rPr lang="en-US" dirty="0"/>
              <a:t>Thinking about how we problem solve</a:t>
            </a:r>
          </a:p>
        </p:txBody>
      </p:sp>
    </p:spTree>
    <p:extLst>
      <p:ext uri="{BB962C8B-B14F-4D97-AF65-F5344CB8AC3E}">
        <p14:creationId xmlns:p14="http://schemas.microsoft.com/office/powerpoint/2010/main" val="3909514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196" y="228600"/>
            <a:ext cx="5716604" cy="2462213"/>
          </a:xfrm>
          <a:prstGeom prst="rect">
            <a:avLst/>
          </a:prstGeom>
          <a:noFill/>
        </p:spPr>
        <p:txBody>
          <a:bodyPr wrap="square" rtlCol="0">
            <a:spAutoFit/>
          </a:bodyPr>
          <a:lstStyle/>
          <a:p>
            <a:r>
              <a:rPr lang="en-US" sz="2800" b="1" dirty="0"/>
              <a:t>The stray cat problem</a:t>
            </a:r>
          </a:p>
          <a:p>
            <a:endParaRPr lang="en-US" dirty="0"/>
          </a:p>
          <a:p>
            <a:r>
              <a:rPr lang="en-US" dirty="0"/>
              <a:t>Suppose a stray cat wanders onto Rhodes Campus during your freshman year. After 1 year, the cat has 3 kittens. The year after that, on average, each cat has 3 kittens. This continues each year with none of the cats or their offspring leaving campus or dying. How many cats are on campus the year you graduate?</a:t>
            </a:r>
          </a:p>
        </p:txBody>
      </p:sp>
      <p:sp>
        <p:nvSpPr>
          <p:cNvPr id="11" name="TextBox 10"/>
          <p:cNvSpPr txBox="1"/>
          <p:nvPr/>
        </p:nvSpPr>
        <p:spPr>
          <a:xfrm>
            <a:off x="6224624" y="4607788"/>
            <a:ext cx="2590798" cy="400110"/>
          </a:xfrm>
          <a:prstGeom prst="rect">
            <a:avLst/>
          </a:prstGeom>
          <a:noFill/>
        </p:spPr>
        <p:txBody>
          <a:bodyPr wrap="square" rtlCol="0">
            <a:spAutoFit/>
          </a:bodyPr>
          <a:lstStyle/>
          <a:p>
            <a:pPr algn="ctr"/>
            <a:r>
              <a:rPr lang="en-US" sz="1000" dirty="0">
                <a:latin typeface="Roboto"/>
              </a:rPr>
              <a:t>Eleanor Abernathy, the crazy cat lady on </a:t>
            </a:r>
            <a:r>
              <a:rPr lang="en-US" sz="1000" i="1" dirty="0">
                <a:latin typeface="Roboto"/>
              </a:rPr>
              <a:t>The Simpsons</a:t>
            </a:r>
            <a:endParaRPr lang="en-US" sz="1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3" y="228600"/>
            <a:ext cx="2848040" cy="4368800"/>
          </a:xfrm>
          <a:prstGeom prst="rect">
            <a:avLst/>
          </a:prstGeom>
        </p:spPr>
      </p:pic>
      <p:pic>
        <p:nvPicPr>
          <p:cNvPr id="6" name="Picture 5"/>
          <p:cNvPicPr>
            <a:picLocks noChangeAspect="1"/>
          </p:cNvPicPr>
          <p:nvPr/>
        </p:nvPicPr>
        <p:blipFill>
          <a:blip r:embed="rId4"/>
          <a:stretch>
            <a:fillRect/>
          </a:stretch>
        </p:blipFill>
        <p:spPr>
          <a:xfrm>
            <a:off x="303196" y="2690813"/>
            <a:ext cx="5608320" cy="1355097"/>
          </a:xfrm>
          <a:prstGeom prst="rect">
            <a:avLst/>
          </a:prstGeom>
        </p:spPr>
      </p:pic>
      <p:sp>
        <p:nvSpPr>
          <p:cNvPr id="7" name="TextBox 6"/>
          <p:cNvSpPr txBox="1"/>
          <p:nvPr/>
        </p:nvSpPr>
        <p:spPr>
          <a:xfrm>
            <a:off x="303196" y="4228068"/>
            <a:ext cx="5508324" cy="1477328"/>
          </a:xfrm>
          <a:prstGeom prst="rect">
            <a:avLst/>
          </a:prstGeom>
          <a:noFill/>
        </p:spPr>
        <p:txBody>
          <a:bodyPr wrap="square" rtlCol="0">
            <a:spAutoFit/>
          </a:bodyPr>
          <a:lstStyle/>
          <a:p>
            <a:r>
              <a:rPr lang="en-US" dirty="0">
                <a:solidFill>
                  <a:srgbClr val="FF0000"/>
                </a:solidFill>
              </a:rPr>
              <a:t>What was your process in determining how many cats were on campus at each year?</a:t>
            </a:r>
          </a:p>
          <a:p>
            <a:endParaRPr lang="en-US" dirty="0">
              <a:solidFill>
                <a:srgbClr val="FF0000"/>
              </a:solidFill>
            </a:endParaRPr>
          </a:p>
          <a:p>
            <a:r>
              <a:rPr lang="en-US" dirty="0">
                <a:solidFill>
                  <a:srgbClr val="FF0000"/>
                </a:solidFill>
              </a:rPr>
              <a:t>What assumptions did you make in order to make your calculations?</a:t>
            </a:r>
          </a:p>
        </p:txBody>
      </p:sp>
    </p:spTree>
    <p:extLst>
      <p:ext uri="{BB962C8B-B14F-4D97-AF65-F5344CB8AC3E}">
        <p14:creationId xmlns:p14="http://schemas.microsoft.com/office/powerpoint/2010/main" val="384255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Reference Reading Section 2</a:t>
            </a:r>
          </a:p>
        </p:txBody>
      </p:sp>
      <p:pic>
        <p:nvPicPr>
          <p:cNvPr id="2050" name="Picture 2" descr="Image result for taking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238" y="2129589"/>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735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Density</a:t>
            </a:r>
          </a:p>
        </p:txBody>
      </p:sp>
      <p:sp>
        <p:nvSpPr>
          <p:cNvPr id="3" name="Text Placeholder 2"/>
          <p:cNvSpPr>
            <a:spLocks noGrp="1"/>
          </p:cNvSpPr>
          <p:nvPr>
            <p:ph type="body" idx="1"/>
          </p:nvPr>
        </p:nvSpPr>
        <p:spPr/>
        <p:txBody>
          <a:bodyPr/>
          <a:lstStyle/>
          <a:p>
            <a:r>
              <a:rPr lang="en-US" dirty="0"/>
              <a:t>Modeling the growth of an </a:t>
            </a:r>
            <a:r>
              <a:rPr lang="en-US" i="1" dirty="0"/>
              <a:t>E. coli</a:t>
            </a:r>
            <a:r>
              <a:rPr lang="en-US" dirty="0"/>
              <a:t> colony</a:t>
            </a:r>
          </a:p>
          <a:p>
            <a:r>
              <a:rPr lang="en-US" sz="1600" dirty="0">
                <a:hlinkClick r:id="rId2"/>
              </a:rPr>
              <a:t>https://youtu.be/PMh_HRy5y3g</a:t>
            </a:r>
            <a:endParaRPr lang="en-US" sz="1600" dirty="0"/>
          </a:p>
          <a:p>
            <a:endParaRPr lang="en-US" dirty="0"/>
          </a:p>
        </p:txBody>
      </p:sp>
    </p:spTree>
    <p:extLst>
      <p:ext uri="{BB962C8B-B14F-4D97-AF65-F5344CB8AC3E}">
        <p14:creationId xmlns:p14="http://schemas.microsoft.com/office/powerpoint/2010/main" val="3547761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196" y="228600"/>
            <a:ext cx="5716604" cy="1631216"/>
          </a:xfrm>
          <a:prstGeom prst="rect">
            <a:avLst/>
          </a:prstGeom>
          <a:noFill/>
        </p:spPr>
        <p:txBody>
          <a:bodyPr wrap="square" rtlCol="0">
            <a:spAutoFit/>
          </a:bodyPr>
          <a:lstStyle/>
          <a:p>
            <a:r>
              <a:rPr lang="en-US" sz="2800" b="1" dirty="0"/>
              <a:t>Optical Density of </a:t>
            </a:r>
            <a:r>
              <a:rPr lang="en-US" sz="2800" b="1" i="1" dirty="0"/>
              <a:t>E. coli </a:t>
            </a:r>
            <a:r>
              <a:rPr lang="en-US" sz="2800" b="1" dirty="0"/>
              <a:t>cell culture</a:t>
            </a:r>
          </a:p>
          <a:p>
            <a:endParaRPr lang="en-US" dirty="0"/>
          </a:p>
          <a:p>
            <a:r>
              <a:rPr lang="en-US" dirty="0"/>
              <a:t>Table gives the optical density of an </a:t>
            </a:r>
            <a:r>
              <a:rPr lang="en-US" i="1" dirty="0"/>
              <a:t>Escherichia coli</a:t>
            </a:r>
            <a:r>
              <a:rPr lang="en-US" dirty="0"/>
              <a:t> cell culture measured every 30 minutes for 3 hours. The culture was grown in a nutrient solution at 37°C.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21" y="5410200"/>
            <a:ext cx="67627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EscherichiaColi NIA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1" y="226454"/>
            <a:ext cx="2286000" cy="1922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2" y="2124075"/>
            <a:ext cx="2286000" cy="246221"/>
          </a:xfrm>
          <a:prstGeom prst="rect">
            <a:avLst/>
          </a:prstGeom>
          <a:noFill/>
        </p:spPr>
        <p:txBody>
          <a:bodyPr wrap="square" rtlCol="0">
            <a:spAutoFit/>
          </a:bodyPr>
          <a:lstStyle/>
          <a:p>
            <a:pPr algn="ctr"/>
            <a:r>
              <a:rPr lang="en-US" sz="1000" dirty="0"/>
              <a:t>Scanning electron micrograph of </a:t>
            </a:r>
            <a:r>
              <a:rPr lang="en-US" sz="1000" i="1" dirty="0"/>
              <a:t>E. coli</a:t>
            </a: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 y="1981200"/>
            <a:ext cx="489585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s://upload.wikimedia.org/wikipedia/commons/7/73/Ecoli_coloni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7901" y="2590800"/>
            <a:ext cx="2628900" cy="23747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096003" y="4935379"/>
            <a:ext cx="2590798" cy="246221"/>
          </a:xfrm>
          <a:prstGeom prst="rect">
            <a:avLst/>
          </a:prstGeom>
          <a:noFill/>
        </p:spPr>
        <p:txBody>
          <a:bodyPr wrap="square" rtlCol="0">
            <a:spAutoFit/>
          </a:bodyPr>
          <a:lstStyle/>
          <a:p>
            <a:pPr algn="ctr"/>
            <a:r>
              <a:rPr lang="en-US" sz="1000" dirty="0"/>
              <a:t>Agar culture of </a:t>
            </a:r>
            <a:r>
              <a:rPr lang="en-US" sz="1000" i="1" dirty="0"/>
              <a:t>E. coli </a:t>
            </a:r>
            <a:r>
              <a:rPr lang="en-US" sz="1000" dirty="0"/>
              <a:t>colonies</a:t>
            </a:r>
            <a:endParaRPr lang="en-US" sz="1000" i="1" dirty="0"/>
          </a:p>
        </p:txBody>
      </p:sp>
    </p:spTree>
    <p:extLst>
      <p:ext uri="{BB962C8B-B14F-4D97-AF65-F5344CB8AC3E}">
        <p14:creationId xmlns:p14="http://schemas.microsoft.com/office/powerpoint/2010/main" val="196301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196" y="228600"/>
            <a:ext cx="5716604" cy="1631216"/>
          </a:xfrm>
          <a:prstGeom prst="rect">
            <a:avLst/>
          </a:prstGeom>
          <a:noFill/>
        </p:spPr>
        <p:txBody>
          <a:bodyPr wrap="square" rtlCol="0">
            <a:spAutoFit/>
          </a:bodyPr>
          <a:lstStyle/>
          <a:p>
            <a:r>
              <a:rPr lang="en-US" sz="2800" b="1" dirty="0"/>
              <a:t>Optical Density of </a:t>
            </a:r>
            <a:r>
              <a:rPr lang="en-US" sz="2800" b="1" i="1" dirty="0"/>
              <a:t>E. coli </a:t>
            </a:r>
            <a:r>
              <a:rPr lang="en-US" sz="2800" b="1" dirty="0"/>
              <a:t>cell culture</a:t>
            </a:r>
          </a:p>
          <a:p>
            <a:endParaRPr lang="en-US" dirty="0"/>
          </a:p>
          <a:p>
            <a:r>
              <a:rPr lang="en-US" dirty="0"/>
              <a:t>Table gives the optical density of an </a:t>
            </a:r>
            <a:r>
              <a:rPr lang="en-US" i="1" dirty="0"/>
              <a:t>Escherichia coli</a:t>
            </a:r>
            <a:r>
              <a:rPr lang="en-US" dirty="0"/>
              <a:t> cell culture measured every 30 minutes for 3 hours. The culture was grown in a nutrient solution at 37°C.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847850"/>
            <a:ext cx="67627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EscherichiaColi NIA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1" y="226454"/>
            <a:ext cx="2286000" cy="1922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2" y="2124075"/>
            <a:ext cx="2286000" cy="246221"/>
          </a:xfrm>
          <a:prstGeom prst="rect">
            <a:avLst/>
          </a:prstGeom>
          <a:noFill/>
        </p:spPr>
        <p:txBody>
          <a:bodyPr wrap="square" rtlCol="0">
            <a:spAutoFit/>
          </a:bodyPr>
          <a:lstStyle/>
          <a:p>
            <a:pPr algn="ctr"/>
            <a:r>
              <a:rPr lang="en-US" sz="1000" dirty="0"/>
              <a:t>Scanning electron micrograph of </a:t>
            </a:r>
            <a:r>
              <a:rPr lang="en-US" sz="1000" i="1" dirty="0"/>
              <a:t>E. coli</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71950"/>
            <a:ext cx="2486025"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100388"/>
            <a:ext cx="306705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962" y="3319463"/>
            <a:ext cx="20193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431" y="3562250"/>
            <a:ext cx="19240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3667124" y="4495800"/>
                <a:ext cx="4705351" cy="1200329"/>
              </a:xfrm>
              <a:prstGeom prst="rect">
                <a:avLst/>
              </a:prstGeom>
              <a:noFill/>
            </p:spPr>
            <p:txBody>
              <a:bodyPr wrap="square" rtlCol="0">
                <a:spAutoFit/>
              </a:bodyPr>
              <a:lstStyle/>
              <a:p>
                <a:pPr algn="ctr"/>
                <a:r>
                  <a:rPr lang="en-US" b="1" dirty="0" smtClean="0">
                    <a:solidFill>
                      <a:srgbClr val="FF0000"/>
                    </a:solidFill>
                  </a:rPr>
                  <a:t>We want to write an equation of the form</a:t>
                </a:r>
              </a:p>
              <a:p>
                <a:pPr algn="ct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𝒙</m:t>
                          </m:r>
                        </m:e>
                        <m:sub>
                          <m:r>
                            <a:rPr lang="en-US" b="1" i="1" smtClean="0">
                              <a:solidFill>
                                <a:srgbClr val="FF0000"/>
                              </a:solidFill>
                              <a:latin typeface="Cambria Math" panose="02040503050406030204" pitchFamily="18" charset="0"/>
                            </a:rPr>
                            <m:t>𝒏</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𝟏</m:t>
                          </m:r>
                        </m:sub>
                      </m:sSub>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𝒂</m:t>
                      </m:r>
                      <m:r>
                        <a:rPr lang="en-US" b="1" i="1" smtClean="0">
                          <a:solidFill>
                            <a:srgbClr val="FF0000"/>
                          </a:solidFill>
                          <a:latin typeface="Cambria Math" panose="02040503050406030204" pitchFamily="18" charset="0"/>
                        </a:rPr>
                        <m:t> </m:t>
                      </m:r>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𝒙</m:t>
                          </m:r>
                        </m:e>
                        <m:sub>
                          <m:r>
                            <a:rPr lang="en-US" b="1" i="1" smtClean="0">
                              <a:solidFill>
                                <a:srgbClr val="FF0000"/>
                              </a:solidFill>
                              <a:latin typeface="Cambria Math" panose="02040503050406030204" pitchFamily="18" charset="0"/>
                            </a:rPr>
                            <m:t>𝒏</m:t>
                          </m:r>
                        </m:sub>
                      </m:sSub>
                    </m:oMath>
                  </m:oMathPara>
                </a14:m>
                <a:endParaRPr lang="en-US" b="1" dirty="0" smtClean="0">
                  <a:solidFill>
                    <a:srgbClr val="FF0000"/>
                  </a:solidFill>
                </a:endParaRPr>
              </a:p>
              <a:p>
                <a:pPr algn="ctr"/>
                <a:endParaRPr lang="en-US" b="1" dirty="0" smtClean="0">
                  <a:solidFill>
                    <a:srgbClr val="FF0000"/>
                  </a:solidFill>
                </a:endParaRPr>
              </a:p>
              <a:p>
                <a:pPr algn="ctr"/>
                <a:r>
                  <a:rPr lang="en-US" b="1" dirty="0" smtClean="0">
                    <a:solidFill>
                      <a:srgbClr val="FF0000"/>
                    </a:solidFill>
                  </a:rPr>
                  <a:t>How do we determine the value of </a:t>
                </a:r>
                <a14:m>
                  <m:oMath xmlns:m="http://schemas.openxmlformats.org/officeDocument/2006/math">
                    <m:r>
                      <a:rPr lang="en-US" b="1" i="1" smtClean="0">
                        <a:solidFill>
                          <a:srgbClr val="FF0000"/>
                        </a:solidFill>
                        <a:latin typeface="Cambria Math" panose="02040503050406030204" pitchFamily="18" charset="0"/>
                      </a:rPr>
                      <m:t>𝒂</m:t>
                    </m:r>
                  </m:oMath>
                </a14:m>
                <a:r>
                  <a:rPr lang="en-US" b="1" dirty="0" smtClean="0">
                    <a:solidFill>
                      <a:srgbClr val="FF0000"/>
                    </a:solidFill>
                  </a:rPr>
                  <a:t>?</a:t>
                </a:r>
                <a:endParaRPr lang="en-US" b="1"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667124" y="4495800"/>
                <a:ext cx="4705351" cy="1200329"/>
              </a:xfrm>
              <a:prstGeom prst="rect">
                <a:avLst/>
              </a:prstGeom>
              <a:blipFill>
                <a:blip r:embed="rId9"/>
                <a:stretch>
                  <a:fillRect t="-3061" b="-7143"/>
                </a:stretch>
              </a:blipFill>
            </p:spPr>
            <p:txBody>
              <a:bodyPr/>
              <a:lstStyle/>
              <a:p>
                <a:r>
                  <a:rPr lang="en-US">
                    <a:noFill/>
                  </a:rPr>
                  <a:t> </a:t>
                </a:r>
              </a:p>
            </p:txBody>
          </p:sp>
        </mc:Fallback>
      </mc:AlternateContent>
    </p:spTree>
    <p:extLst>
      <p:ext uri="{BB962C8B-B14F-4D97-AF65-F5344CB8AC3E}">
        <p14:creationId xmlns:p14="http://schemas.microsoft.com/office/powerpoint/2010/main" val="2959823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0050" y="3609975"/>
            <a:ext cx="8048625" cy="14097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0050" y="1743075"/>
            <a:ext cx="8048625" cy="12858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3196" y="228600"/>
            <a:ext cx="5716604" cy="800219"/>
          </a:xfrm>
          <a:prstGeom prst="rect">
            <a:avLst/>
          </a:prstGeom>
          <a:noFill/>
        </p:spPr>
        <p:txBody>
          <a:bodyPr wrap="square" rtlCol="0">
            <a:spAutoFit/>
          </a:bodyPr>
          <a:lstStyle/>
          <a:p>
            <a:r>
              <a:rPr lang="en-US" sz="2800" b="1" dirty="0" smtClean="0"/>
              <a:t>Measures of Central Tendency</a:t>
            </a:r>
            <a:endParaRPr lang="en-US" sz="2800" b="1" dirty="0"/>
          </a:p>
          <a:p>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400050" y="942975"/>
                <a:ext cx="8220075" cy="3973332"/>
              </a:xfrm>
              <a:prstGeom prst="rect">
                <a:avLst/>
              </a:prstGeom>
              <a:noFill/>
            </p:spPr>
            <p:txBody>
              <a:bodyPr wrap="square" rtlCol="0">
                <a:spAutoFit/>
              </a:bodyPr>
              <a:lstStyle/>
              <a:p>
                <a:r>
                  <a:rPr lang="en-US" dirty="0" smtClean="0"/>
                  <a:t>Suppose you have </a:t>
                </a:r>
                <a14:m>
                  <m:oMath xmlns:m="http://schemas.openxmlformats.org/officeDocument/2006/math">
                    <m:r>
                      <a:rPr lang="en-US" b="0" i="1" smtClean="0">
                        <a:latin typeface="Cambria Math" panose="02040503050406030204" pitchFamily="18" charset="0"/>
                      </a:rPr>
                      <m:t>𝑛</m:t>
                    </m:r>
                  </m:oMath>
                </a14:m>
                <a:r>
                  <a:rPr lang="en-US" dirty="0" smtClean="0"/>
                  <a:t> data points,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a14:m>
                <a:r>
                  <a:rPr lang="en-US" dirty="0" smtClean="0"/>
                  <a:t>.</a:t>
                </a:r>
              </a:p>
              <a:p>
                <a:endParaRPr lang="en-US" b="1" dirty="0" smtClean="0"/>
              </a:p>
              <a:p>
                <a:endParaRPr lang="en-US" b="1" dirty="0"/>
              </a:p>
              <a:p>
                <a:r>
                  <a:rPr lang="en-US" b="1" dirty="0" smtClean="0"/>
                  <a:t>Arithmetic Mean: </a:t>
                </a:r>
                <a:r>
                  <a:rPr lang="en-US" dirty="0" smtClean="0"/>
                  <a:t>Mean calculated using the sum</a:t>
                </a:r>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num>
                        <m:den>
                          <m:r>
                            <a:rPr lang="en-US" b="0" i="1" smtClean="0">
                              <a:latin typeface="Cambria Math" panose="02040503050406030204" pitchFamily="18" charset="0"/>
                            </a:rPr>
                            <m:t>𝑛</m:t>
                          </m:r>
                        </m:den>
                      </m:f>
                    </m:oMath>
                  </m:oMathPara>
                </a14:m>
                <a:endParaRPr lang="en-US" dirty="0" smtClean="0"/>
              </a:p>
              <a:p>
                <a:endParaRPr lang="en-US" dirty="0"/>
              </a:p>
              <a:p>
                <a:endParaRPr lang="en-US" b="1" dirty="0" smtClean="0"/>
              </a:p>
              <a:p>
                <a:endParaRPr lang="en-US" b="1" dirty="0"/>
              </a:p>
              <a:p>
                <a:r>
                  <a:rPr lang="en-US" b="1" dirty="0" smtClean="0"/>
                  <a:t>Geometric </a:t>
                </a:r>
                <a:r>
                  <a:rPr lang="en-US" b="1" dirty="0"/>
                  <a:t>Mean: </a:t>
                </a:r>
                <a:r>
                  <a:rPr lang="en-US" dirty="0"/>
                  <a:t>Mean calculated using the </a:t>
                </a:r>
                <a:r>
                  <a:rPr lang="en-US" dirty="0" smtClean="0"/>
                  <a:t>product</a:t>
                </a:r>
                <a:endParaRPr lang="en-US" dirty="0"/>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e>
                          </m:d>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sup>
                      </m:sSup>
                      <m:r>
                        <a:rPr lang="en-US" i="1">
                          <a:latin typeface="Cambria Math" panose="02040503050406030204" pitchFamily="18" charset="0"/>
                        </a:rPr>
                        <m:t>=</m:t>
                      </m:r>
                      <m:rad>
                        <m:radPr>
                          <m:ctrlPr>
                            <a:rPr lang="en-US" i="1" smtClean="0">
                              <a:latin typeface="Cambria Math" panose="02040503050406030204" pitchFamily="18" charset="0"/>
                            </a:rPr>
                          </m:ctrlPr>
                        </m:radPr>
                        <m:deg>
                          <m:r>
                            <m:rPr>
                              <m:brk m:alnAt="7"/>
                            </m:rPr>
                            <a:rPr lang="en-US" b="0" i="1" smtClean="0">
                              <a:latin typeface="Cambria Math" panose="02040503050406030204" pitchFamily="18" charset="0"/>
                            </a:rPr>
                            <m:t>𝑛</m:t>
                          </m: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e>
                      </m:rad>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00050" y="942975"/>
                <a:ext cx="8220075" cy="3973332"/>
              </a:xfrm>
              <a:prstGeom prst="rect">
                <a:avLst/>
              </a:prstGeom>
              <a:blipFill>
                <a:blip r:embed="rId3"/>
                <a:stretch>
                  <a:fillRect l="-668" t="-922"/>
                </a:stretch>
              </a:blipFill>
            </p:spPr>
            <p:txBody>
              <a:bodyPr/>
              <a:lstStyle/>
              <a:p>
                <a:r>
                  <a:rPr lang="en-US">
                    <a:noFill/>
                  </a:rPr>
                  <a:t> </a:t>
                </a:r>
              </a:p>
            </p:txBody>
          </p:sp>
        </mc:Fallback>
      </mc:AlternateContent>
    </p:spTree>
    <p:extLst>
      <p:ext uri="{BB962C8B-B14F-4D97-AF65-F5344CB8AC3E}">
        <p14:creationId xmlns:p14="http://schemas.microsoft.com/office/powerpoint/2010/main" val="4269613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136" y="292418"/>
            <a:ext cx="5275998" cy="523220"/>
          </a:xfrm>
          <a:prstGeom prst="rect">
            <a:avLst/>
          </a:prstGeom>
          <a:noFill/>
        </p:spPr>
        <p:txBody>
          <a:bodyPr wrap="square" rtlCol="0">
            <a:spAutoFit/>
          </a:bodyPr>
          <a:lstStyle/>
          <a:p>
            <a:r>
              <a:rPr lang="en-US" sz="2800" b="1" dirty="0" smtClean="0"/>
              <a:t>A little bit about me: Prof Bodine</a:t>
            </a:r>
            <a:endParaRPr lang="en-US" sz="2800" b="1" dirty="0"/>
          </a:p>
        </p:txBody>
      </p:sp>
      <p:sp>
        <p:nvSpPr>
          <p:cNvPr id="6" name="TextBox 5"/>
          <p:cNvSpPr txBox="1"/>
          <p:nvPr/>
        </p:nvSpPr>
        <p:spPr>
          <a:xfrm>
            <a:off x="5523133" y="2759554"/>
            <a:ext cx="3182201" cy="584775"/>
          </a:xfrm>
          <a:prstGeom prst="rect">
            <a:avLst/>
          </a:prstGeom>
          <a:noFill/>
        </p:spPr>
        <p:txBody>
          <a:bodyPr wrap="square" rtlCol="0">
            <a:spAutoFit/>
          </a:bodyPr>
          <a:lstStyle/>
          <a:p>
            <a:r>
              <a:rPr lang="en-US" sz="1600" dirty="0" smtClean="0">
                <a:solidFill>
                  <a:srgbClr val="448A95"/>
                </a:solidFill>
              </a:rPr>
              <a:t>Wife and mother of two girls: </a:t>
            </a:r>
            <a:r>
              <a:rPr lang="en-US" sz="1600" dirty="0" err="1" smtClean="0">
                <a:solidFill>
                  <a:srgbClr val="448A95"/>
                </a:solidFill>
              </a:rPr>
              <a:t>Vellie</a:t>
            </a:r>
            <a:r>
              <a:rPr lang="en-US" sz="1600" dirty="0" smtClean="0">
                <a:solidFill>
                  <a:srgbClr val="448A95"/>
                </a:solidFill>
              </a:rPr>
              <a:t> (age 7) and </a:t>
            </a:r>
            <a:r>
              <a:rPr lang="en-US" sz="1600" dirty="0" err="1" smtClean="0">
                <a:solidFill>
                  <a:srgbClr val="448A95"/>
                </a:solidFill>
              </a:rPr>
              <a:t>Sophronia</a:t>
            </a:r>
            <a:r>
              <a:rPr lang="en-US" sz="1600" dirty="0" smtClean="0">
                <a:solidFill>
                  <a:srgbClr val="448A95"/>
                </a:solidFill>
              </a:rPr>
              <a:t> (age 2)</a:t>
            </a:r>
            <a:endParaRPr lang="en-US" sz="1600" dirty="0"/>
          </a:p>
        </p:txBody>
      </p:sp>
      <p:pic>
        <p:nvPicPr>
          <p:cNvPr id="3" name="Picture 2"/>
          <p:cNvPicPr>
            <a:picLocks noChangeAspect="1"/>
          </p:cNvPicPr>
          <p:nvPr/>
        </p:nvPicPr>
        <p:blipFill>
          <a:blip r:embed="rId2"/>
          <a:stretch>
            <a:fillRect/>
          </a:stretch>
        </p:blipFill>
        <p:spPr>
          <a:xfrm>
            <a:off x="5523133" y="349986"/>
            <a:ext cx="3182201" cy="2409568"/>
          </a:xfrm>
          <a:prstGeom prst="rect">
            <a:avLst/>
          </a:prstGeom>
        </p:spPr>
      </p:pic>
      <p:sp>
        <p:nvSpPr>
          <p:cNvPr id="7" name="TextBox 6"/>
          <p:cNvSpPr txBox="1"/>
          <p:nvPr/>
        </p:nvSpPr>
        <p:spPr>
          <a:xfrm>
            <a:off x="429478" y="2581555"/>
            <a:ext cx="4539050" cy="369332"/>
          </a:xfrm>
          <a:prstGeom prst="rect">
            <a:avLst/>
          </a:prstGeom>
          <a:noFill/>
        </p:spPr>
        <p:txBody>
          <a:bodyPr wrap="square" rtlCol="0">
            <a:spAutoFit/>
          </a:bodyPr>
          <a:lstStyle/>
          <a:p>
            <a:r>
              <a:rPr lang="en-US" dirty="0" smtClean="0">
                <a:solidFill>
                  <a:srgbClr val="448A95"/>
                </a:solidFill>
              </a:rPr>
              <a:t>My research is in the field of </a:t>
            </a:r>
            <a:r>
              <a:rPr lang="en-US" b="1" dirty="0" smtClean="0">
                <a:solidFill>
                  <a:srgbClr val="448A95"/>
                </a:solidFill>
              </a:rPr>
              <a:t>Biomathematics</a:t>
            </a:r>
            <a:endParaRPr lang="en-US" b="1"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79564" y="796965"/>
            <a:ext cx="3168456" cy="1678146"/>
          </a:xfrm>
          <a:prstGeom prst="rect">
            <a:avLst/>
          </a:prstGeom>
        </p:spPr>
      </p:pic>
      <p:sp>
        <p:nvSpPr>
          <p:cNvPr id="8" name="TextBox 7"/>
          <p:cNvSpPr txBox="1"/>
          <p:nvPr/>
        </p:nvSpPr>
        <p:spPr>
          <a:xfrm>
            <a:off x="4327533" y="3545851"/>
            <a:ext cx="1812323" cy="2677656"/>
          </a:xfrm>
          <a:prstGeom prst="rect">
            <a:avLst/>
          </a:prstGeom>
          <a:noFill/>
        </p:spPr>
        <p:txBody>
          <a:bodyPr wrap="square" rtlCol="0">
            <a:spAutoFit/>
          </a:bodyPr>
          <a:lstStyle/>
          <a:p>
            <a:pPr algn="r"/>
            <a:r>
              <a:rPr lang="en-US" sz="1400" dirty="0" smtClean="0">
                <a:solidFill>
                  <a:srgbClr val="448A95"/>
                </a:solidFill>
              </a:rPr>
              <a:t>I am currently using mathematical modeling to study the evolution of reproductive life history strategies of plants in the </a:t>
            </a:r>
            <a:r>
              <a:rPr lang="en-US" sz="1400" dirty="0" err="1" smtClean="0">
                <a:solidFill>
                  <a:srgbClr val="448A95"/>
                </a:solidFill>
              </a:rPr>
              <a:t>Bromeliaceae</a:t>
            </a:r>
            <a:r>
              <a:rPr lang="en-US" sz="1400" dirty="0" smtClean="0">
                <a:solidFill>
                  <a:srgbClr val="448A95"/>
                </a:solidFill>
              </a:rPr>
              <a:t> family; this research is in collaboration with Dr. Rachel </a:t>
            </a:r>
            <a:r>
              <a:rPr lang="en-US" sz="1400" dirty="0" err="1" smtClean="0">
                <a:solidFill>
                  <a:srgbClr val="448A95"/>
                </a:solidFill>
              </a:rPr>
              <a:t>Jabaily</a:t>
            </a:r>
            <a:r>
              <a:rPr lang="en-US" sz="1400" dirty="0" smtClean="0">
                <a:solidFill>
                  <a:srgbClr val="448A95"/>
                </a:solidFill>
              </a:rPr>
              <a:t> at Colorado College</a:t>
            </a:r>
            <a:endParaRPr lang="en-US" sz="1400" b="1" dirty="0"/>
          </a:p>
        </p:txBody>
      </p:sp>
      <p:pic>
        <p:nvPicPr>
          <p:cNvPr id="9" name="Picture 8"/>
          <p:cNvPicPr>
            <a:picLocks noChangeAspect="1"/>
          </p:cNvPicPr>
          <p:nvPr/>
        </p:nvPicPr>
        <p:blipFill>
          <a:blip r:embed="rId4"/>
          <a:stretch>
            <a:fillRect/>
          </a:stretch>
        </p:blipFill>
        <p:spPr>
          <a:xfrm>
            <a:off x="6172042" y="3618705"/>
            <a:ext cx="2533292" cy="2552196"/>
          </a:xfrm>
          <a:prstGeom prst="rect">
            <a:avLst/>
          </a:prstGeom>
        </p:spPr>
      </p:pic>
      <p:grpSp>
        <p:nvGrpSpPr>
          <p:cNvPr id="2" name="Group 1"/>
          <p:cNvGrpSpPr/>
          <p:nvPr/>
        </p:nvGrpSpPr>
        <p:grpSpPr>
          <a:xfrm>
            <a:off x="541726" y="3091562"/>
            <a:ext cx="3658155" cy="3593910"/>
            <a:chOff x="541726" y="3091562"/>
            <a:chExt cx="3658155" cy="3593910"/>
          </a:xfrm>
        </p:grpSpPr>
        <p:pic>
          <p:nvPicPr>
            <p:cNvPr id="11" name="Picture 10"/>
            <p:cNvPicPr>
              <a:picLocks noChangeAspect="1"/>
            </p:cNvPicPr>
            <p:nvPr/>
          </p:nvPicPr>
          <p:blipFill>
            <a:blip r:embed="rId5"/>
            <a:stretch>
              <a:fillRect/>
            </a:stretch>
          </p:blipFill>
          <p:spPr>
            <a:xfrm>
              <a:off x="2463414" y="3094530"/>
              <a:ext cx="1736467" cy="1740765"/>
            </a:xfrm>
            <a:prstGeom prst="rect">
              <a:avLst/>
            </a:prstGeom>
          </p:spPr>
        </p:pic>
        <p:pic>
          <p:nvPicPr>
            <p:cNvPr id="10" name="Picture 9"/>
            <p:cNvPicPr>
              <a:picLocks noChangeAspect="1"/>
            </p:cNvPicPr>
            <p:nvPr/>
          </p:nvPicPr>
          <p:blipFill>
            <a:blip r:embed="rId6"/>
            <a:stretch>
              <a:fillRect/>
            </a:stretch>
          </p:blipFill>
          <p:spPr>
            <a:xfrm>
              <a:off x="546948" y="3091562"/>
              <a:ext cx="1726554" cy="1743733"/>
            </a:xfrm>
            <a:prstGeom prst="rect">
              <a:avLst/>
            </a:prstGeom>
          </p:spPr>
        </p:pic>
        <p:pic>
          <p:nvPicPr>
            <p:cNvPr id="12" name="Picture 11"/>
            <p:cNvPicPr>
              <a:picLocks noChangeAspect="1"/>
            </p:cNvPicPr>
            <p:nvPr/>
          </p:nvPicPr>
          <p:blipFill>
            <a:blip r:embed="rId7"/>
            <a:stretch>
              <a:fillRect/>
            </a:stretch>
          </p:blipFill>
          <p:spPr>
            <a:xfrm>
              <a:off x="541726" y="4975970"/>
              <a:ext cx="1726554" cy="1709502"/>
            </a:xfrm>
            <a:prstGeom prst="rect">
              <a:avLst/>
            </a:prstGeom>
          </p:spPr>
        </p:pic>
        <p:pic>
          <p:nvPicPr>
            <p:cNvPr id="13" name="Picture 12"/>
            <p:cNvPicPr>
              <a:picLocks noChangeAspect="1"/>
            </p:cNvPicPr>
            <p:nvPr/>
          </p:nvPicPr>
          <p:blipFill rotWithShape="1">
            <a:blip r:embed="rId8"/>
            <a:srcRect t="1945"/>
            <a:stretch/>
          </p:blipFill>
          <p:spPr>
            <a:xfrm>
              <a:off x="2460454" y="4975654"/>
              <a:ext cx="1739427" cy="1709818"/>
            </a:xfrm>
            <a:prstGeom prst="rect">
              <a:avLst/>
            </a:prstGeom>
          </p:spPr>
        </p:pic>
      </p:grpSp>
    </p:spTree>
    <p:extLst>
      <p:ext uri="{BB962C8B-B14F-4D97-AF65-F5344CB8AC3E}">
        <p14:creationId xmlns:p14="http://schemas.microsoft.com/office/powerpoint/2010/main" val="468497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196" y="228600"/>
            <a:ext cx="5716604" cy="800219"/>
          </a:xfrm>
          <a:prstGeom prst="rect">
            <a:avLst/>
          </a:prstGeom>
          <a:noFill/>
        </p:spPr>
        <p:txBody>
          <a:bodyPr wrap="square" rtlCol="0">
            <a:spAutoFit/>
          </a:bodyPr>
          <a:lstStyle/>
          <a:p>
            <a:r>
              <a:rPr lang="en-US" sz="2800" b="1" dirty="0"/>
              <a:t>Optical Density of </a:t>
            </a:r>
            <a:r>
              <a:rPr lang="en-US" sz="2800" b="1" i="1" dirty="0"/>
              <a:t>E. coli </a:t>
            </a:r>
            <a:r>
              <a:rPr lang="en-US" sz="2800" b="1" dirty="0"/>
              <a:t>cell culture</a:t>
            </a:r>
          </a:p>
          <a:p>
            <a:endParaRPr lang="en-US" dirty="0"/>
          </a:p>
        </p:txBody>
      </p:sp>
      <p:pic>
        <p:nvPicPr>
          <p:cNvPr id="1028" name="Picture 4" descr="EscherichiaColi NIA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1" y="226454"/>
            <a:ext cx="2286000" cy="1922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2" y="2124075"/>
            <a:ext cx="2286000" cy="246221"/>
          </a:xfrm>
          <a:prstGeom prst="rect">
            <a:avLst/>
          </a:prstGeom>
          <a:noFill/>
        </p:spPr>
        <p:txBody>
          <a:bodyPr wrap="square" rtlCol="0">
            <a:spAutoFit/>
          </a:bodyPr>
          <a:lstStyle/>
          <a:p>
            <a:pPr algn="ctr"/>
            <a:r>
              <a:rPr lang="en-US" sz="1000" dirty="0"/>
              <a:t>Scanning electron micrograph of </a:t>
            </a:r>
            <a:r>
              <a:rPr lang="en-US" sz="1000" i="1" dirty="0"/>
              <a:t>E. coli</a:t>
            </a:r>
          </a:p>
        </p:txBody>
      </p:sp>
      <p:sp>
        <p:nvSpPr>
          <p:cNvPr id="3" name="TextBox 2"/>
          <p:cNvSpPr txBox="1"/>
          <p:nvPr/>
        </p:nvSpPr>
        <p:spPr>
          <a:xfrm>
            <a:off x="303196" y="5117661"/>
            <a:ext cx="8378890" cy="923330"/>
          </a:xfrm>
          <a:prstGeom prst="rect">
            <a:avLst/>
          </a:prstGeom>
          <a:noFill/>
        </p:spPr>
        <p:txBody>
          <a:bodyPr wrap="square" rtlCol="0">
            <a:spAutoFit/>
          </a:bodyPr>
          <a:lstStyle/>
          <a:p>
            <a:r>
              <a:rPr lang="en-US" dirty="0"/>
              <a:t>Which model is better? Can we quantify this?</a:t>
            </a:r>
          </a:p>
          <a:p>
            <a:endParaRPr lang="en-US" dirty="0"/>
          </a:p>
          <a:p>
            <a:r>
              <a:rPr lang="en-US" dirty="0"/>
              <a:t>Is the better model a “good” representation? What is our criteria for good? </a:t>
            </a:r>
          </a:p>
        </p:txBody>
      </p:sp>
      <p:pic>
        <p:nvPicPr>
          <p:cNvPr id="6" name="Picture 5"/>
          <p:cNvPicPr>
            <a:picLocks noChangeAspect="1"/>
          </p:cNvPicPr>
          <p:nvPr/>
        </p:nvPicPr>
        <p:blipFill>
          <a:blip r:embed="rId4"/>
          <a:stretch>
            <a:fillRect/>
          </a:stretch>
        </p:blipFill>
        <p:spPr>
          <a:xfrm>
            <a:off x="466724" y="822459"/>
            <a:ext cx="5076825" cy="4295202"/>
          </a:xfrm>
          <a:prstGeom prst="rect">
            <a:avLst/>
          </a:prstGeom>
        </p:spPr>
      </p:pic>
      <p:pic>
        <p:nvPicPr>
          <p:cNvPr id="7" name="Picture 6"/>
          <p:cNvPicPr>
            <a:picLocks noChangeAspect="1"/>
          </p:cNvPicPr>
          <p:nvPr/>
        </p:nvPicPr>
        <p:blipFill>
          <a:blip r:embed="rId5"/>
          <a:stretch>
            <a:fillRect/>
          </a:stretch>
        </p:blipFill>
        <p:spPr>
          <a:xfrm>
            <a:off x="5748386" y="2550856"/>
            <a:ext cx="2933700" cy="428625"/>
          </a:xfrm>
          <a:prstGeom prst="rect">
            <a:avLst/>
          </a:prstGeom>
        </p:spPr>
      </p:pic>
      <p:pic>
        <p:nvPicPr>
          <p:cNvPr id="8" name="Picture 7"/>
          <p:cNvPicPr>
            <a:picLocks noChangeAspect="1"/>
          </p:cNvPicPr>
          <p:nvPr/>
        </p:nvPicPr>
        <p:blipFill>
          <a:blip r:embed="rId6"/>
          <a:stretch>
            <a:fillRect/>
          </a:stretch>
        </p:blipFill>
        <p:spPr>
          <a:xfrm>
            <a:off x="5796011" y="3029343"/>
            <a:ext cx="2924175" cy="352425"/>
          </a:xfrm>
          <a:prstGeom prst="rect">
            <a:avLst/>
          </a:prstGeom>
        </p:spPr>
      </p:pic>
      <p:pic>
        <p:nvPicPr>
          <p:cNvPr id="9" name="Picture 8"/>
          <p:cNvPicPr>
            <a:picLocks noChangeAspect="1"/>
          </p:cNvPicPr>
          <p:nvPr/>
        </p:nvPicPr>
        <p:blipFill>
          <a:blip r:embed="rId7"/>
          <a:stretch>
            <a:fillRect/>
          </a:stretch>
        </p:blipFill>
        <p:spPr>
          <a:xfrm>
            <a:off x="5824586" y="3431630"/>
            <a:ext cx="2895600" cy="361950"/>
          </a:xfrm>
          <a:prstGeom prst="rect">
            <a:avLst/>
          </a:prstGeom>
        </p:spPr>
      </p:pic>
    </p:spTree>
    <p:extLst>
      <p:ext uri="{BB962C8B-B14F-4D97-AF65-F5344CB8AC3E}">
        <p14:creationId xmlns:p14="http://schemas.microsoft.com/office/powerpoint/2010/main" val="358499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196" y="228600"/>
            <a:ext cx="5716604" cy="800219"/>
          </a:xfrm>
          <a:prstGeom prst="rect">
            <a:avLst/>
          </a:prstGeom>
          <a:noFill/>
        </p:spPr>
        <p:txBody>
          <a:bodyPr wrap="square" rtlCol="0">
            <a:spAutoFit/>
          </a:bodyPr>
          <a:lstStyle/>
          <a:p>
            <a:r>
              <a:rPr lang="en-US" sz="2800" b="1" dirty="0" smtClean="0"/>
              <a:t>Measures of Error</a:t>
            </a:r>
            <a:endParaRPr lang="en-US" sz="2800" b="1" dirty="0"/>
          </a:p>
          <a:p>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409575" y="1028819"/>
                <a:ext cx="8429625" cy="2000932"/>
              </a:xfrm>
              <a:prstGeom prst="rect">
                <a:avLst/>
              </a:prstGeom>
              <a:noFill/>
            </p:spPr>
            <p:txBody>
              <a:bodyPr wrap="square" rtlCol="0">
                <a:spAutoFit/>
              </a:bodyPr>
              <a:lstStyle/>
              <a:p>
                <a:r>
                  <a:rPr lang="en-US" dirty="0" smtClean="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smtClean="0"/>
                  <a:t> be data point </a:t>
                </a:r>
                <a14:m>
                  <m:oMath xmlns:m="http://schemas.openxmlformats.org/officeDocument/2006/math">
                    <m:r>
                      <a:rPr lang="en-US" b="0" i="1" smtClean="0">
                        <a:latin typeface="Cambria Math" panose="02040503050406030204" pitchFamily="18" charset="0"/>
                      </a:rPr>
                      <m:t>𝑖</m:t>
                    </m:r>
                  </m:oMath>
                </a14:m>
                <a:r>
                  <a:rPr lang="en-US" dirty="0" smtClean="0"/>
                  <a:t>, and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sub>
                        <m:r>
                          <a:rPr lang="en-US" b="0" i="1" dirty="0" smtClean="0">
                            <a:latin typeface="Cambria Math" panose="02040503050406030204" pitchFamily="18" charset="0"/>
                          </a:rPr>
                          <m:t>𝑖</m:t>
                        </m:r>
                      </m:sub>
                    </m:sSub>
                  </m:oMath>
                </a14:m>
                <a:r>
                  <a:rPr lang="en-US" dirty="0" smtClean="0"/>
                  <a:t> be the model approximation of data point </a:t>
                </a:r>
                <a14:m>
                  <m:oMath xmlns:m="http://schemas.openxmlformats.org/officeDocument/2006/math">
                    <m:r>
                      <a:rPr lang="en-US" b="0" i="1" smtClean="0">
                        <a:latin typeface="Cambria Math" panose="02040503050406030204" pitchFamily="18" charset="0"/>
                      </a:rPr>
                      <m:t>𝑖</m:t>
                    </m:r>
                  </m:oMath>
                </a14:m>
                <a:r>
                  <a:rPr lang="en-US" dirty="0" smtClean="0"/>
                  <a:t>. Then the error over all </a:t>
                </a:r>
                <a14:m>
                  <m:oMath xmlns:m="http://schemas.openxmlformats.org/officeDocument/2006/math">
                    <m:r>
                      <a:rPr lang="en-US" b="0" i="1" smtClean="0">
                        <a:latin typeface="Cambria Math" panose="02040503050406030204" pitchFamily="18" charset="0"/>
                      </a:rPr>
                      <m:t>𝑛</m:t>
                    </m:r>
                  </m:oMath>
                </a14:m>
                <a:r>
                  <a:rPr lang="en-US" dirty="0" smtClean="0"/>
                  <a:t> data points is calculated as</a:t>
                </a:r>
              </a:p>
              <a:p>
                <a:endParaRPr lang="en-US" dirty="0"/>
              </a:p>
              <a:p>
                <a:pPr/>
                <a14:m>
                  <m:oMathPara xmlns:m="http://schemas.openxmlformats.org/officeDocument/2006/math">
                    <m:oMathParaPr>
                      <m:jc m:val="centerGroup"/>
                    </m:oMathParaPr>
                    <m:oMath xmlns:m="http://schemas.openxmlformats.org/officeDocument/2006/math">
                      <m:r>
                        <m:rPr>
                          <m:nor/>
                        </m:rPr>
                        <a:rPr lang="en-US" b="0" i="0" smtClean="0">
                          <a:latin typeface="Cambria Math" panose="02040503050406030204" pitchFamily="18" charset="0"/>
                        </a:rPr>
                        <m:t>Error</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r>
                        <m:rPr>
                          <m:nor/>
                        </m:rPr>
                        <a:rPr lang="en-US" b="0" i="0" smtClean="0">
                          <a:latin typeface="Cambria Math" panose="02040503050406030204" pitchFamily="18" charset="0"/>
                        </a:rPr>
                        <m:t>               </m:t>
                      </m:r>
                      <m:r>
                        <m:rPr>
                          <m:nor/>
                        </m:rPr>
                        <a:rPr lang="en-US" i="0">
                          <a:latin typeface="Cambria Math" panose="02040503050406030204" pitchFamily="18" charset="0"/>
                        </a:rPr>
                        <m:t>Avg</m:t>
                      </m:r>
                      <m:r>
                        <m:rPr>
                          <m:nor/>
                        </m:rPr>
                        <a:rPr lang="en-US" i="0">
                          <a:latin typeface="Cambria Math" panose="02040503050406030204" pitchFamily="18" charset="0"/>
                        </a:rPr>
                        <m:t> </m:t>
                      </m:r>
                      <m:r>
                        <m:rPr>
                          <m:nor/>
                        </m:rPr>
                        <a:rPr lang="en-US" i="0">
                          <a:latin typeface="Cambria Math" panose="02040503050406030204" pitchFamily="18" charset="0"/>
                        </a:rPr>
                        <m:t>Error</m:t>
                      </m:r>
                      <m:r>
                        <m:rPr>
                          <m:nor/>
                        </m:rPr>
                        <a:rPr lang="en-US" i="0">
                          <a:latin typeface="Cambria Math" panose="02040503050406030204" pitchFamily="18" charset="0"/>
                        </a:rPr>
                        <m:t> </m:t>
                      </m:r>
                      <m:r>
                        <m:rPr>
                          <m:nor/>
                        </m:rPr>
                        <a:rPr lang="en-US" i="0">
                          <a:latin typeface="Cambria Math" panose="02040503050406030204" pitchFamily="18" charset="0"/>
                        </a:rPr>
                        <m:t>per</m:t>
                      </m:r>
                      <m:r>
                        <m:rPr>
                          <m:nor/>
                        </m:rPr>
                        <a:rPr lang="en-US" i="0">
                          <a:latin typeface="Cambria Math" panose="02040503050406030204" pitchFamily="18" charset="0"/>
                        </a:rPr>
                        <m:t> </m:t>
                      </m:r>
                      <m:r>
                        <m:rPr>
                          <m:nor/>
                        </m:rPr>
                        <a:rPr lang="en-US" i="0">
                          <a:latin typeface="Cambria Math" panose="02040503050406030204" pitchFamily="18" charset="0"/>
                        </a:rPr>
                        <m:t>Data</m:t>
                      </m:r>
                      <m:r>
                        <m:rPr>
                          <m:nor/>
                        </m:rPr>
                        <a:rPr lang="en-US" i="0">
                          <a:latin typeface="Cambria Math" panose="02040503050406030204" pitchFamily="18" charset="0"/>
                        </a:rPr>
                        <m:t> </m:t>
                      </m:r>
                      <m:r>
                        <m:rPr>
                          <m:nor/>
                        </m:rPr>
                        <a:rPr lang="en-US" i="0">
                          <a:latin typeface="Cambria Math" panose="02040503050406030204" pitchFamily="18" charset="0"/>
                        </a:rPr>
                        <m:t>Point</m:t>
                      </m:r>
                      <m:r>
                        <a:rPr lang="en-US" i="1">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rad>
                        <m:radPr>
                          <m:degHide m:val="on"/>
                          <m:ctrlPr>
                            <a:rPr lang="en-US" i="1" smtClean="0">
                              <a:latin typeface="Cambria Math" panose="02040503050406030204" pitchFamily="18" charset="0"/>
                            </a:rPr>
                          </m:ctrlPr>
                        </m:radPr>
                        <m:deg/>
                        <m:e>
                          <m:nary>
                            <m:naryPr>
                              <m:chr m:val="∑"/>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𝑖</m:t>
                                          </m:r>
                                        </m:sub>
                                      </m:sSub>
                                    </m:e>
                                  </m:d>
                                </m:e>
                                <m:sup>
                                  <m:r>
                                    <a:rPr lang="en-US" i="1">
                                      <a:latin typeface="Cambria Math" panose="02040503050406030204" pitchFamily="18" charset="0"/>
                                    </a:rPr>
                                    <m:t>2</m:t>
                                  </m:r>
                                </m:sup>
                              </m:sSup>
                            </m:e>
                          </m:nary>
                        </m:e>
                      </m:rad>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09575" y="1028819"/>
                <a:ext cx="8429625" cy="2000932"/>
              </a:xfrm>
              <a:prstGeom prst="rect">
                <a:avLst/>
              </a:prstGeom>
              <a:blipFill>
                <a:blip r:embed="rId3"/>
                <a:stretch>
                  <a:fillRect l="-578" t="-1829" r="-795"/>
                </a:stretch>
              </a:blipFill>
            </p:spPr>
            <p:txBody>
              <a:bodyPr/>
              <a:lstStyle/>
              <a:p>
                <a:r>
                  <a:rPr lang="en-US">
                    <a:noFill/>
                  </a:rPr>
                  <a:t> </a:t>
                </a:r>
              </a:p>
            </p:txBody>
          </p:sp>
        </mc:Fallback>
      </mc:AlternateContent>
      <p:sp>
        <p:nvSpPr>
          <p:cNvPr id="5" name="TextBox 4"/>
          <p:cNvSpPr txBox="1"/>
          <p:nvPr/>
        </p:nvSpPr>
        <p:spPr>
          <a:xfrm>
            <a:off x="409575" y="3105150"/>
            <a:ext cx="8362950" cy="2031325"/>
          </a:xfrm>
          <a:prstGeom prst="rect">
            <a:avLst/>
          </a:prstGeom>
          <a:noFill/>
        </p:spPr>
        <p:txBody>
          <a:bodyPr wrap="square" rtlCol="0">
            <a:spAutoFit/>
          </a:bodyPr>
          <a:lstStyle/>
          <a:p>
            <a:r>
              <a:rPr lang="en-US" b="1" dirty="0" smtClean="0"/>
              <a:t>Original Data:</a:t>
            </a:r>
          </a:p>
          <a:p>
            <a:endParaRPr lang="en-US" b="1" dirty="0"/>
          </a:p>
          <a:p>
            <a:endParaRPr lang="en-US" b="1" dirty="0" smtClean="0"/>
          </a:p>
          <a:p>
            <a:endParaRPr lang="en-US" b="1" dirty="0"/>
          </a:p>
          <a:p>
            <a:endParaRPr lang="en-US" b="1" dirty="0" smtClean="0"/>
          </a:p>
          <a:p>
            <a:endParaRPr lang="en-US" b="1" dirty="0"/>
          </a:p>
          <a:p>
            <a:r>
              <a:rPr lang="en-US" dirty="0" smtClean="0">
                <a:solidFill>
                  <a:srgbClr val="FF0000"/>
                </a:solidFill>
              </a:rPr>
              <a:t>Calculate the error between the original data and models 1, 2, and 3.</a:t>
            </a:r>
            <a:endParaRPr lang="en-US" dirty="0">
              <a:solidFill>
                <a:srgbClr val="FF0000"/>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3508600"/>
            <a:ext cx="67627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stretch>
            <a:fillRect/>
          </a:stretch>
        </p:blipFill>
        <p:spPr>
          <a:xfrm>
            <a:off x="3048000" y="5284531"/>
            <a:ext cx="2933700" cy="428625"/>
          </a:xfrm>
          <a:prstGeom prst="rect">
            <a:avLst/>
          </a:prstGeom>
        </p:spPr>
      </p:pic>
      <p:pic>
        <p:nvPicPr>
          <p:cNvPr id="8" name="Picture 7"/>
          <p:cNvPicPr>
            <a:picLocks noChangeAspect="1"/>
          </p:cNvPicPr>
          <p:nvPr/>
        </p:nvPicPr>
        <p:blipFill>
          <a:blip r:embed="rId6"/>
          <a:stretch>
            <a:fillRect/>
          </a:stretch>
        </p:blipFill>
        <p:spPr>
          <a:xfrm>
            <a:off x="3095625" y="5763018"/>
            <a:ext cx="2924175" cy="352425"/>
          </a:xfrm>
          <a:prstGeom prst="rect">
            <a:avLst/>
          </a:prstGeom>
        </p:spPr>
      </p:pic>
      <p:pic>
        <p:nvPicPr>
          <p:cNvPr id="9" name="Picture 8"/>
          <p:cNvPicPr>
            <a:picLocks noChangeAspect="1"/>
          </p:cNvPicPr>
          <p:nvPr/>
        </p:nvPicPr>
        <p:blipFill>
          <a:blip r:embed="rId7"/>
          <a:stretch>
            <a:fillRect/>
          </a:stretch>
        </p:blipFill>
        <p:spPr>
          <a:xfrm>
            <a:off x="3124200" y="6165305"/>
            <a:ext cx="2895600" cy="361950"/>
          </a:xfrm>
          <a:prstGeom prst="rect">
            <a:avLst/>
          </a:prstGeom>
        </p:spPr>
      </p:pic>
    </p:spTree>
    <p:extLst>
      <p:ext uri="{BB962C8B-B14F-4D97-AF65-F5344CB8AC3E}">
        <p14:creationId xmlns:p14="http://schemas.microsoft.com/office/powerpoint/2010/main" val="114450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Reference Reading Section 3</a:t>
            </a:r>
          </a:p>
          <a:p>
            <a:endParaRPr lang="en-US" dirty="0"/>
          </a:p>
        </p:txBody>
      </p:sp>
      <p:pic>
        <p:nvPicPr>
          <p:cNvPr id="2050" name="Picture 2" descr="Image result for taking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238" y="2129589"/>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624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196" y="228600"/>
            <a:ext cx="5941192" cy="523220"/>
          </a:xfrm>
          <a:prstGeom prst="rect">
            <a:avLst/>
          </a:prstGeom>
          <a:noFill/>
        </p:spPr>
        <p:txBody>
          <a:bodyPr wrap="square" rtlCol="0">
            <a:spAutoFit/>
          </a:bodyPr>
          <a:lstStyle/>
          <a:p>
            <a:r>
              <a:rPr lang="en-US" sz="2800" b="1" i="1" dirty="0" smtClean="0"/>
              <a:t>E</a:t>
            </a:r>
            <a:r>
              <a:rPr lang="en-US" sz="2800" b="1" i="1" dirty="0"/>
              <a:t>. coli </a:t>
            </a:r>
            <a:r>
              <a:rPr lang="en-US" sz="2800" b="1" dirty="0" smtClean="0"/>
              <a:t>Cell Culture Model</a:t>
            </a:r>
          </a:p>
        </p:txBody>
      </p:sp>
      <p:pic>
        <p:nvPicPr>
          <p:cNvPr id="1028" name="Picture 4" descr="EscherichiaColi NIA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1" y="226454"/>
            <a:ext cx="2286000" cy="1922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2" y="2124075"/>
            <a:ext cx="2286000" cy="246221"/>
          </a:xfrm>
          <a:prstGeom prst="rect">
            <a:avLst/>
          </a:prstGeom>
          <a:noFill/>
        </p:spPr>
        <p:txBody>
          <a:bodyPr wrap="square" rtlCol="0">
            <a:spAutoFit/>
          </a:bodyPr>
          <a:lstStyle/>
          <a:p>
            <a:pPr algn="ctr"/>
            <a:r>
              <a:rPr lang="en-US" sz="1000" dirty="0"/>
              <a:t>Scanning electron micrograph of </a:t>
            </a:r>
            <a:r>
              <a:rPr lang="en-US" sz="1000" i="1" dirty="0"/>
              <a:t>E. coli</a:t>
            </a:r>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2480935"/>
            <a:ext cx="20574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Box 5"/>
              <p:cNvSpPr txBox="1"/>
              <p:nvPr/>
            </p:nvSpPr>
            <p:spPr>
              <a:xfrm>
                <a:off x="303195" y="884440"/>
                <a:ext cx="5941193" cy="3970318"/>
              </a:xfrm>
              <a:prstGeom prst="rect">
                <a:avLst/>
              </a:prstGeom>
              <a:noFill/>
            </p:spPr>
            <p:txBody>
              <a:bodyPr wrap="square" rtlCol="0">
                <a:spAutoFit/>
              </a:bodyPr>
              <a:lstStyle/>
              <a:p>
                <a:r>
                  <a:rPr lang="en-US" dirty="0"/>
                  <a:t>A reasonable mode for the density of </a:t>
                </a:r>
                <a:r>
                  <a:rPr lang="en-US" i="1" dirty="0"/>
                  <a:t>E. coli </a:t>
                </a:r>
                <a:r>
                  <a:rPr lang="en-US" dirty="0"/>
                  <a:t>cells given the cell culture data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=1.7</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a14:m>
                <a:endParaRPr lang="en-US" dirty="0"/>
              </a:p>
              <a:p>
                <a:endParaRPr lang="en-US" dirty="0"/>
              </a:p>
              <a:p>
                <a:pPr marL="342900" indent="-342900">
                  <a:buAutoNum type="alphaLcPeriod"/>
                </a:pPr>
                <a:r>
                  <a:rPr lang="en-US" dirty="0"/>
                  <a:t>Find the general solution to this difference equation</a:t>
                </a:r>
              </a:p>
              <a:p>
                <a:pPr marL="342900" indent="-342900">
                  <a:buAutoNum type="alphaLcPeriod"/>
                </a:pPr>
                <a:endParaRPr lang="en-US" dirty="0"/>
              </a:p>
              <a:p>
                <a:pPr marL="342900" indent="-342900">
                  <a:buAutoNum type="alphaLcPeriod"/>
                </a:pPr>
                <a:r>
                  <a:rPr lang="en-US" dirty="0"/>
                  <a:t>Does this difference equation model produce an increasing or decreasing sequence?</a:t>
                </a:r>
              </a:p>
              <a:p>
                <a:pPr marL="342900" indent="-342900">
                  <a:buAutoNum type="alphaLcPeriod"/>
                </a:pPr>
                <a:endParaRPr lang="en-US" dirty="0"/>
              </a:p>
              <a:p>
                <a:pPr marL="342900" indent="-342900">
                  <a:buAutoNum type="alphaLcPeriod"/>
                </a:pPr>
                <a:r>
                  <a:rPr lang="en-US" dirty="0"/>
                  <a:t>Given this model, what cell density would we predict at 6 hours? 10 hours? 24 hours? Do these values make biological sense?</a:t>
                </a:r>
              </a:p>
              <a:p>
                <a:pPr marL="342900" indent="-342900">
                  <a:buAutoNum type="alphaLcPeriod"/>
                </a:pPr>
                <a:endParaRPr lang="en-US" dirty="0"/>
              </a:p>
              <a:p>
                <a:pPr marL="342900" indent="-342900">
                  <a:buAutoNum type="alphaLcPeriod"/>
                </a:pPr>
                <a:r>
                  <a:rPr lang="en-US" dirty="0"/>
                  <a:t>What happens to the population of </a:t>
                </a:r>
                <a:r>
                  <a:rPr lang="en-US" i="1" dirty="0"/>
                  <a:t>E. coli</a:t>
                </a:r>
                <a:r>
                  <a:rPr lang="en-US" dirty="0"/>
                  <a:t> cells 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t>? Is this biologically reasonable?</a:t>
                </a:r>
              </a:p>
            </p:txBody>
          </p:sp>
        </mc:Choice>
        <mc:Fallback xmlns="">
          <p:sp>
            <p:nvSpPr>
              <p:cNvPr id="6" name="TextBox 5"/>
              <p:cNvSpPr txBox="1">
                <a:spLocks noRot="1" noChangeAspect="1" noMove="1" noResize="1" noEditPoints="1" noAdjustHandles="1" noChangeArrowheads="1" noChangeShapeType="1" noTextEdit="1"/>
              </p:cNvSpPr>
              <p:nvPr/>
            </p:nvSpPr>
            <p:spPr>
              <a:xfrm>
                <a:off x="303195" y="884440"/>
                <a:ext cx="5941193" cy="3970318"/>
              </a:xfrm>
              <a:prstGeom prst="rect">
                <a:avLst/>
              </a:prstGeom>
              <a:blipFill>
                <a:blip r:embed="rId5"/>
                <a:stretch>
                  <a:fillRect l="-924" t="-768" r="-1027" b="-1536"/>
                </a:stretch>
              </a:blipFill>
            </p:spPr>
            <p:txBody>
              <a:bodyPr/>
              <a:lstStyle/>
              <a:p>
                <a:r>
                  <a:rPr lang="en-US">
                    <a:noFill/>
                  </a:rPr>
                  <a:t> </a:t>
                </a:r>
              </a:p>
            </p:txBody>
          </p:sp>
        </mc:Fallback>
      </mc:AlternateContent>
      <p:sp>
        <p:nvSpPr>
          <p:cNvPr id="3" name="TextBox 2"/>
          <p:cNvSpPr txBox="1"/>
          <p:nvPr/>
        </p:nvSpPr>
        <p:spPr>
          <a:xfrm>
            <a:off x="4429876" y="302924"/>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§3 Example</a:t>
            </a:r>
            <a:endParaRPr lang="en-US" sz="1600" b="1" dirty="0"/>
          </a:p>
        </p:txBody>
      </p:sp>
    </p:spTree>
    <p:extLst>
      <p:ext uri="{BB962C8B-B14F-4D97-AF65-F5344CB8AC3E}">
        <p14:creationId xmlns:p14="http://schemas.microsoft.com/office/powerpoint/2010/main" val="4236953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smtClean="0"/>
              <a:t>Caffeine </a:t>
            </a:r>
            <a:r>
              <a:rPr lang="en-US" sz="2800" b="1" dirty="0"/>
              <a:t>Model</a:t>
            </a:r>
          </a:p>
        </p:txBody>
      </p:sp>
      <p:sp>
        <p:nvSpPr>
          <p:cNvPr id="3" name="TextBox 2"/>
          <p:cNvSpPr txBox="1"/>
          <p:nvPr/>
        </p:nvSpPr>
        <p:spPr>
          <a:xfrm>
            <a:off x="299803" y="1108037"/>
            <a:ext cx="6233344" cy="1200329"/>
          </a:xfrm>
          <a:prstGeom prst="rect">
            <a:avLst/>
          </a:prstGeom>
          <a:noFill/>
        </p:spPr>
        <p:txBody>
          <a:bodyPr wrap="square" rtlCol="0">
            <a:spAutoFit/>
          </a:bodyPr>
          <a:lstStyle/>
          <a:p>
            <a:r>
              <a:rPr lang="en-US" dirty="0"/>
              <a:t>The half-life of caffeine in the human body is about 6 hours, thus every 6 hours the amount of caffeine in the body decreases by half (assuming no other intake of caffeine). Suppose you consume a cup of coffee with 100 mg of caffeine at 7 am.</a:t>
            </a:r>
          </a:p>
        </p:txBody>
      </p:sp>
      <p:pic>
        <p:nvPicPr>
          <p:cNvPr id="1026" name="Picture 2" descr="Image result for coffee"/>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25050" y="465138"/>
            <a:ext cx="2337949" cy="15285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299803" y="2308366"/>
                <a:ext cx="8658726" cy="4247317"/>
              </a:xfrm>
              <a:prstGeom prst="rect">
                <a:avLst/>
              </a:prstGeom>
              <a:noFill/>
            </p:spPr>
            <p:txBody>
              <a:bodyPr wrap="square" rtlCol="0">
                <a:spAutoFit/>
              </a:bodyPr>
              <a:lstStyle/>
              <a:p>
                <a:pPr marL="342900" indent="-342900">
                  <a:buFont typeface="+mj-lt"/>
                  <a:buAutoNum type="alphaLcPeriod"/>
                </a:pPr>
                <a:r>
                  <a:rPr lang="en-US" dirty="0"/>
                  <a:t>Use a discrete difference equation model to express how much caffeine is in the body over time. How much time does each time step </a:t>
                </a:r>
                <a14:m>
                  <m:oMath xmlns:m="http://schemas.openxmlformats.org/officeDocument/2006/math">
                    <m:r>
                      <a:rPr lang="en-US" b="0" i="1" smtClean="0">
                        <a:latin typeface="Cambria Math" panose="02040503050406030204" pitchFamily="18" charset="0"/>
                      </a:rPr>
                      <m:t>𝑛</m:t>
                    </m:r>
                  </m:oMath>
                </a14:m>
                <a:r>
                  <a:rPr lang="en-US" dirty="0"/>
                  <a:t> represent? Express the model in closed form solution.</a:t>
                </a:r>
              </a:p>
              <a:p>
                <a:pPr marL="342900" indent="-342900">
                  <a:buFont typeface="+mj-lt"/>
                  <a:buAutoNum type="alphaLcPeriod"/>
                </a:pPr>
                <a:endParaRPr lang="en-US" dirty="0"/>
              </a:p>
              <a:p>
                <a:pPr marL="342900" indent="-342900">
                  <a:buFont typeface="+mj-lt"/>
                  <a:buAutoNum type="alphaLcPeriod"/>
                </a:pPr>
                <a:r>
                  <a:rPr lang="en-US" dirty="0"/>
                  <a:t>Does the model generate an increasing or decreasing sequence? Does this make biological sense?</a:t>
                </a:r>
              </a:p>
              <a:p>
                <a:pPr marL="342900" indent="-342900">
                  <a:buFont typeface="+mj-lt"/>
                  <a:buAutoNum type="alphaLcPeriod"/>
                </a:pPr>
                <a:endParaRPr lang="en-US" dirty="0"/>
              </a:p>
              <a:p>
                <a:pPr marL="342900" indent="-342900">
                  <a:buFont typeface="+mj-lt"/>
                  <a:buAutoNum type="alphaLcPeriod"/>
                </a:pPr>
                <a:r>
                  <a:rPr lang="en-US" dirty="0"/>
                  <a:t>How much caffeine is left in the body at 1 pm? 7 pm? 1 am?</a:t>
                </a:r>
              </a:p>
              <a:p>
                <a:pPr marL="342900" indent="-342900">
                  <a:buFont typeface="+mj-lt"/>
                  <a:buAutoNum type="alphaLcPeriod"/>
                </a:pPr>
                <a:endParaRPr lang="en-US" dirty="0"/>
              </a:p>
              <a:p>
                <a:pPr marL="342900" indent="-342900">
                  <a:buFont typeface="+mj-lt"/>
                  <a:buAutoNum type="alphaLcPeriod"/>
                </a:pPr>
                <a:r>
                  <a:rPr lang="en-US" dirty="0"/>
                  <a:t>Suppose you drank two cups of coffee (200 mg) at 7 am instead of one cup. How much caffeine is left in the body at 1 pm? 7 pm? 1 am?</a:t>
                </a:r>
              </a:p>
              <a:p>
                <a:pPr marL="342900" indent="-342900">
                  <a:buFont typeface="+mj-lt"/>
                  <a:buAutoNum type="alphaLcPeriod"/>
                </a:pPr>
                <a:endParaRPr lang="en-US" dirty="0"/>
              </a:p>
              <a:p>
                <a:pPr marL="342900" indent="-342900">
                  <a:buFont typeface="+mj-lt"/>
                  <a:buAutoNum type="alphaLcPeriod"/>
                </a:pPr>
                <a:r>
                  <a:rPr lang="en-US" dirty="0"/>
                  <a:t>More accurately, the half-life of caffeine in the human body is 5.7 hours and the amount of caffeine in the average 8 </a:t>
                </a:r>
                <a:r>
                  <a:rPr lang="en-US" dirty="0" err="1"/>
                  <a:t>oz</a:t>
                </a:r>
                <a:r>
                  <a:rPr lang="en-US" dirty="0"/>
                  <a:t> cup of coffee is 95 mg. How would you change the model to reflect this?</a:t>
                </a:r>
              </a:p>
            </p:txBody>
          </p:sp>
        </mc:Choice>
        <mc:Fallback xmlns="">
          <p:sp>
            <p:nvSpPr>
              <p:cNvPr id="2" name="TextBox 1"/>
              <p:cNvSpPr txBox="1">
                <a:spLocks noRot="1" noChangeAspect="1" noMove="1" noResize="1" noEditPoints="1" noAdjustHandles="1" noChangeArrowheads="1" noChangeShapeType="1" noTextEdit="1"/>
              </p:cNvSpPr>
              <p:nvPr/>
            </p:nvSpPr>
            <p:spPr>
              <a:xfrm>
                <a:off x="299803" y="2308366"/>
                <a:ext cx="8658726" cy="4247317"/>
              </a:xfrm>
              <a:prstGeom prst="rect">
                <a:avLst/>
              </a:prstGeom>
              <a:blipFill>
                <a:blip r:embed="rId3"/>
                <a:stretch>
                  <a:fillRect l="-563" t="-862" r="-70" b="-1437"/>
                </a:stretch>
              </a:blipFill>
            </p:spPr>
            <p:txBody>
              <a:bodyPr/>
              <a:lstStyle/>
              <a:p>
                <a:r>
                  <a:rPr lang="en-US">
                    <a:noFill/>
                  </a:rPr>
                  <a:t> </a:t>
                </a:r>
              </a:p>
            </p:txBody>
          </p:sp>
        </mc:Fallback>
      </mc:AlternateContent>
      <p:sp>
        <p:nvSpPr>
          <p:cNvPr id="7" name="TextBox 6"/>
          <p:cNvSpPr txBox="1"/>
          <p:nvPr/>
        </p:nvSpPr>
        <p:spPr>
          <a:xfrm>
            <a:off x="2905125"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§3 Example</a:t>
            </a:r>
            <a:endParaRPr lang="en-US" sz="1600" b="1" dirty="0"/>
          </a:p>
        </p:txBody>
      </p:sp>
    </p:spTree>
    <p:extLst>
      <p:ext uri="{BB962C8B-B14F-4D97-AF65-F5344CB8AC3E}">
        <p14:creationId xmlns:p14="http://schemas.microsoft.com/office/powerpoint/2010/main" val="274842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smtClean="0"/>
              <a:t>Bobcat </a:t>
            </a:r>
            <a:r>
              <a:rPr lang="en-US" sz="2800" b="1" dirty="0"/>
              <a:t>Cohort Model</a:t>
            </a:r>
          </a:p>
        </p:txBody>
      </p:sp>
      <p:sp>
        <p:nvSpPr>
          <p:cNvPr id="3" name="TextBox 2"/>
          <p:cNvSpPr txBox="1"/>
          <p:nvPr/>
        </p:nvSpPr>
        <p:spPr>
          <a:xfrm>
            <a:off x="304800" y="1001520"/>
            <a:ext cx="6132283" cy="1754326"/>
          </a:xfrm>
          <a:prstGeom prst="rect">
            <a:avLst/>
          </a:prstGeom>
          <a:noFill/>
        </p:spPr>
        <p:txBody>
          <a:bodyPr wrap="square" rtlCol="0">
            <a:spAutoFit/>
          </a:bodyPr>
          <a:lstStyle/>
          <a:p>
            <a:r>
              <a:rPr lang="en-US" dirty="0"/>
              <a:t>The Forest &amp; Wildlife Research Center at Mississippi State University measured the survival and mortality rates of bobcats (</a:t>
            </a:r>
            <a:r>
              <a:rPr lang="en-US" i="1" dirty="0"/>
              <a:t>Lynx </a:t>
            </a:r>
            <a:r>
              <a:rPr lang="en-US" i="1" dirty="0" err="1"/>
              <a:t>rufus</a:t>
            </a:r>
            <a:r>
              <a:rPr lang="en-US" dirty="0"/>
              <a:t>) in and near the </a:t>
            </a:r>
            <a:r>
              <a:rPr lang="en-US" dirty="0" err="1"/>
              <a:t>Tallahala</a:t>
            </a:r>
            <a:r>
              <a:rPr lang="en-US" dirty="0"/>
              <a:t> Wildlife Management Area. They studied 68 bobcats (28 male, 40 female) and found that the mean annual survival was 75% for males and 84% for females.</a:t>
            </a:r>
          </a:p>
        </p:txBody>
      </p:sp>
      <mc:AlternateContent xmlns:mc="http://schemas.openxmlformats.org/markup-compatibility/2006" xmlns:a14="http://schemas.microsoft.com/office/drawing/2010/main">
        <mc:Choice Requires="a14">
          <p:sp>
            <p:nvSpPr>
              <p:cNvPr id="2" name="TextBox 1"/>
              <p:cNvSpPr txBox="1"/>
              <p:nvPr/>
            </p:nvSpPr>
            <p:spPr>
              <a:xfrm>
                <a:off x="2971800" y="2645795"/>
                <a:ext cx="5986729" cy="3970318"/>
              </a:xfrm>
              <a:prstGeom prst="rect">
                <a:avLst/>
              </a:prstGeom>
              <a:noFill/>
            </p:spPr>
            <p:txBody>
              <a:bodyPr wrap="square" rtlCol="0">
                <a:spAutoFit/>
              </a:bodyPr>
              <a:lstStyle/>
              <a:p>
                <a:pPr marL="342900" indent="-342900">
                  <a:buFont typeface="+mj-lt"/>
                  <a:buAutoNum type="alphaLcPeriod"/>
                </a:pPr>
                <a:r>
                  <a:rPr lang="en-US" dirty="0"/>
                  <a:t>Use a discrete difference equation to express how many male bobcats (of the original 28) are still alive at year </a:t>
                </a:r>
                <a14:m>
                  <m:oMath xmlns:m="http://schemas.openxmlformats.org/officeDocument/2006/math">
                    <m:r>
                      <a:rPr lang="en-US" b="0" i="1" smtClean="0">
                        <a:latin typeface="Cambria Math" panose="02040503050406030204" pitchFamily="18" charset="0"/>
                      </a:rPr>
                      <m:t>𝑛</m:t>
                    </m:r>
                  </m:oMath>
                </a14:m>
                <a:r>
                  <a:rPr lang="en-US" dirty="0"/>
                  <a:t>. Assume there are 28 male bobcats at year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=0</m:t>
                    </m:r>
                  </m:oMath>
                </a14:m>
                <a:r>
                  <a:rPr lang="en-US" dirty="0"/>
                  <a:t>. Express the model in closed form.</a:t>
                </a:r>
                <a:br>
                  <a:rPr lang="en-US" dirty="0"/>
                </a:br>
                <a:endParaRPr lang="en-US" dirty="0"/>
              </a:p>
              <a:p>
                <a:pPr marL="342900" indent="-342900">
                  <a:buFont typeface="+mj-lt"/>
                  <a:buAutoNum type="alphaLcPeriod"/>
                </a:pPr>
                <a:r>
                  <a:rPr lang="en-US" dirty="0"/>
                  <a:t>Do the same for the bobcat cohort of 40 females.</a:t>
                </a:r>
              </a:p>
              <a:p>
                <a:pPr marL="342900" indent="-342900">
                  <a:buFont typeface="+mj-lt"/>
                  <a:buAutoNum type="alphaLcPeriod"/>
                </a:pPr>
                <a:endParaRPr lang="en-US" dirty="0"/>
              </a:p>
              <a:p>
                <a:pPr marL="342900" indent="-342900">
                  <a:buFont typeface="+mj-lt"/>
                  <a:buAutoNum type="alphaLcPeriod"/>
                </a:pPr>
                <a:r>
                  <a:rPr lang="en-US" dirty="0"/>
                  <a:t>Both models generate decreasing sequences. Which is decreasing more rapidly? Does this make biological sense?</a:t>
                </a:r>
              </a:p>
              <a:p>
                <a:pPr marL="342900" indent="-342900">
                  <a:buFont typeface="+mj-lt"/>
                  <a:buAutoNum type="alphaLcPeriod"/>
                </a:pPr>
                <a:endParaRPr lang="en-US" dirty="0"/>
              </a:p>
              <a:p>
                <a:pPr marL="342900" indent="-342900">
                  <a:buFont typeface="+mj-lt"/>
                  <a:buAutoNum type="alphaLcPeriod"/>
                </a:pPr>
                <a:r>
                  <a:rPr lang="en-US" dirty="0"/>
                  <a:t>What is the first year in which there will be no male bobcats left (i.e., less than 1 male bobcat) of the original 28? What is the first year in which there will be no female bobcats left of the original 40?</a:t>
                </a:r>
              </a:p>
            </p:txBody>
          </p:sp>
        </mc:Choice>
        <mc:Fallback xmlns="">
          <p:sp>
            <p:nvSpPr>
              <p:cNvPr id="2" name="TextBox 1"/>
              <p:cNvSpPr txBox="1">
                <a:spLocks noRot="1" noChangeAspect="1" noMove="1" noResize="1" noEditPoints="1" noAdjustHandles="1" noChangeArrowheads="1" noChangeShapeType="1" noTextEdit="1"/>
              </p:cNvSpPr>
              <p:nvPr/>
            </p:nvSpPr>
            <p:spPr>
              <a:xfrm>
                <a:off x="2971800" y="2645795"/>
                <a:ext cx="5986729" cy="3970318"/>
              </a:xfrm>
              <a:prstGeom prst="rect">
                <a:avLst/>
              </a:prstGeom>
              <a:blipFill>
                <a:blip r:embed="rId2"/>
                <a:stretch>
                  <a:fillRect l="-916" t="-768" r="-407" b="-1536"/>
                </a:stretch>
              </a:blipFill>
            </p:spPr>
            <p:txBody>
              <a:bodyPr/>
              <a:lstStyle/>
              <a:p>
                <a:r>
                  <a:rPr lang="en-US">
                    <a:noFill/>
                  </a:rPr>
                  <a:t> </a:t>
                </a:r>
              </a:p>
            </p:txBody>
          </p:sp>
        </mc:Fallback>
      </mc:AlternateContent>
      <p:pic>
        <p:nvPicPr>
          <p:cNvPr id="5" name="Picture 2" descr="Image result for lynx ruf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958" y="508018"/>
            <a:ext cx="2526443" cy="20312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ynx rufus"/>
          <p:cNvPicPr>
            <a:picLocks noChangeAspect="1" noChangeArrowheads="1"/>
          </p:cNvPicPr>
          <p:nvPr/>
        </p:nvPicPr>
        <p:blipFill rotWithShape="1">
          <a:blip r:embed="rId4">
            <a:extLst>
              <a:ext uri="{28A0092B-C50C-407E-A947-70E740481C1C}">
                <a14:useLocalDpi xmlns:a14="http://schemas.microsoft.com/office/drawing/2010/main" val="0"/>
              </a:ext>
            </a:extLst>
          </a:blip>
          <a:srcRect l="44666" r="7334"/>
          <a:stretch/>
        </p:blipFill>
        <p:spPr bwMode="auto">
          <a:xfrm>
            <a:off x="371991" y="2862363"/>
            <a:ext cx="2527620" cy="3768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71900"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§3 Example</a:t>
            </a:r>
            <a:endParaRPr lang="en-US" sz="1600" b="1" dirty="0"/>
          </a:p>
        </p:txBody>
      </p:sp>
    </p:spTree>
    <p:extLst>
      <p:ext uri="{BB962C8B-B14F-4D97-AF65-F5344CB8AC3E}">
        <p14:creationId xmlns:p14="http://schemas.microsoft.com/office/powerpoint/2010/main" val="4038605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Reference Reading Section 4</a:t>
            </a:r>
          </a:p>
          <a:p>
            <a:endParaRPr lang="en-US" dirty="0"/>
          </a:p>
        </p:txBody>
      </p:sp>
      <p:pic>
        <p:nvPicPr>
          <p:cNvPr id="2050" name="Picture 2" descr="Image result for taking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238" y="2129589"/>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55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Caffeine Model</a:t>
            </a:r>
          </a:p>
        </p:txBody>
      </p:sp>
      <p:sp>
        <p:nvSpPr>
          <p:cNvPr id="3" name="TextBox 2"/>
          <p:cNvSpPr txBox="1"/>
          <p:nvPr/>
        </p:nvSpPr>
        <p:spPr>
          <a:xfrm>
            <a:off x="299803" y="1108037"/>
            <a:ext cx="6353660" cy="1200329"/>
          </a:xfrm>
          <a:prstGeom prst="rect">
            <a:avLst/>
          </a:prstGeom>
          <a:noFill/>
        </p:spPr>
        <p:txBody>
          <a:bodyPr wrap="square" rtlCol="0">
            <a:spAutoFit/>
          </a:bodyPr>
          <a:lstStyle/>
          <a:p>
            <a:r>
              <a:rPr lang="en-US" dirty="0"/>
              <a:t>The half-life of caffeine in the human body is about 6 hours, thus every 6 hours the amount of caffeine in the body decreases by half (assuming no other intake of caffeine). Suppose you consume 2 cups of coffee (200 mg of caffeine) each morning at 8 am.</a:t>
            </a:r>
          </a:p>
        </p:txBody>
      </p:sp>
      <p:pic>
        <p:nvPicPr>
          <p:cNvPr id="1026" name="Picture 2" descr="Image result for coffee"/>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25050" y="465138"/>
            <a:ext cx="2337949" cy="15285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299803" y="2308366"/>
                <a:ext cx="8658726" cy="3970318"/>
              </a:xfrm>
              <a:prstGeom prst="rect">
                <a:avLst/>
              </a:prstGeom>
              <a:noFill/>
            </p:spPr>
            <p:txBody>
              <a:bodyPr wrap="square" rtlCol="0">
                <a:spAutoFit/>
              </a:bodyPr>
              <a:lstStyle/>
              <a:p>
                <a:pPr marL="342900" indent="-342900">
                  <a:buFont typeface="+mj-lt"/>
                  <a:buAutoNum type="alphaLcPeriod"/>
                </a:pPr>
                <a:r>
                  <a:rPr lang="en-US" dirty="0"/>
                  <a:t>Propose a model of the form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𝑏</m:t>
                    </m:r>
                  </m:oMath>
                </a14:m>
                <a:r>
                  <a:rPr lang="en-US" dirty="0"/>
                  <a:t> to model the amount of caffeine in your body each morning at 8 am. What is the value of </a:t>
                </a:r>
                <a14:m>
                  <m:oMath xmlns:m="http://schemas.openxmlformats.org/officeDocument/2006/math">
                    <m:r>
                      <a:rPr lang="en-US" b="0" i="1" smtClean="0">
                        <a:latin typeface="Cambria Math" panose="02040503050406030204" pitchFamily="18" charset="0"/>
                      </a:rPr>
                      <m:t>𝑎</m:t>
                    </m:r>
                  </m:oMath>
                </a14:m>
                <a:r>
                  <a:rPr lang="en-US" dirty="0"/>
                  <a:t>? </a:t>
                </a:r>
                <a14:m>
                  <m:oMath xmlns:m="http://schemas.openxmlformats.org/officeDocument/2006/math">
                    <m:r>
                      <a:rPr lang="en-US" b="0" i="1" smtClean="0">
                        <a:latin typeface="Cambria Math" panose="02040503050406030204" pitchFamily="18" charset="0"/>
                      </a:rPr>
                      <m:t>𝑏</m:t>
                    </m:r>
                  </m:oMath>
                </a14:m>
                <a:r>
                  <a:rPr lang="en-US" dirty="0"/>
                  <a:t>? How much time does one time step represent?</a:t>
                </a:r>
                <a:br>
                  <a:rPr lang="en-US" dirty="0"/>
                </a:br>
                <a:endParaRPr lang="en-US" dirty="0"/>
              </a:p>
              <a:p>
                <a:pPr marL="342900" indent="-342900">
                  <a:buFont typeface="+mj-lt"/>
                  <a:buAutoNum type="alphaLcPeriod"/>
                </a:pPr>
                <a:r>
                  <a:rPr lang="en-US" dirty="0"/>
                  <a:t>Computer the values of the terms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2</m:t>
                        </m:r>
                      </m:sub>
                    </m:sSub>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3</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4</m:t>
                        </m:r>
                      </m:sub>
                    </m:sSub>
                  </m:oMath>
                </a14:m>
                <a:r>
                  <a:rPr lang="en-US" dirty="0"/>
                  <a:t>. Describe the pattern you see in the terms of the sequence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a14:m>
                <a:r>
                  <a:rPr lang="en-US" dirty="0"/>
                  <a:t>.</a:t>
                </a:r>
              </a:p>
              <a:p>
                <a:pPr marL="342900" indent="-342900">
                  <a:buFont typeface="+mj-lt"/>
                  <a:buAutoNum type="alphaLcPeriod"/>
                </a:pPr>
                <a:endParaRPr lang="en-US" dirty="0"/>
              </a:p>
              <a:p>
                <a:pPr marL="342900" indent="-342900">
                  <a:buFont typeface="+mj-lt"/>
                  <a:buAutoNum type="alphaLcPeriod"/>
                </a:pPr>
                <a:r>
                  <a:rPr lang="en-US" dirty="0"/>
                  <a:t>Write the </a:t>
                </a:r>
                <a:r>
                  <a:rPr lang="en-US" dirty="0" err="1"/>
                  <a:t>Matlab</a:t>
                </a:r>
                <a:r>
                  <a:rPr lang="en-US" dirty="0"/>
                  <a:t> code that would generate the first 10 terms in the sequence determined by the model proposed in (a).</a:t>
                </a:r>
              </a:p>
              <a:p>
                <a:pPr marL="342900" indent="-342900">
                  <a:buFont typeface="+mj-lt"/>
                  <a:buAutoNum type="alphaLcPeriod"/>
                </a:pPr>
                <a:endParaRPr lang="en-US" dirty="0"/>
              </a:p>
              <a:p>
                <a:pPr marL="342900" indent="-342900">
                  <a:buFont typeface="+mj-lt"/>
                  <a:buAutoNum type="alphaLcPeriod"/>
                </a:pPr>
                <a:r>
                  <a:rPr lang="en-US" dirty="0"/>
                  <a:t>What is the closed form solution of the model proposed in (a)?</a:t>
                </a:r>
              </a:p>
              <a:p>
                <a:pPr marL="342900" indent="-342900">
                  <a:buFont typeface="+mj-lt"/>
                  <a:buAutoNum type="alphaLcPeriod"/>
                </a:pPr>
                <a:endParaRPr lang="en-US" dirty="0"/>
              </a:p>
              <a:p>
                <a:pPr marL="342900" indent="-342900">
                  <a:buFont typeface="+mj-lt"/>
                  <a:buAutoNum type="alphaLcPeriod"/>
                </a:pPr>
                <a:r>
                  <a:rPr lang="en-US" dirty="0"/>
                  <a:t>Using the closed form solution, determine what happens to the terms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a14:m>
                <a:r>
                  <a:rPr lang="en-US" dirty="0"/>
                  <a:t> 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t>. Describe what this means biologically.</a:t>
                </a:r>
              </a:p>
            </p:txBody>
          </p:sp>
        </mc:Choice>
        <mc:Fallback xmlns="">
          <p:sp>
            <p:nvSpPr>
              <p:cNvPr id="2" name="TextBox 1"/>
              <p:cNvSpPr txBox="1">
                <a:spLocks noRot="1" noChangeAspect="1" noMove="1" noResize="1" noEditPoints="1" noAdjustHandles="1" noChangeArrowheads="1" noChangeShapeType="1" noTextEdit="1"/>
              </p:cNvSpPr>
              <p:nvPr/>
            </p:nvSpPr>
            <p:spPr>
              <a:xfrm>
                <a:off x="299803" y="2308366"/>
                <a:ext cx="8658726" cy="3970318"/>
              </a:xfrm>
              <a:prstGeom prst="rect">
                <a:avLst/>
              </a:prstGeom>
              <a:blipFill>
                <a:blip r:embed="rId3"/>
                <a:stretch>
                  <a:fillRect l="-563" t="-922" b="-1536"/>
                </a:stretch>
              </a:blipFill>
            </p:spPr>
            <p:txBody>
              <a:bodyPr/>
              <a:lstStyle/>
              <a:p>
                <a:r>
                  <a:rPr lang="en-US">
                    <a:noFill/>
                  </a:rPr>
                  <a:t> </a:t>
                </a:r>
              </a:p>
            </p:txBody>
          </p:sp>
        </mc:Fallback>
      </mc:AlternateContent>
      <p:sp>
        <p:nvSpPr>
          <p:cNvPr id="6" name="TextBox 5"/>
          <p:cNvSpPr txBox="1"/>
          <p:nvPr/>
        </p:nvSpPr>
        <p:spPr>
          <a:xfrm>
            <a:off x="2971800"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§4 Example</a:t>
            </a:r>
            <a:endParaRPr lang="en-US" sz="1600" b="1" dirty="0"/>
          </a:p>
        </p:txBody>
      </p:sp>
    </p:spTree>
    <p:extLst>
      <p:ext uri="{BB962C8B-B14F-4D97-AF65-F5344CB8AC3E}">
        <p14:creationId xmlns:p14="http://schemas.microsoft.com/office/powerpoint/2010/main" val="3208889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Decay &amp; Dose Models</a:t>
            </a:r>
          </a:p>
        </p:txBody>
      </p:sp>
      <p:sp>
        <p:nvSpPr>
          <p:cNvPr id="3" name="Text Placeholder 2"/>
          <p:cNvSpPr>
            <a:spLocks noGrp="1"/>
          </p:cNvSpPr>
          <p:nvPr>
            <p:ph type="body" idx="1"/>
          </p:nvPr>
        </p:nvSpPr>
        <p:spPr/>
        <p:txBody>
          <a:bodyPr/>
          <a:lstStyle/>
          <a:p>
            <a:r>
              <a:rPr lang="en-US" dirty="0"/>
              <a:t>Preparing for Lab 02</a:t>
            </a:r>
          </a:p>
        </p:txBody>
      </p:sp>
    </p:spTree>
    <p:extLst>
      <p:ext uri="{BB962C8B-B14F-4D97-AF65-F5344CB8AC3E}">
        <p14:creationId xmlns:p14="http://schemas.microsoft.com/office/powerpoint/2010/main" val="2244052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type="body" sz="half" idx="2"/>
              </p:nvPr>
            </p:nvSpPr>
            <p:spPr>
              <a:xfrm>
                <a:off x="430212" y="3254237"/>
                <a:ext cx="3450671" cy="3167827"/>
              </a:xfrm>
            </p:spPr>
            <p:txBody>
              <a:bodyPr>
                <a:normAutofit/>
              </a:bodyPr>
              <a:lstStyle/>
              <a:p>
                <a:pPr>
                  <a:spcAft>
                    <a:spcPts val="600"/>
                  </a:spcAft>
                </a:pPr>
                <a14:m>
                  <m:oMath xmlns:m="http://schemas.openxmlformats.org/officeDocument/2006/math">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 </m:t>
                    </m:r>
                  </m:oMath>
                </a14:m>
                <a:r>
                  <a:rPr lang="en-US" sz="1800" dirty="0"/>
                  <a:t>amount of drug </a:t>
                </a:r>
                <a14:m>
                  <m:oMath xmlns:m="http://schemas.openxmlformats.org/officeDocument/2006/math">
                    <m:r>
                      <a:rPr lang="en-US" sz="1800" b="0" i="1" smtClean="0">
                        <a:latin typeface="Cambria Math" panose="02040503050406030204" pitchFamily="18" charset="0"/>
                      </a:rPr>
                      <m:t>𝑡</m:t>
                    </m:r>
                  </m:oMath>
                </a14:m>
                <a:r>
                  <a:rPr lang="en-US" sz="1800" b="0" dirty="0"/>
                  <a:t> hours after a single dose of size </a:t>
                </a:r>
                <a14:m>
                  <m:oMath xmlns:m="http://schemas.openxmlformats.org/officeDocument/2006/math">
                    <m:r>
                      <a:rPr lang="en-US" sz="1800" b="0" i="1" smtClean="0">
                        <a:latin typeface="Cambria Math" panose="02040503050406030204" pitchFamily="18" charset="0"/>
                      </a:rPr>
                      <m:t>𝑏</m:t>
                    </m:r>
                  </m:oMath>
                </a14:m>
                <a:endParaRPr lang="en-US" sz="1800" b="0" dirty="0"/>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m:t>
                      </m:r>
                      <m:r>
                        <a:rPr lang="en-US" sz="1800" b="0" i="1" smtClean="0">
                          <a:latin typeface="Cambria Math" panose="02040503050406030204" pitchFamily="18" charset="0"/>
                        </a:rPr>
                        <m:t>𝑏</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r>
                            <a:rPr lang="en-US" sz="1800" b="0" i="1" smtClean="0">
                              <a:latin typeface="Cambria Math" panose="02040503050406030204" pitchFamily="18" charset="0"/>
                            </a:rPr>
                            <m:t>𝑘𝑡</m:t>
                          </m:r>
                        </m:sup>
                      </m:sSup>
                      <m:r>
                        <a:rPr lang="en-US" sz="1800" b="0" i="1" smtClean="0">
                          <a:latin typeface="Cambria Math" panose="02040503050406030204" pitchFamily="18" charset="0"/>
                        </a:rPr>
                        <m:t>,  </m:t>
                      </m:r>
                      <m:r>
                        <a:rPr lang="en-US" sz="1800" b="0" i="1" smtClean="0">
                          <a:latin typeface="Cambria Math" panose="02040503050406030204" pitchFamily="18" charset="0"/>
                        </a:rPr>
                        <m:t>𝑏</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&gt;0</m:t>
                      </m:r>
                    </m:oMath>
                  </m:oMathPara>
                </a14:m>
                <a:endParaRPr lang="en-US" sz="1800" b="0" dirty="0"/>
              </a:p>
              <a:p>
                <a:endParaRPr lang="en-US" sz="1800" dirty="0"/>
              </a:p>
              <a:p>
                <a:pPr>
                  <a:spcAft>
                    <a:spcPts val="600"/>
                  </a:spcAft>
                </a:pP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 </m:t>
                    </m:r>
                  </m:oMath>
                </a14:m>
                <a:r>
                  <a:rPr lang="en-US" sz="1800" b="0" dirty="0"/>
                  <a:t>half-life of the drug</a:t>
                </a: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𝑘</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ln</m:t>
                              </m:r>
                            </m:fName>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2</m:t>
                                  </m:r>
                                </m:e>
                              </m:d>
                            </m:e>
                          </m:func>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m:t>
                              </m:r>
                            </m:sup>
                          </m:sSup>
                        </m:den>
                      </m:f>
                    </m:oMath>
                  </m:oMathPara>
                </a14:m>
                <a:endParaRPr lang="en-US" sz="1800" b="0" dirty="0"/>
              </a:p>
              <a:p>
                <a:endParaRPr lang="en-US" sz="1800" b="0" dirty="0"/>
              </a:p>
              <a:p>
                <a:endParaRPr lang="en-US" sz="1800" dirty="0"/>
              </a:p>
            </p:txBody>
          </p:sp>
        </mc:Choice>
        <mc:Fallback xmlns="">
          <p:sp>
            <p:nvSpPr>
              <p:cNvPr id="10" name="Text Placeholder 9"/>
              <p:cNvSpPr>
                <a:spLocks noGrp="1" noRot="1" noChangeAspect="1" noMove="1" noResize="1" noEditPoints="1" noAdjustHandles="1" noChangeArrowheads="1" noChangeShapeType="1" noTextEdit="1"/>
              </p:cNvSpPr>
              <p:nvPr>
                <p:ph type="body" sz="half" idx="2"/>
              </p:nvPr>
            </p:nvSpPr>
            <p:spPr>
              <a:xfrm>
                <a:off x="430212" y="3254237"/>
                <a:ext cx="3450671" cy="3167827"/>
              </a:xfrm>
              <a:blipFill>
                <a:blip r:embed="rId2"/>
                <a:stretch>
                  <a:fillRect l="-1590" t="-1927"/>
                </a:stretch>
              </a:blipFill>
            </p:spPr>
            <p:txBody>
              <a:bodyPr/>
              <a:lstStyle/>
              <a:p>
                <a:r>
                  <a:rPr lang="en-US">
                    <a:noFill/>
                  </a:rPr>
                  <a:t> </a:t>
                </a:r>
              </a:p>
            </p:txBody>
          </p:sp>
        </mc:Fallback>
      </mc:AlternateContent>
      <p:pic>
        <p:nvPicPr>
          <p:cNvPr id="1031" name="Picture 7" descr="http://www.campusecology.wsu.edu/page001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1113237"/>
            <a:ext cx="3035300" cy="20389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bodinee\Documents\My Dropbox\Teaching\Math 214 - Discrete Mathematical Modeling\Reference Readings\figures\DrugDec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28600"/>
            <a:ext cx="5029200" cy="30484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bodinee\Documents\My Dropbox\Teaching\Math 214 - Discrete Mathematical Modeling\Reference Readings\figures\DrugDosingGrap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475" y="3309296"/>
            <a:ext cx="5029200" cy="33201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 y="465138"/>
            <a:ext cx="8458199" cy="523220"/>
          </a:xfrm>
          <a:prstGeom prst="rect">
            <a:avLst/>
          </a:prstGeom>
          <a:noFill/>
        </p:spPr>
        <p:txBody>
          <a:bodyPr wrap="square" rtlCol="0">
            <a:spAutoFit/>
          </a:bodyPr>
          <a:lstStyle/>
          <a:p>
            <a:r>
              <a:rPr lang="en-US" sz="2800" b="1" dirty="0"/>
              <a:t>Drug Dosing Models</a:t>
            </a:r>
          </a:p>
        </p:txBody>
      </p:sp>
      <mc:AlternateContent xmlns:mc="http://schemas.openxmlformats.org/markup-compatibility/2006" xmlns:a14="http://schemas.microsoft.com/office/drawing/2010/main">
        <mc:Choice Requires="a14">
          <p:sp>
            <p:nvSpPr>
              <p:cNvPr id="11" name="Rectangle 10"/>
              <p:cNvSpPr/>
              <p:nvPr/>
            </p:nvSpPr>
            <p:spPr>
              <a:xfrm>
                <a:off x="4997305" y="5055252"/>
                <a:ext cx="4061637" cy="928267"/>
              </a:xfrm>
              <a:prstGeom prst="rect">
                <a:avLst/>
              </a:prstGeom>
            </p:spPr>
            <p:txBody>
              <a:bodyPr wrap="square">
                <a:spAutoFit/>
              </a:bodyPr>
              <a:lstStyle/>
              <a:p>
                <a:r>
                  <a:rPr lang="en-US" dirty="0"/>
                  <a:t>Amount of drug in the body after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+1</m:t>
                    </m:r>
                  </m:oMath>
                </a14:m>
                <a:r>
                  <a:rPr lang="en-US" b="0" dirty="0"/>
                  <a:t> doses of size </a:t>
                </a:r>
                <a14:m>
                  <m:oMath xmlns:m="http://schemas.openxmlformats.org/officeDocument/2006/math">
                    <m:r>
                      <a:rPr lang="en-US" b="0" i="1" smtClean="0">
                        <a:latin typeface="Cambria Math" panose="02040503050406030204" pitchFamily="18" charset="0"/>
                      </a:rPr>
                      <m:t>𝑏</m:t>
                    </m:r>
                  </m:oMath>
                </a14:m>
                <a:r>
                  <a:rPr lang="en-US" b="0" dirty="0"/>
                  <a:t> spaced </a:t>
                </a:r>
                <a14:m>
                  <m:oMath xmlns:m="http://schemas.openxmlformats.org/officeDocument/2006/math">
                    <m:r>
                      <a:rPr lang="en-US" b="0" i="1" smtClean="0">
                        <a:latin typeface="Cambria Math" panose="02040503050406030204" pitchFamily="18" charset="0"/>
                      </a:rPr>
                      <m:t>𝜏</m:t>
                    </m:r>
                  </m:oMath>
                </a14:m>
                <a:r>
                  <a:rPr lang="en-US" b="0" dirty="0"/>
                  <a:t> hours apart</a:t>
                </a:r>
              </a:p>
              <a:p>
                <a:pPr/>
                <a14:m>
                  <m:oMathPara xmlns:m="http://schemas.openxmlformats.org/officeDocument/2006/math">
                    <m:oMathParaPr>
                      <m:jc m:val="centerGroup"/>
                    </m:oMathParaPr>
                    <m:oMath xmlns:m="http://schemas.openxmlformats.org/officeDocument/2006/math">
                      <m:sSub>
                        <m:sSubPr>
                          <m:ctrlPr>
                            <a:rPr lang="en-US" b="0" i="1" smtClean="0">
                              <a:solidFill>
                                <a:srgbClr val="A40000"/>
                              </a:solidFill>
                              <a:latin typeface="Cambria Math" panose="02040503050406030204" pitchFamily="18" charset="0"/>
                            </a:rPr>
                          </m:ctrlPr>
                        </m:sSubPr>
                        <m:e>
                          <m:r>
                            <a:rPr lang="en-US" b="0" i="1" smtClean="0">
                              <a:solidFill>
                                <a:srgbClr val="A40000"/>
                              </a:solidFill>
                              <a:latin typeface="Cambria Math" panose="02040503050406030204" pitchFamily="18" charset="0"/>
                            </a:rPr>
                            <m:t>𝑥</m:t>
                          </m:r>
                        </m:e>
                        <m:sub>
                          <m:r>
                            <a:rPr lang="en-US" b="0" i="1" smtClean="0">
                              <a:solidFill>
                                <a:srgbClr val="A40000"/>
                              </a:solidFill>
                              <a:latin typeface="Cambria Math" panose="02040503050406030204" pitchFamily="18" charset="0"/>
                            </a:rPr>
                            <m:t>𝑛</m:t>
                          </m:r>
                          <m:r>
                            <a:rPr lang="en-US" b="0" i="1" smtClean="0">
                              <a:solidFill>
                                <a:srgbClr val="A40000"/>
                              </a:solidFill>
                              <a:latin typeface="Cambria Math" panose="02040503050406030204" pitchFamily="18" charset="0"/>
                            </a:rPr>
                            <m:t>+1</m:t>
                          </m:r>
                        </m:sub>
                      </m:sSub>
                      <m:r>
                        <a:rPr lang="en-US" b="0" i="1" smtClean="0">
                          <a:solidFill>
                            <a:srgbClr val="A40000"/>
                          </a:solidFill>
                          <a:latin typeface="Cambria Math" panose="02040503050406030204" pitchFamily="18" charset="0"/>
                        </a:rPr>
                        <m:t>=</m:t>
                      </m:r>
                      <m:sSub>
                        <m:sSubPr>
                          <m:ctrlPr>
                            <a:rPr lang="en-US" b="0" i="1" smtClean="0">
                              <a:solidFill>
                                <a:srgbClr val="A40000"/>
                              </a:solidFill>
                              <a:latin typeface="Cambria Math" panose="02040503050406030204" pitchFamily="18" charset="0"/>
                            </a:rPr>
                          </m:ctrlPr>
                        </m:sSubPr>
                        <m:e>
                          <m:r>
                            <a:rPr lang="en-US" b="0" i="1" smtClean="0">
                              <a:solidFill>
                                <a:srgbClr val="A40000"/>
                              </a:solidFill>
                              <a:latin typeface="Cambria Math" panose="02040503050406030204" pitchFamily="18" charset="0"/>
                            </a:rPr>
                            <m:t>𝑥</m:t>
                          </m:r>
                        </m:e>
                        <m:sub>
                          <m:r>
                            <a:rPr lang="en-US" b="0" i="1" smtClean="0">
                              <a:solidFill>
                                <a:srgbClr val="A40000"/>
                              </a:solidFill>
                              <a:latin typeface="Cambria Math" panose="02040503050406030204" pitchFamily="18" charset="0"/>
                            </a:rPr>
                            <m:t>𝑛</m:t>
                          </m:r>
                        </m:sub>
                      </m:sSub>
                      <m:sSup>
                        <m:sSupPr>
                          <m:ctrlPr>
                            <a:rPr lang="en-US" b="0" i="1" smtClean="0">
                              <a:solidFill>
                                <a:srgbClr val="A40000"/>
                              </a:solidFill>
                              <a:latin typeface="Cambria Math" panose="02040503050406030204" pitchFamily="18" charset="0"/>
                            </a:rPr>
                          </m:ctrlPr>
                        </m:sSupPr>
                        <m:e>
                          <m:r>
                            <a:rPr lang="en-US" b="0" i="1" smtClean="0">
                              <a:solidFill>
                                <a:srgbClr val="A40000"/>
                              </a:solidFill>
                              <a:latin typeface="Cambria Math" panose="02040503050406030204" pitchFamily="18" charset="0"/>
                            </a:rPr>
                            <m:t>𝑒</m:t>
                          </m:r>
                        </m:e>
                        <m:sup>
                          <m:r>
                            <a:rPr lang="en-US" b="0" i="1" smtClean="0">
                              <a:solidFill>
                                <a:srgbClr val="A40000"/>
                              </a:solidFill>
                              <a:latin typeface="Cambria Math" panose="02040503050406030204" pitchFamily="18" charset="0"/>
                            </a:rPr>
                            <m:t>−</m:t>
                          </m:r>
                          <m:r>
                            <a:rPr lang="en-US" b="0" i="1" smtClean="0">
                              <a:solidFill>
                                <a:srgbClr val="A40000"/>
                              </a:solidFill>
                              <a:latin typeface="Cambria Math" panose="02040503050406030204" pitchFamily="18" charset="0"/>
                            </a:rPr>
                            <m:t>𝑘</m:t>
                          </m:r>
                          <m:r>
                            <a:rPr lang="en-US" b="0" i="1" smtClean="0">
                              <a:solidFill>
                                <a:srgbClr val="A40000"/>
                              </a:solidFill>
                              <a:latin typeface="Cambria Math" panose="02040503050406030204" pitchFamily="18" charset="0"/>
                            </a:rPr>
                            <m:t>𝜏</m:t>
                          </m:r>
                        </m:sup>
                      </m:sSup>
                      <m:r>
                        <a:rPr lang="en-US" b="0" i="1" smtClean="0">
                          <a:solidFill>
                            <a:srgbClr val="A40000"/>
                          </a:solidFill>
                          <a:latin typeface="Cambria Math" panose="02040503050406030204" pitchFamily="18" charset="0"/>
                        </a:rPr>
                        <m:t>+</m:t>
                      </m:r>
                      <m:r>
                        <a:rPr lang="en-US" b="0" i="1" smtClean="0">
                          <a:solidFill>
                            <a:srgbClr val="A40000"/>
                          </a:solidFill>
                          <a:latin typeface="Cambria Math" panose="02040503050406030204" pitchFamily="18" charset="0"/>
                        </a:rPr>
                        <m:t>𝑏</m:t>
                      </m:r>
                    </m:oMath>
                  </m:oMathPara>
                </a14:m>
                <a:endParaRPr lang="en-US" b="0" dirty="0">
                  <a:solidFill>
                    <a:srgbClr val="A4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4997305" y="5055252"/>
                <a:ext cx="4061637" cy="928267"/>
              </a:xfrm>
              <a:prstGeom prst="rect">
                <a:avLst/>
              </a:prstGeom>
              <a:blipFill>
                <a:blip r:embed="rId6"/>
                <a:stretch>
                  <a:fillRect l="-1351" t="-3268"/>
                </a:stretch>
              </a:blipFill>
            </p:spPr>
            <p:txBody>
              <a:bodyPr/>
              <a:lstStyle/>
              <a:p>
                <a:r>
                  <a:rPr lang="en-US">
                    <a:noFill/>
                  </a:rPr>
                  <a:t> </a:t>
                </a:r>
              </a:p>
            </p:txBody>
          </p:sp>
        </mc:Fallback>
      </mc:AlternateContent>
    </p:spTree>
    <p:extLst>
      <p:ext uri="{BB962C8B-B14F-4D97-AF65-F5344CB8AC3E}">
        <p14:creationId xmlns:p14="http://schemas.microsoft.com/office/powerpoint/2010/main" val="307416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mathematical models?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4516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Reference Reading Section 5</a:t>
            </a:r>
          </a:p>
          <a:p>
            <a:endParaRPr lang="en-US" dirty="0"/>
          </a:p>
        </p:txBody>
      </p:sp>
      <p:pic>
        <p:nvPicPr>
          <p:cNvPr id="2050" name="Picture 2" descr="Image result for taking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238" y="2129589"/>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657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Dynamics</a:t>
            </a:r>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r>
                  <a:rPr lang="en-US" dirty="0">
                    <a:latin typeface="Cambria Math" panose="02040503050406030204" pitchFamily="18" charset="0"/>
                    <a:ea typeface="Cambria Math" panose="02040503050406030204" pitchFamily="18" charset="0"/>
                  </a:rPr>
                  <a:t>What happens to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sub>
                    </m:sSub>
                  </m:oMath>
                </a14:m>
                <a:r>
                  <a:rPr lang="en-US" dirty="0">
                    <a:latin typeface="Cambria Math" panose="02040503050406030204" pitchFamily="18" charset="0"/>
                    <a:ea typeface="Cambria Math" panose="02040503050406030204" pitchFamily="18" charset="0"/>
                  </a:rPr>
                  <a:t> as </a:t>
                </a:r>
                <a14:m>
                  <m:oMath xmlns:m="http://schemas.openxmlformats.org/officeDocument/2006/math">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a:t>
                </a:r>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a:blip r:embed="rId2"/>
                <a:stretch>
                  <a:fillRect l="-1159" t="-5691"/>
                </a:stretch>
              </a:blipFill>
            </p:spPr>
            <p:txBody>
              <a:bodyPr/>
              <a:lstStyle/>
              <a:p>
                <a:r>
                  <a:rPr lang="en-US">
                    <a:noFill/>
                  </a:rPr>
                  <a:t> </a:t>
                </a:r>
              </a:p>
            </p:txBody>
          </p:sp>
        </mc:Fallback>
      </mc:AlternateContent>
    </p:spTree>
    <p:extLst>
      <p:ext uri="{BB962C8B-B14F-4D97-AF65-F5344CB8AC3E}">
        <p14:creationId xmlns:p14="http://schemas.microsoft.com/office/powerpoint/2010/main" val="2244745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6" name="TextBox 5"/>
              <p:cNvSpPr txBox="1"/>
              <p:nvPr/>
            </p:nvSpPr>
            <p:spPr>
              <a:xfrm>
                <a:off x="228600" y="1081458"/>
                <a:ext cx="8642838" cy="1169551"/>
              </a:xfrm>
              <a:prstGeom prst="rect">
                <a:avLst/>
              </a:prstGeom>
              <a:noFill/>
            </p:spPr>
            <p:txBody>
              <a:bodyPr wrap="square" rtlCol="0">
                <a:spAutoFit/>
              </a:bodyPr>
              <a:lstStyle/>
              <a:p>
                <a:pPr marL="342900" indent="-342900">
                  <a:buAutoNum type="arabicPeriod"/>
                </a:pPr>
                <a:r>
                  <a:rPr lang="en-US" sz="1400" dirty="0"/>
                  <a:t>Draw a set of axes to form the </a:t>
                </a:r>
                <a14:m>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𝑛</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𝑛</m:t>
                        </m:r>
                        <m:r>
                          <a:rPr lang="en-US" sz="1400" b="0" i="1" smtClean="0">
                            <a:latin typeface="Cambria Math" panose="02040503050406030204" pitchFamily="18" charset="0"/>
                          </a:rPr>
                          <m:t>+1</m:t>
                        </m:r>
                      </m:sub>
                    </m:sSub>
                    <m:r>
                      <a:rPr lang="en-US" sz="1400" b="0" i="1" smtClean="0">
                        <a:latin typeface="Cambria Math" panose="02040503050406030204" pitchFamily="18" charset="0"/>
                      </a:rPr>
                      <m:t>)</m:t>
                    </m:r>
                  </m:oMath>
                </a14:m>
                <a:r>
                  <a:rPr lang="en-US" sz="1400" dirty="0"/>
                  <a:t> plane where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𝑛</m:t>
                        </m:r>
                      </m:sub>
                    </m:sSub>
                  </m:oMath>
                </a14:m>
                <a:r>
                  <a:rPr lang="en-US" sz="1400" dirty="0"/>
                  <a:t> is the horizontal axis and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𝑛</m:t>
                        </m:r>
                        <m:r>
                          <a:rPr lang="en-US" sz="1400" b="0" i="1" smtClean="0">
                            <a:latin typeface="Cambria Math" panose="02040503050406030204" pitchFamily="18" charset="0"/>
                          </a:rPr>
                          <m:t>+1</m:t>
                        </m:r>
                      </m:sub>
                    </m:sSub>
                  </m:oMath>
                </a14:m>
                <a:r>
                  <a:rPr lang="en-US" sz="1400" dirty="0"/>
                  <a:t> is the vertical axis</a:t>
                </a:r>
                <a:br>
                  <a:rPr lang="en-US" sz="1400" dirty="0"/>
                </a:br>
                <a:endParaRPr lang="en-US" sz="1400" dirty="0"/>
              </a:p>
              <a:p>
                <a:pPr marL="342900" indent="-342900">
                  <a:buAutoNum type="arabicPeriod"/>
                </a:pPr>
                <a:r>
                  <a:rPr lang="en-US" sz="1400" dirty="0"/>
                  <a:t>Graph the line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𝑛</m:t>
                        </m:r>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𝑛</m:t>
                        </m:r>
                      </m:sub>
                    </m:sSub>
                  </m:oMath>
                </a14:m>
                <a:r>
                  <a:rPr lang="en-US" sz="1400" dirty="0"/>
                  <a:t> (this is like graphing </a:t>
                </a:r>
                <a14:m>
                  <m:oMath xmlns:m="http://schemas.openxmlformats.org/officeDocument/2006/math">
                    <m:r>
                      <a:rPr lang="en-US" sz="1400" b="0" i="1" smtClean="0">
                        <a:latin typeface="Cambria Math" panose="02040503050406030204" pitchFamily="18" charset="0"/>
                      </a:rPr>
                      <m:t>𝑦</m:t>
                    </m:r>
                    <m:r>
                      <a:rPr lang="en-US" sz="1400" b="0" i="1" smtClean="0">
                        <a:latin typeface="Cambria Math" panose="02040503050406030204" pitchFamily="18" charset="0"/>
                      </a:rPr>
                      <m:t>=</m:t>
                    </m:r>
                    <m:r>
                      <a:rPr lang="en-US" sz="1400" b="0" i="1" smtClean="0">
                        <a:latin typeface="Cambria Math" panose="02040503050406030204" pitchFamily="18" charset="0"/>
                      </a:rPr>
                      <m:t>𝑥</m:t>
                    </m:r>
                  </m:oMath>
                </a14:m>
                <a:r>
                  <a:rPr lang="en-US" sz="1400" dirty="0"/>
                  <a:t>)</a:t>
                </a:r>
                <a:br>
                  <a:rPr lang="en-US" sz="1400" dirty="0"/>
                </a:br>
                <a:endParaRPr lang="en-US" sz="1400" dirty="0"/>
              </a:p>
              <a:p>
                <a:pPr marL="342900" indent="-342900">
                  <a:buAutoNum type="arabicPeriod"/>
                </a:pPr>
                <a:r>
                  <a:rPr lang="en-US" sz="1400" dirty="0"/>
                  <a:t>Graph the curve </a:t>
                </a:r>
                <a14:m>
                  <m:oMath xmlns:m="http://schemas.openxmlformats.org/officeDocument/2006/math">
                    <m:sSub>
                      <m:sSubPr>
                        <m:ctrlPr>
                          <a:rPr lang="en-US" sz="1400" b="0" i="1" smtClean="0">
                            <a:solidFill>
                              <a:schemeClr val="accent1">
                                <a:lumMod val="75000"/>
                              </a:schemeClr>
                            </a:solidFill>
                            <a:latin typeface="Cambria Math" panose="02040503050406030204" pitchFamily="18" charset="0"/>
                          </a:rPr>
                        </m:ctrlPr>
                      </m:sSubPr>
                      <m:e>
                        <m:r>
                          <a:rPr lang="en-US" sz="1400" b="0" i="1" smtClean="0">
                            <a:solidFill>
                              <a:schemeClr val="accent1">
                                <a:lumMod val="75000"/>
                              </a:schemeClr>
                            </a:solidFill>
                            <a:latin typeface="Cambria Math" panose="02040503050406030204" pitchFamily="18" charset="0"/>
                          </a:rPr>
                          <m:t>𝑥</m:t>
                        </m:r>
                      </m:e>
                      <m:sub>
                        <m:r>
                          <a:rPr lang="en-US" sz="1400" b="0" i="1" smtClean="0">
                            <a:solidFill>
                              <a:schemeClr val="accent1">
                                <a:lumMod val="75000"/>
                              </a:schemeClr>
                            </a:solidFill>
                            <a:latin typeface="Cambria Math" panose="02040503050406030204" pitchFamily="18" charset="0"/>
                          </a:rPr>
                          <m:t>𝑛</m:t>
                        </m:r>
                        <m:r>
                          <a:rPr lang="en-US" sz="1400" b="0" i="1" smtClean="0">
                            <a:solidFill>
                              <a:schemeClr val="accent1">
                                <a:lumMod val="75000"/>
                              </a:schemeClr>
                            </a:solidFill>
                            <a:latin typeface="Cambria Math" panose="02040503050406030204" pitchFamily="18" charset="0"/>
                          </a:rPr>
                          <m:t>+1</m:t>
                        </m:r>
                      </m:sub>
                    </m:sSub>
                    <m:r>
                      <a:rPr lang="en-US" sz="1400" b="0" i="1" smtClean="0">
                        <a:solidFill>
                          <a:schemeClr val="accent1">
                            <a:lumMod val="75000"/>
                          </a:schemeClr>
                        </a:solidFill>
                        <a:latin typeface="Cambria Math" panose="02040503050406030204" pitchFamily="18" charset="0"/>
                      </a:rPr>
                      <m:t>=</m:t>
                    </m:r>
                    <m:r>
                      <a:rPr lang="en-US" sz="1400" b="0" i="1" smtClean="0">
                        <a:solidFill>
                          <a:schemeClr val="accent1">
                            <a:lumMod val="75000"/>
                          </a:schemeClr>
                        </a:solidFill>
                        <a:latin typeface="Cambria Math" panose="02040503050406030204" pitchFamily="18" charset="0"/>
                      </a:rPr>
                      <m:t>𝑓</m:t>
                    </m:r>
                    <m:d>
                      <m:dPr>
                        <m:ctrlPr>
                          <a:rPr lang="en-US" sz="1400" b="0" i="1" smtClean="0">
                            <a:solidFill>
                              <a:schemeClr val="accent1">
                                <a:lumMod val="75000"/>
                              </a:schemeClr>
                            </a:solidFill>
                            <a:latin typeface="Cambria Math" panose="02040503050406030204" pitchFamily="18" charset="0"/>
                          </a:rPr>
                        </m:ctrlPr>
                      </m:dPr>
                      <m:e>
                        <m:sSub>
                          <m:sSubPr>
                            <m:ctrlPr>
                              <a:rPr lang="en-US" sz="1400" b="0" i="1" smtClean="0">
                                <a:solidFill>
                                  <a:schemeClr val="accent1">
                                    <a:lumMod val="75000"/>
                                  </a:schemeClr>
                                </a:solidFill>
                                <a:latin typeface="Cambria Math" panose="02040503050406030204" pitchFamily="18" charset="0"/>
                              </a:rPr>
                            </m:ctrlPr>
                          </m:sSubPr>
                          <m:e>
                            <m:r>
                              <a:rPr lang="en-US" sz="1400" b="0" i="1" smtClean="0">
                                <a:solidFill>
                                  <a:schemeClr val="accent1">
                                    <a:lumMod val="75000"/>
                                  </a:schemeClr>
                                </a:solidFill>
                                <a:latin typeface="Cambria Math" panose="02040503050406030204" pitchFamily="18" charset="0"/>
                              </a:rPr>
                              <m:t>𝑥</m:t>
                            </m:r>
                          </m:e>
                          <m:sub>
                            <m:r>
                              <a:rPr lang="en-US" sz="1400" b="0" i="1" smtClean="0">
                                <a:solidFill>
                                  <a:schemeClr val="accent1">
                                    <a:lumMod val="75000"/>
                                  </a:schemeClr>
                                </a:solidFill>
                                <a:latin typeface="Cambria Math" panose="02040503050406030204" pitchFamily="18" charset="0"/>
                              </a:rPr>
                              <m:t>𝑛</m:t>
                            </m:r>
                          </m:sub>
                        </m:sSub>
                      </m:e>
                    </m:d>
                  </m:oMath>
                </a14:m>
                <a:endParaRPr lang="en-US" sz="1400" dirty="0"/>
              </a:p>
            </p:txBody>
          </p:sp>
        </mc:Choice>
        <mc:Fallback xmlns="">
          <p:sp>
            <p:nvSpPr>
              <p:cNvPr id="6" name="TextBox 5"/>
              <p:cNvSpPr txBox="1">
                <a:spLocks noRot="1" noChangeAspect="1" noMove="1" noResize="1" noEditPoints="1" noAdjustHandles="1" noChangeArrowheads="1" noChangeShapeType="1" noTextEdit="1"/>
              </p:cNvSpPr>
              <p:nvPr/>
            </p:nvSpPr>
            <p:spPr>
              <a:xfrm>
                <a:off x="228600" y="1081458"/>
                <a:ext cx="8642838" cy="1169551"/>
              </a:xfrm>
              <a:prstGeom prst="rect">
                <a:avLst/>
              </a:prstGeom>
              <a:blipFill>
                <a:blip r:embed="rId2"/>
                <a:stretch>
                  <a:fillRect l="-282" t="-1563" b="-4688"/>
                </a:stretch>
              </a:blipFill>
            </p:spPr>
            <p:txBody>
              <a:bodyPr/>
              <a:lstStyle/>
              <a:p>
                <a:r>
                  <a:rPr lang="en-US">
                    <a:noFill/>
                  </a:rPr>
                  <a:t> </a:t>
                </a:r>
              </a:p>
            </p:txBody>
          </p:sp>
        </mc:Fallback>
      </mc:AlternateContent>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748" y="2344109"/>
            <a:ext cx="6748301" cy="4318913"/>
          </a:xfrm>
          <a:prstGeom prst="rect">
            <a:avLst/>
          </a:prstGeom>
        </p:spPr>
      </p:pic>
    </p:spTree>
    <p:extLst>
      <p:ext uri="{BB962C8B-B14F-4D97-AF65-F5344CB8AC3E}">
        <p14:creationId xmlns:p14="http://schemas.microsoft.com/office/powerpoint/2010/main" val="2412054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6" name="TextBox 5"/>
              <p:cNvSpPr txBox="1"/>
              <p:nvPr/>
            </p:nvSpPr>
            <p:spPr>
              <a:xfrm>
                <a:off x="228600" y="1081458"/>
                <a:ext cx="8642838" cy="307777"/>
              </a:xfrm>
              <a:prstGeom prst="rect">
                <a:avLst/>
              </a:prstGeom>
              <a:noFill/>
            </p:spPr>
            <p:txBody>
              <a:bodyPr wrap="square" rtlCol="0">
                <a:spAutoFit/>
              </a:bodyPr>
              <a:lstStyle/>
              <a:p>
                <a:pPr marL="342900" indent="-342900">
                  <a:buFont typeface="+mj-lt"/>
                  <a:buAutoNum type="arabicPeriod" startAt="4"/>
                </a:pPr>
                <a:r>
                  <a:rPr lang="en-US" sz="1400" dirty="0"/>
                  <a:t>Draw a vertical line from </a:t>
                </a:r>
                <a14:m>
                  <m:oMath xmlns:m="http://schemas.openxmlformats.org/officeDocument/2006/math">
                    <m:r>
                      <a:rPr lang="en-US" sz="140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0</m:t>
                        </m:r>
                      </m:sub>
                    </m:sSub>
                    <m:r>
                      <a:rPr lang="en-US" sz="1400" i="1">
                        <a:latin typeface="Cambria Math" panose="02040503050406030204" pitchFamily="18" charset="0"/>
                      </a:rPr>
                      <m:t>,0)</m:t>
                    </m:r>
                  </m:oMath>
                </a14:m>
                <a:r>
                  <a:rPr lang="en-US" sz="1400" dirty="0"/>
                  <a:t> to the curve </a:t>
                </a:r>
                <a14:m>
                  <m:oMath xmlns:m="http://schemas.openxmlformats.org/officeDocument/2006/math">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r>
                          <a:rPr lang="en-US" sz="1400" i="1">
                            <a:solidFill>
                              <a:schemeClr val="accent1">
                                <a:lumMod val="75000"/>
                              </a:schemeClr>
                            </a:solidFill>
                            <a:latin typeface="Cambria Math" panose="02040503050406030204" pitchFamily="18" charset="0"/>
                          </a:rPr>
                          <m:t>+1</m:t>
                        </m:r>
                      </m:sub>
                    </m:sSub>
                    <m:r>
                      <a:rPr lang="en-US" sz="1400" i="1">
                        <a:solidFill>
                          <a:schemeClr val="accent1">
                            <a:lumMod val="75000"/>
                          </a:schemeClr>
                        </a:solidFill>
                        <a:latin typeface="Cambria Math" panose="02040503050406030204" pitchFamily="18" charset="0"/>
                      </a:rPr>
                      <m:t>=</m:t>
                    </m:r>
                    <m:r>
                      <a:rPr lang="en-US" sz="1400" i="1">
                        <a:solidFill>
                          <a:schemeClr val="accent1">
                            <a:lumMod val="75000"/>
                          </a:schemeClr>
                        </a:solidFill>
                        <a:latin typeface="Cambria Math" panose="02040503050406030204" pitchFamily="18" charset="0"/>
                      </a:rPr>
                      <m:t>𝑓</m:t>
                    </m:r>
                    <m:d>
                      <m:dPr>
                        <m:ctrlPr>
                          <a:rPr lang="en-US" sz="1400" i="1">
                            <a:solidFill>
                              <a:schemeClr val="accent1">
                                <a:lumMod val="75000"/>
                              </a:schemeClr>
                            </a:solidFill>
                            <a:latin typeface="Cambria Math" panose="02040503050406030204" pitchFamily="18" charset="0"/>
                          </a:rPr>
                        </m:ctrlPr>
                      </m:dPr>
                      <m:e>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sub>
                        </m:sSub>
                      </m:e>
                    </m:d>
                  </m:oMath>
                </a14:m>
                <a:r>
                  <a:rPr lang="en-US" sz="1400" dirty="0"/>
                  <a:t> at the point </a:t>
                </a:r>
                <a14:m>
                  <m:oMath xmlns:m="http://schemas.openxmlformats.org/officeDocument/2006/math">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0</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1</m:t>
                        </m:r>
                      </m:sub>
                    </m:sSub>
                    <m:r>
                      <a:rPr lang="en-US" sz="1400" i="1">
                        <a:latin typeface="Cambria Math" panose="02040503050406030204" pitchFamily="18" charset="0"/>
                      </a:rPr>
                      <m:t>)</m:t>
                    </m:r>
                  </m:oMath>
                </a14:m>
                <a:endParaRPr lang="en-US" sz="1400" dirty="0"/>
              </a:p>
            </p:txBody>
          </p:sp>
        </mc:Choice>
        <mc:Fallback xmlns="">
          <p:sp>
            <p:nvSpPr>
              <p:cNvPr id="6" name="TextBox 5"/>
              <p:cNvSpPr txBox="1">
                <a:spLocks noRot="1" noChangeAspect="1" noMove="1" noResize="1" noEditPoints="1" noAdjustHandles="1" noChangeArrowheads="1" noChangeShapeType="1" noTextEdit="1"/>
              </p:cNvSpPr>
              <p:nvPr/>
            </p:nvSpPr>
            <p:spPr>
              <a:xfrm>
                <a:off x="228600" y="1081458"/>
                <a:ext cx="8642838" cy="307777"/>
              </a:xfrm>
              <a:prstGeom prst="rect">
                <a:avLst/>
              </a:prstGeom>
              <a:blipFill>
                <a:blip r:embed="rId2"/>
                <a:stretch>
                  <a:fillRect l="-282" t="-5882" b="-19608"/>
                </a:stretch>
              </a:blipFill>
            </p:spPr>
            <p:txBody>
              <a:bodyPr/>
              <a:lstStyle/>
              <a:p>
                <a:r>
                  <a:rPr lang="en-US">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75" y="1590345"/>
            <a:ext cx="7619047" cy="4876190"/>
          </a:xfrm>
          <a:prstGeom prst="rect">
            <a:avLst/>
          </a:prstGeom>
        </p:spPr>
      </p:pic>
    </p:spTree>
    <p:extLst>
      <p:ext uri="{BB962C8B-B14F-4D97-AF65-F5344CB8AC3E}">
        <p14:creationId xmlns:p14="http://schemas.microsoft.com/office/powerpoint/2010/main" val="4280167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6" name="TextBox 5"/>
              <p:cNvSpPr txBox="1"/>
              <p:nvPr/>
            </p:nvSpPr>
            <p:spPr>
              <a:xfrm>
                <a:off x="228600" y="1081458"/>
                <a:ext cx="8642838" cy="1169551"/>
              </a:xfrm>
              <a:prstGeom prst="rect">
                <a:avLst/>
              </a:prstGeom>
              <a:noFill/>
            </p:spPr>
            <p:txBody>
              <a:bodyPr wrap="square" rtlCol="0">
                <a:spAutoFit/>
              </a:bodyPr>
              <a:lstStyle/>
              <a:p>
                <a:pPr marL="342900" indent="-342900">
                  <a:buFont typeface="+mj-lt"/>
                  <a:buAutoNum type="arabicPeriod" startAt="5"/>
                </a:pPr>
                <a:r>
                  <a:rPr lang="en-US" sz="1400" dirty="0"/>
                  <a:t>Starting with </a:t>
                </a:r>
                <a14:m>
                  <m:oMath xmlns:m="http://schemas.openxmlformats.org/officeDocument/2006/math">
                    <m:r>
                      <a:rPr lang="en-US" sz="1400" i="1">
                        <a:latin typeface="Cambria Math" panose="02040503050406030204" pitchFamily="18" charset="0"/>
                      </a:rPr>
                      <m:t>𝑛</m:t>
                    </m:r>
                    <m:r>
                      <a:rPr lang="en-US" sz="1400" i="1">
                        <a:latin typeface="Cambria Math" panose="02040503050406030204" pitchFamily="18" charset="0"/>
                      </a:rPr>
                      <m:t>=0</m:t>
                    </m:r>
                  </m:oMath>
                </a14:m>
                <a:r>
                  <a:rPr lang="en-US" sz="1400" dirty="0"/>
                  <a:t>, repeat the following two steps</a:t>
                </a:r>
                <a:br>
                  <a:rPr lang="en-US" sz="1400" dirty="0"/>
                </a:br>
                <a:endParaRPr lang="en-US" sz="1400" dirty="0"/>
              </a:p>
              <a:p>
                <a:pPr marL="800100" lvl="1" indent="-342900">
                  <a:buFont typeface="+mj-lt"/>
                  <a:buAutoNum type="alphaLcParenR"/>
                </a:pPr>
                <a:r>
                  <a:rPr lang="en-US" sz="1400" dirty="0"/>
                  <a:t>Draw a horizontal line from </a:t>
                </a:r>
                <a14:m>
                  <m:oMath xmlns:m="http://schemas.openxmlformats.org/officeDocument/2006/math">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e>
                    </m:d>
                  </m:oMath>
                </a14:m>
                <a:r>
                  <a:rPr lang="en-US" sz="1400" dirty="0"/>
                  <a:t> on the curve </a:t>
                </a:r>
                <a14:m>
                  <m:oMath xmlns:m="http://schemas.openxmlformats.org/officeDocument/2006/math">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r>
                          <a:rPr lang="en-US" sz="1400" i="1">
                            <a:solidFill>
                              <a:schemeClr val="accent1">
                                <a:lumMod val="75000"/>
                              </a:schemeClr>
                            </a:solidFill>
                            <a:latin typeface="Cambria Math" panose="02040503050406030204" pitchFamily="18" charset="0"/>
                          </a:rPr>
                          <m:t>+1</m:t>
                        </m:r>
                      </m:sub>
                    </m:sSub>
                    <m:r>
                      <a:rPr lang="en-US" sz="1400" i="1">
                        <a:solidFill>
                          <a:schemeClr val="accent1">
                            <a:lumMod val="75000"/>
                          </a:schemeClr>
                        </a:solidFill>
                        <a:latin typeface="Cambria Math" panose="02040503050406030204" pitchFamily="18" charset="0"/>
                      </a:rPr>
                      <m:t>=</m:t>
                    </m:r>
                    <m:r>
                      <a:rPr lang="en-US" sz="1400" i="1">
                        <a:solidFill>
                          <a:schemeClr val="accent1">
                            <a:lumMod val="75000"/>
                          </a:schemeClr>
                        </a:solidFill>
                        <a:latin typeface="Cambria Math" panose="02040503050406030204" pitchFamily="18" charset="0"/>
                      </a:rPr>
                      <m:t>𝑓</m:t>
                    </m:r>
                    <m:d>
                      <m:dPr>
                        <m:ctrlPr>
                          <a:rPr lang="en-US" sz="1400" i="1">
                            <a:solidFill>
                              <a:schemeClr val="accent1">
                                <a:lumMod val="75000"/>
                              </a:schemeClr>
                            </a:solidFill>
                            <a:latin typeface="Cambria Math" panose="02040503050406030204" pitchFamily="18" charset="0"/>
                          </a:rPr>
                        </m:ctrlPr>
                      </m:dPr>
                      <m:e>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sub>
                        </m:sSub>
                      </m:e>
                    </m:d>
                  </m:oMath>
                </a14:m>
                <a:r>
                  <a:rPr lang="en-US" sz="1400" dirty="0"/>
                  <a:t> to </a:t>
                </a:r>
                <a14:m>
                  <m:oMath xmlns:m="http://schemas.openxmlformats.org/officeDocument/2006/math">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e>
                    </m:d>
                  </m:oMath>
                </a14:m>
                <a:r>
                  <a:rPr lang="en-US" sz="1400" dirty="0"/>
                  <a:t> on the line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sub>
                    </m:sSub>
                  </m:oMath>
                </a14:m>
                <a:r>
                  <a:rPr lang="en-US" sz="1400" dirty="0"/>
                  <a:t/>
                </a:r>
                <a:br>
                  <a:rPr lang="en-US" sz="1400" dirty="0"/>
                </a:br>
                <a:endParaRPr lang="en-US" sz="1400" dirty="0"/>
              </a:p>
              <a:p>
                <a:pPr marL="800100" lvl="1" indent="-342900">
                  <a:buFont typeface="+mj-lt"/>
                  <a:buAutoNum type="alphaLcParenR"/>
                </a:pPr>
                <a:r>
                  <a:rPr lang="en-US" sz="1400" dirty="0"/>
                  <a:t>Draw a vertical line from </a:t>
                </a:r>
                <a14:m>
                  <m:oMath xmlns:m="http://schemas.openxmlformats.org/officeDocument/2006/math">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oMath>
                </a14:m>
                <a:r>
                  <a:rPr lang="en-US" sz="1400" dirty="0"/>
                  <a:t> on the line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sub>
                    </m:sSub>
                  </m:oMath>
                </a14:m>
                <a:r>
                  <a:rPr lang="en-US" sz="1400" dirty="0"/>
                  <a:t> to </a:t>
                </a:r>
                <a14:m>
                  <m:oMath xmlns:m="http://schemas.openxmlformats.org/officeDocument/2006/math">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+2</m:t>
                        </m:r>
                      </m:sub>
                    </m:sSub>
                    <m:r>
                      <a:rPr lang="en-US" sz="1400" i="1">
                        <a:latin typeface="Cambria Math" panose="02040503050406030204" pitchFamily="18" charset="0"/>
                      </a:rPr>
                      <m:t>)</m:t>
                    </m:r>
                  </m:oMath>
                </a14:m>
                <a:r>
                  <a:rPr lang="en-US" sz="1400" dirty="0"/>
                  <a:t> on the curve </a:t>
                </a:r>
                <a14:m>
                  <m:oMath xmlns:m="http://schemas.openxmlformats.org/officeDocument/2006/math">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r>
                          <a:rPr lang="en-US" sz="1400" i="1">
                            <a:solidFill>
                              <a:schemeClr val="accent1">
                                <a:lumMod val="75000"/>
                              </a:schemeClr>
                            </a:solidFill>
                            <a:latin typeface="Cambria Math" panose="02040503050406030204" pitchFamily="18" charset="0"/>
                          </a:rPr>
                          <m:t>+1</m:t>
                        </m:r>
                      </m:sub>
                    </m:sSub>
                    <m:r>
                      <a:rPr lang="en-US" sz="1400" i="1">
                        <a:solidFill>
                          <a:schemeClr val="accent1">
                            <a:lumMod val="75000"/>
                          </a:schemeClr>
                        </a:solidFill>
                        <a:latin typeface="Cambria Math" panose="02040503050406030204" pitchFamily="18" charset="0"/>
                      </a:rPr>
                      <m:t>=</m:t>
                    </m:r>
                    <m:r>
                      <a:rPr lang="en-US" sz="1400" i="1">
                        <a:solidFill>
                          <a:schemeClr val="accent1">
                            <a:lumMod val="75000"/>
                          </a:schemeClr>
                        </a:solidFill>
                        <a:latin typeface="Cambria Math" panose="02040503050406030204" pitchFamily="18" charset="0"/>
                      </a:rPr>
                      <m:t>𝑓</m:t>
                    </m:r>
                    <m:d>
                      <m:dPr>
                        <m:ctrlPr>
                          <a:rPr lang="en-US" sz="1400" i="1">
                            <a:solidFill>
                              <a:schemeClr val="accent1">
                                <a:lumMod val="75000"/>
                              </a:schemeClr>
                            </a:solidFill>
                            <a:latin typeface="Cambria Math" panose="02040503050406030204" pitchFamily="18" charset="0"/>
                          </a:rPr>
                        </m:ctrlPr>
                      </m:dPr>
                      <m:e>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sub>
                        </m:sSub>
                      </m:e>
                    </m:d>
                  </m:oMath>
                </a14:m>
                <a:endParaRPr lang="en-US" sz="1400" dirty="0"/>
              </a:p>
            </p:txBody>
          </p:sp>
        </mc:Choice>
        <mc:Fallback xmlns="">
          <p:sp>
            <p:nvSpPr>
              <p:cNvPr id="6" name="TextBox 5"/>
              <p:cNvSpPr txBox="1">
                <a:spLocks noRot="1" noChangeAspect="1" noMove="1" noResize="1" noEditPoints="1" noAdjustHandles="1" noChangeArrowheads="1" noChangeShapeType="1" noTextEdit="1"/>
              </p:cNvSpPr>
              <p:nvPr/>
            </p:nvSpPr>
            <p:spPr>
              <a:xfrm>
                <a:off x="228600" y="1081458"/>
                <a:ext cx="8642838" cy="1169551"/>
              </a:xfrm>
              <a:prstGeom prst="rect">
                <a:avLst/>
              </a:prstGeom>
              <a:blipFill>
                <a:blip r:embed="rId2"/>
                <a:stretch>
                  <a:fillRect l="-282" t="-1563" b="-4688"/>
                </a:stretch>
              </a:blipFill>
            </p:spPr>
            <p:txBody>
              <a:bodyPr/>
              <a:lstStyle/>
              <a:p>
                <a:r>
                  <a:rPr lang="en-US">
                    <a:noFill/>
                  </a:rPr>
                  <a:t> </a:t>
                </a:r>
              </a:p>
            </p:txBody>
          </p:sp>
        </mc:Fallback>
      </mc:AlternateContent>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60" y="2344109"/>
            <a:ext cx="6583203" cy="4213250"/>
          </a:xfrm>
          <a:prstGeom prst="rect">
            <a:avLst/>
          </a:prstGeom>
        </p:spPr>
      </p:pic>
    </p:spTree>
    <p:extLst>
      <p:ext uri="{BB962C8B-B14F-4D97-AF65-F5344CB8AC3E}">
        <p14:creationId xmlns:p14="http://schemas.microsoft.com/office/powerpoint/2010/main" val="466425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6" name="TextBox 5"/>
              <p:cNvSpPr txBox="1"/>
              <p:nvPr/>
            </p:nvSpPr>
            <p:spPr>
              <a:xfrm>
                <a:off x="228600" y="1081458"/>
                <a:ext cx="8642838" cy="1169551"/>
              </a:xfrm>
              <a:prstGeom prst="rect">
                <a:avLst/>
              </a:prstGeom>
              <a:noFill/>
            </p:spPr>
            <p:txBody>
              <a:bodyPr wrap="square" rtlCol="0">
                <a:spAutoFit/>
              </a:bodyPr>
              <a:lstStyle/>
              <a:p>
                <a:pPr marL="342900" indent="-342900">
                  <a:buFont typeface="+mj-lt"/>
                  <a:buAutoNum type="arabicPeriod" startAt="5"/>
                </a:pPr>
                <a:r>
                  <a:rPr lang="en-US" sz="1400" dirty="0"/>
                  <a:t>Starting with </a:t>
                </a:r>
                <a14:m>
                  <m:oMath xmlns:m="http://schemas.openxmlformats.org/officeDocument/2006/math">
                    <m:r>
                      <a:rPr lang="en-US" sz="1400" i="1">
                        <a:latin typeface="Cambria Math" panose="02040503050406030204" pitchFamily="18" charset="0"/>
                      </a:rPr>
                      <m:t>𝑛</m:t>
                    </m:r>
                    <m:r>
                      <a:rPr lang="en-US" sz="1400" i="1">
                        <a:latin typeface="Cambria Math" panose="02040503050406030204" pitchFamily="18" charset="0"/>
                      </a:rPr>
                      <m:t>=0</m:t>
                    </m:r>
                  </m:oMath>
                </a14:m>
                <a:r>
                  <a:rPr lang="en-US" sz="1400" dirty="0"/>
                  <a:t>, repeat the following two steps</a:t>
                </a:r>
                <a:br>
                  <a:rPr lang="en-US" sz="1400" dirty="0"/>
                </a:br>
                <a:endParaRPr lang="en-US" sz="1400" dirty="0"/>
              </a:p>
              <a:p>
                <a:pPr marL="800100" lvl="1" indent="-342900">
                  <a:buFont typeface="+mj-lt"/>
                  <a:buAutoNum type="alphaLcParenR"/>
                </a:pPr>
                <a:r>
                  <a:rPr lang="en-US" sz="1400" dirty="0"/>
                  <a:t>Draw a horizontal line from </a:t>
                </a:r>
                <a14:m>
                  <m:oMath xmlns:m="http://schemas.openxmlformats.org/officeDocument/2006/math">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e>
                    </m:d>
                  </m:oMath>
                </a14:m>
                <a:r>
                  <a:rPr lang="en-US" sz="1400" dirty="0"/>
                  <a:t> on the curve </a:t>
                </a:r>
                <a14:m>
                  <m:oMath xmlns:m="http://schemas.openxmlformats.org/officeDocument/2006/math">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r>
                          <a:rPr lang="en-US" sz="1400" i="1">
                            <a:solidFill>
                              <a:schemeClr val="accent1">
                                <a:lumMod val="75000"/>
                              </a:schemeClr>
                            </a:solidFill>
                            <a:latin typeface="Cambria Math" panose="02040503050406030204" pitchFamily="18" charset="0"/>
                          </a:rPr>
                          <m:t>+1</m:t>
                        </m:r>
                      </m:sub>
                    </m:sSub>
                    <m:r>
                      <a:rPr lang="en-US" sz="1400" i="1">
                        <a:solidFill>
                          <a:schemeClr val="accent1">
                            <a:lumMod val="75000"/>
                          </a:schemeClr>
                        </a:solidFill>
                        <a:latin typeface="Cambria Math" panose="02040503050406030204" pitchFamily="18" charset="0"/>
                      </a:rPr>
                      <m:t>=</m:t>
                    </m:r>
                    <m:r>
                      <a:rPr lang="en-US" sz="1400" i="1">
                        <a:solidFill>
                          <a:schemeClr val="accent1">
                            <a:lumMod val="75000"/>
                          </a:schemeClr>
                        </a:solidFill>
                        <a:latin typeface="Cambria Math" panose="02040503050406030204" pitchFamily="18" charset="0"/>
                      </a:rPr>
                      <m:t>𝑓</m:t>
                    </m:r>
                    <m:d>
                      <m:dPr>
                        <m:ctrlPr>
                          <a:rPr lang="en-US" sz="1400" i="1">
                            <a:solidFill>
                              <a:schemeClr val="accent1">
                                <a:lumMod val="75000"/>
                              </a:schemeClr>
                            </a:solidFill>
                            <a:latin typeface="Cambria Math" panose="02040503050406030204" pitchFamily="18" charset="0"/>
                          </a:rPr>
                        </m:ctrlPr>
                      </m:dPr>
                      <m:e>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sub>
                        </m:sSub>
                      </m:e>
                    </m:d>
                  </m:oMath>
                </a14:m>
                <a:r>
                  <a:rPr lang="en-US" sz="1400" dirty="0"/>
                  <a:t> to </a:t>
                </a:r>
                <a14:m>
                  <m:oMath xmlns:m="http://schemas.openxmlformats.org/officeDocument/2006/math">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e>
                    </m:d>
                  </m:oMath>
                </a14:m>
                <a:r>
                  <a:rPr lang="en-US" sz="1400" dirty="0"/>
                  <a:t> on the line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sub>
                    </m:sSub>
                  </m:oMath>
                </a14:m>
                <a:r>
                  <a:rPr lang="en-US" sz="1400" dirty="0"/>
                  <a:t/>
                </a:r>
                <a:br>
                  <a:rPr lang="en-US" sz="1400" dirty="0"/>
                </a:br>
                <a:endParaRPr lang="en-US" sz="1400" dirty="0"/>
              </a:p>
              <a:p>
                <a:pPr marL="800100" lvl="1" indent="-342900">
                  <a:buFont typeface="+mj-lt"/>
                  <a:buAutoNum type="alphaLcParenR"/>
                </a:pPr>
                <a:r>
                  <a:rPr lang="en-US" sz="1400" dirty="0"/>
                  <a:t>Draw a vertical line from </a:t>
                </a:r>
                <a14:m>
                  <m:oMath xmlns:m="http://schemas.openxmlformats.org/officeDocument/2006/math">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oMath>
                </a14:m>
                <a:r>
                  <a:rPr lang="en-US" sz="1400" dirty="0"/>
                  <a:t> on the line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sub>
                    </m:sSub>
                  </m:oMath>
                </a14:m>
                <a:r>
                  <a:rPr lang="en-US" sz="1400" dirty="0"/>
                  <a:t> to </a:t>
                </a:r>
                <a14:m>
                  <m:oMath xmlns:m="http://schemas.openxmlformats.org/officeDocument/2006/math">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𝑛</m:t>
                        </m:r>
                        <m:r>
                          <a:rPr lang="en-US" sz="1400" i="1">
                            <a:latin typeface="Cambria Math" panose="02040503050406030204" pitchFamily="18" charset="0"/>
                          </a:rPr>
                          <m:t>+2</m:t>
                        </m:r>
                      </m:sub>
                    </m:sSub>
                    <m:r>
                      <a:rPr lang="en-US" sz="1400" i="1">
                        <a:latin typeface="Cambria Math" panose="02040503050406030204" pitchFamily="18" charset="0"/>
                      </a:rPr>
                      <m:t>)</m:t>
                    </m:r>
                  </m:oMath>
                </a14:m>
                <a:r>
                  <a:rPr lang="en-US" sz="1400" dirty="0"/>
                  <a:t> on the curve </a:t>
                </a:r>
                <a14:m>
                  <m:oMath xmlns:m="http://schemas.openxmlformats.org/officeDocument/2006/math">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r>
                          <a:rPr lang="en-US" sz="1400" i="1">
                            <a:solidFill>
                              <a:schemeClr val="accent1">
                                <a:lumMod val="75000"/>
                              </a:schemeClr>
                            </a:solidFill>
                            <a:latin typeface="Cambria Math" panose="02040503050406030204" pitchFamily="18" charset="0"/>
                          </a:rPr>
                          <m:t>+1</m:t>
                        </m:r>
                      </m:sub>
                    </m:sSub>
                    <m:r>
                      <a:rPr lang="en-US" sz="1400" i="1">
                        <a:solidFill>
                          <a:schemeClr val="accent1">
                            <a:lumMod val="75000"/>
                          </a:schemeClr>
                        </a:solidFill>
                        <a:latin typeface="Cambria Math" panose="02040503050406030204" pitchFamily="18" charset="0"/>
                      </a:rPr>
                      <m:t>=</m:t>
                    </m:r>
                    <m:r>
                      <a:rPr lang="en-US" sz="1400" i="1">
                        <a:solidFill>
                          <a:schemeClr val="accent1">
                            <a:lumMod val="75000"/>
                          </a:schemeClr>
                        </a:solidFill>
                        <a:latin typeface="Cambria Math" panose="02040503050406030204" pitchFamily="18" charset="0"/>
                      </a:rPr>
                      <m:t>𝑓</m:t>
                    </m:r>
                    <m:d>
                      <m:dPr>
                        <m:ctrlPr>
                          <a:rPr lang="en-US" sz="1400" i="1">
                            <a:solidFill>
                              <a:schemeClr val="accent1">
                                <a:lumMod val="75000"/>
                              </a:schemeClr>
                            </a:solidFill>
                            <a:latin typeface="Cambria Math" panose="02040503050406030204" pitchFamily="18" charset="0"/>
                          </a:rPr>
                        </m:ctrlPr>
                      </m:dPr>
                      <m:e>
                        <m:sSub>
                          <m:sSubPr>
                            <m:ctrlPr>
                              <a:rPr lang="en-US" sz="1400" i="1">
                                <a:solidFill>
                                  <a:schemeClr val="accent1">
                                    <a:lumMod val="75000"/>
                                  </a:schemeClr>
                                </a:solidFill>
                                <a:latin typeface="Cambria Math" panose="02040503050406030204" pitchFamily="18" charset="0"/>
                              </a:rPr>
                            </m:ctrlPr>
                          </m:sSubPr>
                          <m:e>
                            <m:r>
                              <a:rPr lang="en-US" sz="1400" i="1">
                                <a:solidFill>
                                  <a:schemeClr val="accent1">
                                    <a:lumMod val="75000"/>
                                  </a:schemeClr>
                                </a:solidFill>
                                <a:latin typeface="Cambria Math" panose="02040503050406030204" pitchFamily="18" charset="0"/>
                              </a:rPr>
                              <m:t>𝑥</m:t>
                            </m:r>
                          </m:e>
                          <m:sub>
                            <m:r>
                              <a:rPr lang="en-US" sz="1400" i="1">
                                <a:solidFill>
                                  <a:schemeClr val="accent1">
                                    <a:lumMod val="75000"/>
                                  </a:schemeClr>
                                </a:solidFill>
                                <a:latin typeface="Cambria Math" panose="02040503050406030204" pitchFamily="18" charset="0"/>
                              </a:rPr>
                              <m:t>𝑛</m:t>
                            </m:r>
                          </m:sub>
                        </m:sSub>
                      </m:e>
                    </m:d>
                  </m:oMath>
                </a14:m>
                <a:endParaRPr lang="en-US" sz="1400" dirty="0"/>
              </a:p>
            </p:txBody>
          </p:sp>
        </mc:Choice>
        <mc:Fallback xmlns="">
          <p:sp>
            <p:nvSpPr>
              <p:cNvPr id="6" name="TextBox 5"/>
              <p:cNvSpPr txBox="1">
                <a:spLocks noRot="1" noChangeAspect="1" noMove="1" noResize="1" noEditPoints="1" noAdjustHandles="1" noChangeArrowheads="1" noChangeShapeType="1" noTextEdit="1"/>
              </p:cNvSpPr>
              <p:nvPr/>
            </p:nvSpPr>
            <p:spPr>
              <a:xfrm>
                <a:off x="228600" y="1081458"/>
                <a:ext cx="8642838" cy="1169551"/>
              </a:xfrm>
              <a:prstGeom prst="rect">
                <a:avLst/>
              </a:prstGeom>
              <a:blipFill>
                <a:blip r:embed="rId2"/>
                <a:stretch>
                  <a:fillRect l="-282" t="-1563" b="-4688"/>
                </a:stretch>
              </a:blipFill>
            </p:spPr>
            <p:txBody>
              <a:bodyPr/>
              <a:lstStyle/>
              <a:p>
                <a:r>
                  <a:rPr lang="en-US">
                    <a:noFill/>
                  </a:rPr>
                  <a:t> </a:t>
                </a:r>
              </a:p>
            </p:txBody>
          </p:sp>
        </mc:Fallback>
      </mc:AlternateContent>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817" y="2442559"/>
            <a:ext cx="6390163" cy="4089704"/>
          </a:xfrm>
          <a:prstGeom prst="rect">
            <a:avLst/>
          </a:prstGeom>
        </p:spPr>
      </p:pic>
    </p:spTree>
    <p:extLst>
      <p:ext uri="{BB962C8B-B14F-4D97-AF65-F5344CB8AC3E}">
        <p14:creationId xmlns:p14="http://schemas.microsoft.com/office/powerpoint/2010/main" val="840778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Dynamics</a:t>
            </a:r>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r>
                  <a:rPr lang="en-US" dirty="0">
                    <a:latin typeface="Cambria Math" panose="02040503050406030204" pitchFamily="18" charset="0"/>
                    <a:ea typeface="Cambria Math" panose="02040503050406030204" pitchFamily="18" charset="0"/>
                  </a:rPr>
                  <a:t>Exponential Model</a:t>
                </a:r>
                <a:br>
                  <a:rPr lang="en-US" dirty="0">
                    <a:latin typeface="Cambria Math" panose="02040503050406030204" pitchFamily="18" charset="0"/>
                    <a:ea typeface="Cambria Math" panose="02040503050406030204" pitchFamily="18" charset="0"/>
                  </a:rPr>
                </a:br>
                <a:r>
                  <a:rPr lang="en-US" dirty="0">
                    <a:latin typeface="Cambria Math" panose="02040503050406030204" pitchFamily="18" charset="0"/>
                    <a:ea typeface="Cambria Math" panose="02040503050406030204" pitchFamily="18" charset="0"/>
                  </a:rPr>
                  <a:t>What happens to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sub>
                    </m:sSub>
                  </m:oMath>
                </a14:m>
                <a:r>
                  <a:rPr lang="en-US" dirty="0">
                    <a:latin typeface="Cambria Math" panose="02040503050406030204" pitchFamily="18" charset="0"/>
                    <a:ea typeface="Cambria Math" panose="02040503050406030204" pitchFamily="18" charset="0"/>
                  </a:rPr>
                  <a:t> as </a:t>
                </a:r>
                <a14:m>
                  <m:oMath xmlns:m="http://schemas.openxmlformats.org/officeDocument/2006/math">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a:t>
                </a:r>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a:blip r:embed="rId2"/>
                <a:stretch>
                  <a:fillRect l="-1159" t="-5691"/>
                </a:stretch>
              </a:blipFill>
            </p:spPr>
            <p:txBody>
              <a:bodyPr/>
              <a:lstStyle/>
              <a:p>
                <a:r>
                  <a:rPr lang="en-US">
                    <a:noFill/>
                  </a:rPr>
                  <a:t> </a:t>
                </a:r>
              </a:p>
            </p:txBody>
          </p:sp>
        </mc:Fallback>
      </mc:AlternateContent>
    </p:spTree>
    <p:extLst>
      <p:ext uri="{BB962C8B-B14F-4D97-AF65-F5344CB8AC3E}">
        <p14:creationId xmlns:p14="http://schemas.microsoft.com/office/powerpoint/2010/main" val="2874086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3" name="TextBox 2"/>
              <p:cNvSpPr txBox="1"/>
              <p:nvPr/>
            </p:nvSpPr>
            <p:spPr>
              <a:xfrm>
                <a:off x="2691311" y="542082"/>
                <a:ext cx="57229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       </m:t>
                      </m:r>
                      <m:r>
                        <m:rPr>
                          <m:nor/>
                        </m:rPr>
                        <a:rPr lang="en-US" b="0" i="0" smtClean="0">
                          <a:latin typeface="Cambria Math" panose="02040503050406030204" pitchFamily="18" charset="0"/>
                        </a:rPr>
                        <m:t>with</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&lt;1</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691311" y="542082"/>
                <a:ext cx="5722928" cy="369332"/>
              </a:xfrm>
              <a:prstGeom prst="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75" y="1340154"/>
            <a:ext cx="7619047" cy="4863492"/>
          </a:xfrm>
          <a:prstGeom prst="rect">
            <a:avLst/>
          </a:prstGeom>
        </p:spPr>
      </p:pic>
    </p:spTree>
    <p:extLst>
      <p:ext uri="{BB962C8B-B14F-4D97-AF65-F5344CB8AC3E}">
        <p14:creationId xmlns:p14="http://schemas.microsoft.com/office/powerpoint/2010/main" val="866513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3" name="TextBox 2"/>
              <p:cNvSpPr txBox="1"/>
              <p:nvPr/>
            </p:nvSpPr>
            <p:spPr>
              <a:xfrm>
                <a:off x="2691311" y="542082"/>
                <a:ext cx="57229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       </m:t>
                      </m:r>
                      <m:r>
                        <m:rPr>
                          <m:nor/>
                        </m:rPr>
                        <a:rPr lang="en-US" b="0" i="0" smtClean="0">
                          <a:latin typeface="Cambria Math" panose="02040503050406030204" pitchFamily="18" charset="0"/>
                        </a:rPr>
                        <m:t>with</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&gt;1</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691311" y="542082"/>
                <a:ext cx="5722928" cy="369332"/>
              </a:xfrm>
              <a:prstGeom prst="rect">
                <a:avLst/>
              </a:prstGeom>
              <a:blipFill>
                <a:blip r:embed="rId2"/>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68" y="1419284"/>
            <a:ext cx="7619047" cy="4863492"/>
          </a:xfrm>
          <a:prstGeom prst="rect">
            <a:avLst/>
          </a:prstGeom>
        </p:spPr>
      </p:pic>
    </p:spTree>
    <p:extLst>
      <p:ext uri="{BB962C8B-B14F-4D97-AF65-F5344CB8AC3E}">
        <p14:creationId xmlns:p14="http://schemas.microsoft.com/office/powerpoint/2010/main" val="3593665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Dynamics</a:t>
            </a:r>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r>
                  <a:rPr lang="en-US" dirty="0">
                    <a:latin typeface="Cambria Math" panose="02040503050406030204" pitchFamily="18" charset="0"/>
                    <a:ea typeface="Cambria Math" panose="02040503050406030204" pitchFamily="18" charset="0"/>
                  </a:rPr>
                  <a:t>Exponential + Constant Growth Model</a:t>
                </a:r>
                <a:br>
                  <a:rPr lang="en-US" dirty="0">
                    <a:latin typeface="Cambria Math" panose="02040503050406030204" pitchFamily="18" charset="0"/>
                    <a:ea typeface="Cambria Math" panose="02040503050406030204" pitchFamily="18" charset="0"/>
                  </a:rPr>
                </a:br>
                <a:r>
                  <a:rPr lang="en-US" dirty="0">
                    <a:latin typeface="Cambria Math" panose="02040503050406030204" pitchFamily="18" charset="0"/>
                    <a:ea typeface="Cambria Math" panose="02040503050406030204" pitchFamily="18" charset="0"/>
                  </a:rPr>
                  <a:t>What happens to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oMath>
                </a14:m>
                <a:r>
                  <a:rPr lang="en-US" dirty="0">
                    <a:latin typeface="Cambria Math" panose="02040503050406030204" pitchFamily="18" charset="0"/>
                    <a:ea typeface="Cambria Math" panose="02040503050406030204" pitchFamily="18" charset="0"/>
                  </a:rPr>
                  <a:t> as </a:t>
                </a:r>
                <a14:m>
                  <m:oMath xmlns:m="http://schemas.openxmlformats.org/officeDocument/2006/math">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a:t>
                </a:r>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a:blip r:embed="rId2"/>
                <a:stretch>
                  <a:fillRect l="-1159" t="-5691"/>
                </a:stretch>
              </a:blipFill>
            </p:spPr>
            <p:txBody>
              <a:bodyPr/>
              <a:lstStyle/>
              <a:p>
                <a:r>
                  <a:rPr lang="en-US">
                    <a:noFill/>
                  </a:rPr>
                  <a:t> </a:t>
                </a:r>
              </a:p>
            </p:txBody>
          </p:sp>
        </mc:Fallback>
      </mc:AlternateContent>
    </p:spTree>
    <p:extLst>
      <p:ext uri="{BB962C8B-B14F-4D97-AF65-F5344CB8AC3E}">
        <p14:creationId xmlns:p14="http://schemas.microsoft.com/office/powerpoint/2010/main" val="226057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 y="254000"/>
            <a:ext cx="8829040" cy="1200329"/>
          </a:xfrm>
          <a:prstGeom prst="rect">
            <a:avLst/>
          </a:prstGeom>
          <a:noFill/>
        </p:spPr>
        <p:txBody>
          <a:bodyPr wrap="square" rtlCol="0">
            <a:spAutoFit/>
          </a:bodyPr>
          <a:lstStyle/>
          <a:p>
            <a:r>
              <a:rPr lang="en-US" dirty="0"/>
              <a:t>A </a:t>
            </a:r>
            <a:r>
              <a:rPr lang="en-US" i="1" dirty="0"/>
              <a:t>model</a:t>
            </a:r>
            <a:r>
              <a:rPr lang="en-US" dirty="0"/>
              <a:t> is a simplified representation of relationships and/or processes in the real world, created for some purpose</a:t>
            </a:r>
          </a:p>
          <a:p>
            <a:endParaRPr lang="en-US" dirty="0"/>
          </a:p>
          <a:p>
            <a:r>
              <a:rPr lang="en-US" dirty="0"/>
              <a:t>There are five major components to modeling each of which provide different insights</a:t>
            </a:r>
          </a:p>
        </p:txBody>
      </p:sp>
      <p:pic>
        <p:nvPicPr>
          <p:cNvPr id="3" name="Picture 2"/>
          <p:cNvPicPr>
            <a:picLocks noChangeAspect="1"/>
          </p:cNvPicPr>
          <p:nvPr/>
        </p:nvPicPr>
        <p:blipFill rotWithShape="1">
          <a:blip r:embed="rId2"/>
          <a:srcRect l="1445" t="22586" r="1999" b="4226"/>
          <a:stretch/>
        </p:blipFill>
        <p:spPr>
          <a:xfrm>
            <a:off x="132080" y="2204720"/>
            <a:ext cx="8829040" cy="4399280"/>
          </a:xfrm>
          <a:prstGeom prst="rect">
            <a:avLst/>
          </a:prstGeom>
        </p:spPr>
      </p:pic>
    </p:spTree>
    <p:extLst>
      <p:ext uri="{BB962C8B-B14F-4D97-AF65-F5344CB8AC3E}">
        <p14:creationId xmlns:p14="http://schemas.microsoft.com/office/powerpoint/2010/main" val="34974684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3" name="TextBox 2"/>
              <p:cNvSpPr txBox="1"/>
              <p:nvPr/>
            </p:nvSpPr>
            <p:spPr>
              <a:xfrm>
                <a:off x="3040071" y="542082"/>
                <a:ext cx="57229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       </m:t>
                      </m:r>
                      <m:r>
                        <m:rPr>
                          <m:nor/>
                        </m:rPr>
                        <a:rPr lang="en-US" b="0" i="0" smtClean="0">
                          <a:latin typeface="Cambria Math" panose="02040503050406030204" pitchFamily="18" charset="0"/>
                        </a:rPr>
                        <m:t>with</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&lt;1    </m:t>
                      </m:r>
                      <m:r>
                        <m:rPr>
                          <m:nor/>
                        </m:rPr>
                        <a:rPr lang="en-US" b="0" i="0" smtClean="0">
                          <a:latin typeface="Cambria Math" panose="02040503050406030204" pitchFamily="18" charset="0"/>
                        </a:rPr>
                        <m:t>and</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&gt;0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0071" y="542082"/>
                <a:ext cx="5722928" cy="369332"/>
              </a:xfrm>
              <a:prstGeom prst="rect">
                <a:avLst/>
              </a:prstGeom>
              <a:blipFill>
                <a:blip r:embed="rId2"/>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75" y="1357739"/>
            <a:ext cx="7619047" cy="4863492"/>
          </a:xfrm>
          <a:prstGeom prst="rect">
            <a:avLst/>
          </a:prstGeom>
        </p:spPr>
      </p:pic>
    </p:spTree>
    <p:extLst>
      <p:ext uri="{BB962C8B-B14F-4D97-AF65-F5344CB8AC3E}">
        <p14:creationId xmlns:p14="http://schemas.microsoft.com/office/powerpoint/2010/main" val="2394792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3" name="TextBox 2"/>
              <p:cNvSpPr txBox="1"/>
              <p:nvPr/>
            </p:nvSpPr>
            <p:spPr>
              <a:xfrm>
                <a:off x="3040071" y="542082"/>
                <a:ext cx="57229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       </m:t>
                      </m:r>
                      <m:r>
                        <m:rPr>
                          <m:nor/>
                        </m:rPr>
                        <a:rPr lang="en-US" b="0" i="0" smtClean="0">
                          <a:latin typeface="Cambria Math" panose="02040503050406030204" pitchFamily="18" charset="0"/>
                        </a:rPr>
                        <m:t>with</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&gt;1    </m:t>
                      </m:r>
                      <m:r>
                        <m:rPr>
                          <m:nor/>
                        </m:rPr>
                        <a:rPr lang="en-US" b="0" i="0" smtClean="0">
                          <a:latin typeface="Cambria Math" panose="02040503050406030204" pitchFamily="18" charset="0"/>
                        </a:rPr>
                        <m:t>and</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&gt;0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0071" y="542082"/>
                <a:ext cx="5722928" cy="369332"/>
              </a:xfrm>
              <a:prstGeom prst="rect">
                <a:avLst/>
              </a:prstGeom>
              <a:blipFill>
                <a:blip r:embed="rId2"/>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75" y="1489624"/>
            <a:ext cx="7619047" cy="4863492"/>
          </a:xfrm>
          <a:prstGeom prst="rect">
            <a:avLst/>
          </a:prstGeom>
        </p:spPr>
      </p:pic>
    </p:spTree>
    <p:extLst>
      <p:ext uri="{BB962C8B-B14F-4D97-AF65-F5344CB8AC3E}">
        <p14:creationId xmlns:p14="http://schemas.microsoft.com/office/powerpoint/2010/main" val="1107951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3" name="TextBox 2"/>
              <p:cNvSpPr txBox="1"/>
              <p:nvPr/>
            </p:nvSpPr>
            <p:spPr>
              <a:xfrm>
                <a:off x="3040071" y="542082"/>
                <a:ext cx="57229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       </m:t>
                      </m:r>
                      <m:r>
                        <m:rPr>
                          <m:nor/>
                        </m:rPr>
                        <a:rPr lang="en-US" b="0" i="0" smtClean="0">
                          <a:latin typeface="Cambria Math" panose="02040503050406030204" pitchFamily="18" charset="0"/>
                        </a:rPr>
                        <m:t>with</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&lt;1    </m:t>
                      </m:r>
                      <m:r>
                        <m:rPr>
                          <m:nor/>
                        </m:rPr>
                        <a:rPr lang="en-US" b="0" i="0" smtClean="0">
                          <a:latin typeface="Cambria Math" panose="02040503050406030204" pitchFamily="18" charset="0"/>
                        </a:rPr>
                        <m:t>and</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&lt;0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0071" y="542082"/>
                <a:ext cx="5722928" cy="369332"/>
              </a:xfrm>
              <a:prstGeom prst="rect">
                <a:avLst/>
              </a:prstGeom>
              <a:blipFill>
                <a:blip r:embed="rId2"/>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038" y="1428077"/>
            <a:ext cx="7619047" cy="4863492"/>
          </a:xfrm>
          <a:prstGeom prst="rect">
            <a:avLst/>
          </a:prstGeom>
        </p:spPr>
      </p:pic>
    </p:spTree>
    <p:extLst>
      <p:ext uri="{BB962C8B-B14F-4D97-AF65-F5344CB8AC3E}">
        <p14:creationId xmlns:p14="http://schemas.microsoft.com/office/powerpoint/2010/main" val="3867959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3" name="TextBox 2"/>
              <p:cNvSpPr txBox="1"/>
              <p:nvPr/>
            </p:nvSpPr>
            <p:spPr>
              <a:xfrm>
                <a:off x="3040071" y="542082"/>
                <a:ext cx="57229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       </m:t>
                      </m:r>
                      <m:r>
                        <m:rPr>
                          <m:nor/>
                        </m:rPr>
                        <a:rPr lang="en-US" b="0" i="0" smtClean="0">
                          <a:latin typeface="Cambria Math" panose="02040503050406030204" pitchFamily="18" charset="0"/>
                        </a:rPr>
                        <m:t>with</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&gt;1    </m:t>
                      </m:r>
                      <m:r>
                        <m:rPr>
                          <m:nor/>
                        </m:rPr>
                        <a:rPr lang="en-US" b="0" i="0" smtClean="0">
                          <a:latin typeface="Cambria Math" panose="02040503050406030204" pitchFamily="18" charset="0"/>
                        </a:rPr>
                        <m:t>and</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&lt;0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0071" y="542082"/>
                <a:ext cx="5722928" cy="369332"/>
              </a:xfrm>
              <a:prstGeom prst="rect">
                <a:avLst/>
              </a:prstGeom>
              <a:blipFill>
                <a:blip r:embed="rId2"/>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38" y="1322569"/>
            <a:ext cx="7619047" cy="4863492"/>
          </a:xfrm>
          <a:prstGeom prst="rect">
            <a:avLst/>
          </a:prstGeom>
        </p:spPr>
      </p:pic>
    </p:spTree>
    <p:extLst>
      <p:ext uri="{BB962C8B-B14F-4D97-AF65-F5344CB8AC3E}">
        <p14:creationId xmlns:p14="http://schemas.microsoft.com/office/powerpoint/2010/main" val="1224498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Stability</a:t>
            </a:r>
          </a:p>
        </p:txBody>
      </p:sp>
      <mc:AlternateContent xmlns:mc="http://schemas.openxmlformats.org/markup-compatibility/2006" xmlns:a14="http://schemas.microsoft.com/office/drawing/2010/main">
        <mc:Choice Requires="a14">
          <p:sp>
            <p:nvSpPr>
              <p:cNvPr id="3" name="TextBox 2"/>
              <p:cNvSpPr txBox="1"/>
              <p:nvPr/>
            </p:nvSpPr>
            <p:spPr>
              <a:xfrm>
                <a:off x="304800" y="1099038"/>
                <a:ext cx="8566638" cy="1322285"/>
              </a:xfrm>
              <a:prstGeom prst="rect">
                <a:avLst/>
              </a:prstGeom>
              <a:noFill/>
            </p:spPr>
            <p:txBody>
              <a:bodyPr wrap="square" rtlCol="0">
                <a:spAutoFit/>
              </a:bodyPr>
              <a:lstStyle/>
              <a:p>
                <a:r>
                  <a:rPr lang="en-US" dirty="0"/>
                  <a:t>An equilibrium point of a discrete difference equation is called </a:t>
                </a:r>
                <a:r>
                  <a:rPr lang="en-US" b="1" dirty="0"/>
                  <a:t>stable</a:t>
                </a:r>
                <a:r>
                  <a:rPr lang="en-US" dirty="0"/>
                  <a:t> if the points in the sequence approach the value of equilibrium point.</a:t>
                </a:r>
              </a:p>
              <a:p>
                <a:endParaRPr lang="en-US" dirty="0"/>
              </a:p>
              <a:p>
                <a:r>
                  <a:rPr lang="en-US" dirty="0"/>
                  <a:t>Example: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𝑏</m:t>
                    </m:r>
                  </m:oMath>
                </a14:m>
                <a:r>
                  <a:rPr lang="en-US" dirty="0"/>
                  <a:t> with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&lt;1</m:t>
                    </m:r>
                  </m:oMath>
                </a14:m>
                <a:r>
                  <a:rPr lang="en-US" dirty="0"/>
                  <a:t>, the terms in the sequence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1−</m:t>
                        </m:r>
                        <m:r>
                          <a:rPr lang="en-US" b="0" i="1" smtClean="0">
                            <a:latin typeface="Cambria Math" panose="02040503050406030204" pitchFamily="18" charset="0"/>
                          </a:rPr>
                          <m:t>𝑎</m:t>
                        </m:r>
                      </m:den>
                    </m:f>
                  </m:oMath>
                </a14:m>
                <a:r>
                  <a:rPr lang="en-US" dirty="0"/>
                  <a:t> 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1099038"/>
                <a:ext cx="8566638" cy="1322285"/>
              </a:xfrm>
              <a:prstGeom prst="rect">
                <a:avLst/>
              </a:prstGeom>
              <a:blipFill>
                <a:blip r:embed="rId2"/>
                <a:stretch>
                  <a:fillRect l="-569" t="-2304" b="-230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028277"/>
            <a:ext cx="4057452" cy="25900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011" y="3028276"/>
            <a:ext cx="4057452" cy="2590007"/>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934891" y="5785338"/>
                <a:ext cx="7972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&gt;0</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934891" y="5785338"/>
                <a:ext cx="79727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43829" y="5785338"/>
                <a:ext cx="7972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&lt;0</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6043829" y="5785338"/>
                <a:ext cx="797270" cy="3693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41887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Stability</a:t>
            </a:r>
          </a:p>
        </p:txBody>
      </p:sp>
      <mc:AlternateContent xmlns:mc="http://schemas.openxmlformats.org/markup-compatibility/2006" xmlns:a14="http://schemas.microsoft.com/office/drawing/2010/main">
        <mc:Choice Requires="a14">
          <p:sp>
            <p:nvSpPr>
              <p:cNvPr id="3" name="TextBox 2"/>
              <p:cNvSpPr txBox="1"/>
              <p:nvPr/>
            </p:nvSpPr>
            <p:spPr>
              <a:xfrm>
                <a:off x="304800" y="1099038"/>
                <a:ext cx="8566638" cy="1322285"/>
              </a:xfrm>
              <a:prstGeom prst="rect">
                <a:avLst/>
              </a:prstGeom>
              <a:noFill/>
            </p:spPr>
            <p:txBody>
              <a:bodyPr wrap="square" rtlCol="0">
                <a:spAutoFit/>
              </a:bodyPr>
              <a:lstStyle/>
              <a:p>
                <a:r>
                  <a:rPr lang="en-US" dirty="0"/>
                  <a:t>An equilibrium point of a discrete difference equation is called </a:t>
                </a:r>
                <a:r>
                  <a:rPr lang="en-US" b="1" dirty="0"/>
                  <a:t>unstable</a:t>
                </a:r>
                <a:r>
                  <a:rPr lang="en-US" dirty="0"/>
                  <a:t> if it is not stable.</a:t>
                </a:r>
              </a:p>
              <a:p>
                <a:endParaRPr lang="en-US" dirty="0"/>
              </a:p>
              <a:p>
                <a:r>
                  <a:rPr lang="en-US" dirty="0"/>
                  <a:t>Example: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𝑏</m:t>
                    </m:r>
                  </m:oMath>
                </a14:m>
                <a:r>
                  <a:rPr lang="en-US" dirty="0"/>
                  <a:t> with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&gt;1</m:t>
                    </m:r>
                  </m:oMath>
                </a14:m>
                <a:r>
                  <a:rPr lang="en-US" dirty="0"/>
                  <a:t>, the terms in the sequence do not approach the equilibrium point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1−</m:t>
                        </m:r>
                        <m:r>
                          <a:rPr lang="en-US" b="0" i="1" smtClean="0">
                            <a:latin typeface="Cambria Math" panose="02040503050406030204" pitchFamily="18" charset="0"/>
                          </a:rPr>
                          <m:t>𝑎</m:t>
                        </m:r>
                      </m:den>
                    </m:f>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1099038"/>
                <a:ext cx="8566638" cy="1322285"/>
              </a:xfrm>
              <a:prstGeom prst="rect">
                <a:avLst/>
              </a:prstGeom>
              <a:blipFill>
                <a:blip r:embed="rId2"/>
                <a:stretch>
                  <a:fillRect l="-569" t="-2304" r="-925" b="-2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934891" y="5785338"/>
                <a:ext cx="7972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&gt;0</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934891" y="5785338"/>
                <a:ext cx="79727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43829" y="5785338"/>
                <a:ext cx="7972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&lt;0</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6043829" y="5785338"/>
                <a:ext cx="797270" cy="369332"/>
              </a:xfrm>
              <a:prstGeom prst="rect">
                <a:avLst/>
              </a:prstGeom>
              <a:blipFill>
                <a:blip r:embed="rId4"/>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88" y="3043036"/>
            <a:ext cx="4296033" cy="27423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3082" y="3043036"/>
            <a:ext cx="4296033" cy="2742302"/>
          </a:xfrm>
          <a:prstGeom prst="rect">
            <a:avLst/>
          </a:prstGeom>
        </p:spPr>
      </p:pic>
    </p:spTree>
    <p:extLst>
      <p:ext uri="{BB962C8B-B14F-4D97-AF65-F5344CB8AC3E}">
        <p14:creationId xmlns:p14="http://schemas.microsoft.com/office/powerpoint/2010/main" val="1702939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Dynamics</a:t>
            </a:r>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r>
                  <a:rPr lang="en-US" dirty="0">
                    <a:latin typeface="Cambria Math" panose="02040503050406030204" pitchFamily="18" charset="0"/>
                    <a:ea typeface="Cambria Math" panose="02040503050406030204" pitchFamily="18" charset="0"/>
                  </a:rPr>
                  <a:t>Caffeine Model</a:t>
                </a:r>
                <a:br>
                  <a:rPr lang="en-US" dirty="0">
                    <a:latin typeface="Cambria Math" panose="02040503050406030204" pitchFamily="18" charset="0"/>
                    <a:ea typeface="Cambria Math" panose="02040503050406030204" pitchFamily="18" charset="0"/>
                  </a:rPr>
                </a:br>
                <a:r>
                  <a:rPr lang="en-US" dirty="0">
                    <a:latin typeface="Cambria Math" panose="02040503050406030204" pitchFamily="18" charset="0"/>
                    <a:ea typeface="Cambria Math" panose="02040503050406030204" pitchFamily="18" charset="0"/>
                  </a:rPr>
                  <a:t>What happens to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=0.0625</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𝑛</m:t>
                        </m:r>
                      </m:sub>
                    </m:sSub>
                    <m:r>
                      <a:rPr lang="en-US" b="0" i="1" smtClean="0">
                        <a:latin typeface="Cambria Math" panose="02040503050406030204" pitchFamily="18" charset="0"/>
                        <a:ea typeface="Cambria Math" panose="02040503050406030204" pitchFamily="18" charset="0"/>
                      </a:rPr>
                      <m:t>+200</m:t>
                    </m:r>
                  </m:oMath>
                </a14:m>
                <a:r>
                  <a:rPr lang="en-US" dirty="0">
                    <a:latin typeface="Cambria Math" panose="02040503050406030204" pitchFamily="18" charset="0"/>
                    <a:ea typeface="Cambria Math" panose="02040503050406030204" pitchFamily="18" charset="0"/>
                  </a:rPr>
                  <a:t> as </a:t>
                </a:r>
                <a14:m>
                  <m:oMath xmlns:m="http://schemas.openxmlformats.org/officeDocument/2006/math">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a:t>
                </a:r>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a:blip r:embed="rId2"/>
                <a:stretch>
                  <a:fillRect l="-1159" t="-5691"/>
                </a:stretch>
              </a:blipFill>
            </p:spPr>
            <p:txBody>
              <a:bodyPr/>
              <a:lstStyle/>
              <a:p>
                <a:r>
                  <a:rPr lang="en-US">
                    <a:noFill/>
                  </a:rPr>
                  <a:t> </a:t>
                </a:r>
              </a:p>
            </p:txBody>
          </p:sp>
        </mc:Fallback>
      </mc:AlternateContent>
    </p:spTree>
    <p:extLst>
      <p:ext uri="{BB962C8B-B14F-4D97-AF65-F5344CB8AC3E}">
        <p14:creationId xmlns:p14="http://schemas.microsoft.com/office/powerpoint/2010/main" val="161446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Caffeine Model</a:t>
            </a:r>
          </a:p>
        </p:txBody>
      </p:sp>
      <p:pic>
        <p:nvPicPr>
          <p:cNvPr id="1026" name="Picture 2" descr="Image result for coffee"/>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25050" y="465138"/>
            <a:ext cx="2337949" cy="15285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686059" y="2265680"/>
            <a:ext cx="4209656" cy="420211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299803" y="988358"/>
                <a:ext cx="4282358" cy="3975255"/>
              </a:xfrm>
              <a:prstGeom prst="rect">
                <a:avLst/>
              </a:prstGeom>
              <a:noFill/>
            </p:spPr>
            <p:txBody>
              <a:bodyPr wrap="square" rtlCol="0">
                <a:spAutoFit/>
              </a:bodyPr>
              <a:lstStyle/>
              <a:p>
                <a:pPr algn="just"/>
                <a:r>
                  <a:rPr lang="en-US" dirty="0"/>
                  <a:t>The half-life of caffeine in the human body is approximately 6 hours. Suppose you drink 2 cups of coffee (200 mg of caffeine) each morning at 8 am. 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a14:m>
                <a:r>
                  <a:rPr lang="en-US" dirty="0"/>
                  <a:t> be the amount of caffeine in the your body at 8 am on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𝑡h</m:t>
                        </m:r>
                      </m:sup>
                    </m:sSup>
                  </m:oMath>
                </a14:m>
                <a:r>
                  <a:rPr lang="en-US" dirty="0"/>
                  <a:t> morning after you start drinking 2 cups of coffee each morning at 8 am. Then the difference equation model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r>
                          <a:rPr lang="en-US" i="1">
                            <a:latin typeface="Cambria Math" panose="02040503050406030204" pitchFamily="18" charset="0"/>
                          </a:rPr>
                          <m:t>+1</m:t>
                        </m:r>
                      </m:sub>
                    </m:sSub>
                    <m:r>
                      <a:rPr lang="en-US" i="1">
                        <a:latin typeface="Cambria Math" panose="02040503050406030204" pitchFamily="18" charset="0"/>
                      </a:rPr>
                      <m:t>=0.0625</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sub>
                    </m:sSub>
                    <m:r>
                      <a:rPr lang="en-US" i="1">
                        <a:latin typeface="Cambria Math" panose="02040503050406030204" pitchFamily="18" charset="0"/>
                      </a:rPr>
                      <m:t>+200</m:t>
                    </m:r>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=200</m:t>
                    </m:r>
                  </m:oMath>
                </a14:m>
                <a:r>
                  <a:rPr lang="en-US" dirty="0"/>
                  <a:t> generates the terms of the sequence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a14:m>
                <a:r>
                  <a:rPr lang="en-US" dirty="0"/>
                  <a:t>.</a:t>
                </a:r>
              </a:p>
              <a:p>
                <a:pPr algn="just"/>
                <a:endParaRPr lang="en-US" dirty="0"/>
              </a:p>
              <a:p>
                <a:pPr algn="just"/>
                <a:r>
                  <a:rPr lang="en-US" dirty="0"/>
                  <a:t>What is the equilibrium point of this model? Is the equilibrium point stable or unstable?</a:t>
                </a:r>
              </a:p>
            </p:txBody>
          </p:sp>
        </mc:Choice>
        <mc:Fallback xmlns="">
          <p:sp>
            <p:nvSpPr>
              <p:cNvPr id="6" name="TextBox 5"/>
              <p:cNvSpPr txBox="1">
                <a:spLocks noRot="1" noChangeAspect="1" noMove="1" noResize="1" noEditPoints="1" noAdjustHandles="1" noChangeArrowheads="1" noChangeShapeType="1" noTextEdit="1"/>
              </p:cNvSpPr>
              <p:nvPr/>
            </p:nvSpPr>
            <p:spPr>
              <a:xfrm>
                <a:off x="299803" y="988358"/>
                <a:ext cx="4282358" cy="3975255"/>
              </a:xfrm>
              <a:prstGeom prst="rect">
                <a:avLst/>
              </a:prstGeom>
              <a:blipFill>
                <a:blip r:embed="rId4"/>
                <a:stretch>
                  <a:fillRect l="-1138" t="-767" r="-1138" b="-1534"/>
                </a:stretch>
              </a:blipFill>
            </p:spPr>
            <p:txBody>
              <a:bodyPr/>
              <a:lstStyle/>
              <a:p>
                <a:r>
                  <a:rPr lang="en-US">
                    <a:noFill/>
                  </a:rPr>
                  <a:t> </a:t>
                </a:r>
              </a:p>
            </p:txBody>
          </p:sp>
        </mc:Fallback>
      </mc:AlternateContent>
      <p:sp>
        <p:nvSpPr>
          <p:cNvPr id="7" name="TextBox 6"/>
          <p:cNvSpPr txBox="1"/>
          <p:nvPr/>
        </p:nvSpPr>
        <p:spPr>
          <a:xfrm>
            <a:off x="2962275"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§5 Example</a:t>
            </a:r>
            <a:endParaRPr lang="en-US" sz="1600" b="1" dirty="0"/>
          </a:p>
        </p:txBody>
      </p:sp>
    </p:spTree>
    <p:extLst>
      <p:ext uri="{BB962C8B-B14F-4D97-AF65-F5344CB8AC3E}">
        <p14:creationId xmlns:p14="http://schemas.microsoft.com/office/powerpoint/2010/main" val="694162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75" y="1688140"/>
            <a:ext cx="7619047" cy="4965079"/>
          </a:xfrm>
          <a:prstGeom prst="rect">
            <a:avLst/>
          </a:prstGeom>
        </p:spPr>
      </p:pic>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Caffeine Model</a:t>
            </a:r>
          </a:p>
        </p:txBody>
      </p:sp>
      <mc:AlternateContent xmlns:mc="http://schemas.openxmlformats.org/markup-compatibility/2006" xmlns:a14="http://schemas.microsoft.com/office/drawing/2010/main">
        <mc:Choice Requires="a14">
          <p:sp>
            <p:nvSpPr>
              <p:cNvPr id="3" name="TextBox 2"/>
              <p:cNvSpPr txBox="1"/>
              <p:nvPr/>
            </p:nvSpPr>
            <p:spPr>
              <a:xfrm>
                <a:off x="299803" y="1108037"/>
                <a:ext cx="57229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=0.0625</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+200,   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=200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99803" y="1108037"/>
                <a:ext cx="5722928" cy="369332"/>
              </a:xfrm>
              <a:prstGeom prst="rect">
                <a:avLst/>
              </a:prstGeom>
              <a:blipFill>
                <a:blip r:embed="rId3"/>
                <a:stretch>
                  <a:fillRect/>
                </a:stretch>
              </a:blipFill>
            </p:spPr>
            <p:txBody>
              <a:bodyPr/>
              <a:lstStyle/>
              <a:p>
                <a:r>
                  <a:rPr lang="en-US">
                    <a:noFill/>
                  </a:rPr>
                  <a:t> </a:t>
                </a:r>
              </a:p>
            </p:txBody>
          </p:sp>
        </mc:Fallback>
      </mc:AlternateContent>
      <p:pic>
        <p:nvPicPr>
          <p:cNvPr id="1026" name="Picture 2" descr="Image result for coffe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425050" y="465138"/>
            <a:ext cx="2337949" cy="152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4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75" y="1597048"/>
            <a:ext cx="7619047" cy="4965079"/>
          </a:xfrm>
          <a:prstGeom prst="rect">
            <a:avLst/>
          </a:prstGeom>
        </p:spPr>
      </p:pic>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Caffeine Model</a:t>
            </a:r>
          </a:p>
        </p:txBody>
      </p:sp>
      <mc:AlternateContent xmlns:mc="http://schemas.openxmlformats.org/markup-compatibility/2006" xmlns:a14="http://schemas.microsoft.com/office/drawing/2010/main">
        <mc:Choice Requires="a14">
          <p:sp>
            <p:nvSpPr>
              <p:cNvPr id="3" name="TextBox 2"/>
              <p:cNvSpPr txBox="1"/>
              <p:nvPr/>
            </p:nvSpPr>
            <p:spPr>
              <a:xfrm>
                <a:off x="299803" y="1108037"/>
                <a:ext cx="57229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=0.0625</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+200,   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=200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99803" y="1108037"/>
                <a:ext cx="5722928" cy="369332"/>
              </a:xfrm>
              <a:prstGeom prst="rect">
                <a:avLst/>
              </a:prstGeom>
              <a:blipFill>
                <a:blip r:embed="rId3"/>
                <a:stretch>
                  <a:fillRect/>
                </a:stretch>
              </a:blipFill>
            </p:spPr>
            <p:txBody>
              <a:bodyPr/>
              <a:lstStyle/>
              <a:p>
                <a:r>
                  <a:rPr lang="en-US">
                    <a:noFill/>
                  </a:rPr>
                  <a:t> </a:t>
                </a:r>
              </a:p>
            </p:txBody>
          </p:sp>
        </mc:Fallback>
      </mc:AlternateContent>
      <p:pic>
        <p:nvPicPr>
          <p:cNvPr id="1026" name="Picture 2" descr="Image result for coffe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425050" y="465138"/>
            <a:ext cx="2337949" cy="152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732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 y="254000"/>
            <a:ext cx="8829040" cy="1754326"/>
          </a:xfrm>
          <a:prstGeom prst="rect">
            <a:avLst/>
          </a:prstGeom>
          <a:noFill/>
        </p:spPr>
        <p:txBody>
          <a:bodyPr wrap="square" rtlCol="0">
            <a:spAutoFit/>
          </a:bodyPr>
          <a:lstStyle/>
          <a:p>
            <a:r>
              <a:rPr lang="en-US" dirty="0"/>
              <a:t>A </a:t>
            </a:r>
            <a:r>
              <a:rPr lang="en-US" i="1" dirty="0"/>
              <a:t>model</a:t>
            </a:r>
            <a:r>
              <a:rPr lang="en-US" dirty="0"/>
              <a:t> is a simplified representation of relationships and/or processes in the real world, created for some purpose</a:t>
            </a:r>
          </a:p>
          <a:p>
            <a:endParaRPr lang="en-US" dirty="0"/>
          </a:p>
          <a:p>
            <a:r>
              <a:rPr lang="en-US" dirty="0"/>
              <a:t>There are five major components to modeling each of which provide different insights</a:t>
            </a:r>
          </a:p>
          <a:p>
            <a:endParaRPr lang="en-US" dirty="0"/>
          </a:p>
          <a:p>
            <a:r>
              <a:rPr lang="en-US" dirty="0"/>
              <a:t>Our typical path in constructing a mathematical and analyzing a mathematical model will be</a:t>
            </a:r>
          </a:p>
        </p:txBody>
      </p:sp>
      <p:pic>
        <p:nvPicPr>
          <p:cNvPr id="3" name="Picture 2"/>
          <p:cNvPicPr>
            <a:picLocks noChangeAspect="1"/>
          </p:cNvPicPr>
          <p:nvPr/>
        </p:nvPicPr>
        <p:blipFill rotWithShape="1">
          <a:blip r:embed="rId2"/>
          <a:srcRect l="1445" t="22586" r="1999" b="4226"/>
          <a:stretch/>
        </p:blipFill>
        <p:spPr>
          <a:xfrm>
            <a:off x="132080" y="2204720"/>
            <a:ext cx="8829040" cy="4399280"/>
          </a:xfrm>
          <a:prstGeom prst="rect">
            <a:avLst/>
          </a:prstGeom>
        </p:spPr>
      </p:pic>
      <p:pic>
        <p:nvPicPr>
          <p:cNvPr id="4" name="Picture 3"/>
          <p:cNvPicPr>
            <a:picLocks noChangeAspect="1"/>
          </p:cNvPicPr>
          <p:nvPr/>
        </p:nvPicPr>
        <p:blipFill rotWithShape="1">
          <a:blip r:embed="rId3"/>
          <a:srcRect l="1445" t="23705" r="2000" b="4230"/>
          <a:stretch/>
        </p:blipFill>
        <p:spPr>
          <a:xfrm>
            <a:off x="132080" y="2275840"/>
            <a:ext cx="8829040" cy="4328160"/>
          </a:xfrm>
          <a:prstGeom prst="rect">
            <a:avLst/>
          </a:prstGeom>
        </p:spPr>
      </p:pic>
    </p:spTree>
    <p:extLst>
      <p:ext uri="{BB962C8B-B14F-4D97-AF65-F5344CB8AC3E}">
        <p14:creationId xmlns:p14="http://schemas.microsoft.com/office/powerpoint/2010/main" val="18500757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Dynamics</a:t>
            </a:r>
          </a:p>
        </p:txBody>
      </p:sp>
      <p:sp>
        <p:nvSpPr>
          <p:cNvPr id="3" name="Text Placeholder 2"/>
          <p:cNvSpPr>
            <a:spLocks noGrp="1"/>
          </p:cNvSpPr>
          <p:nvPr>
            <p:ph type="body" idx="1"/>
          </p:nvPr>
        </p:nvSpPr>
        <p:spPr/>
        <p:txBody>
          <a:bodyPr/>
          <a:lstStyle/>
          <a:p>
            <a:r>
              <a:rPr lang="en-US" dirty="0">
                <a:latin typeface="Cambria Math" panose="02040503050406030204" pitchFamily="18" charset="0"/>
                <a:ea typeface="Cambria Math" panose="02040503050406030204" pitchFamily="18" charset="0"/>
              </a:rPr>
              <a:t>Maximum Sustainable Yield of Fish in a Lake</a:t>
            </a:r>
          </a:p>
        </p:txBody>
      </p:sp>
    </p:spTree>
    <p:extLst>
      <p:ext uri="{BB962C8B-B14F-4D97-AF65-F5344CB8AC3E}">
        <p14:creationId xmlns:p14="http://schemas.microsoft.com/office/powerpoint/2010/main" val="1386289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Managing a Fishing Lake</a:t>
            </a:r>
          </a:p>
        </p:txBody>
      </p:sp>
      <p:sp>
        <p:nvSpPr>
          <p:cNvPr id="6" name="TextBox 5"/>
          <p:cNvSpPr txBox="1"/>
          <p:nvPr/>
        </p:nvSpPr>
        <p:spPr>
          <a:xfrm>
            <a:off x="299803" y="988358"/>
            <a:ext cx="4282358" cy="1754326"/>
          </a:xfrm>
          <a:prstGeom prst="rect">
            <a:avLst/>
          </a:prstGeom>
          <a:noFill/>
        </p:spPr>
        <p:txBody>
          <a:bodyPr wrap="square" rtlCol="0">
            <a:spAutoFit/>
          </a:bodyPr>
          <a:lstStyle/>
          <a:p>
            <a:pPr algn="just"/>
            <a:r>
              <a:rPr lang="en-US" dirty="0"/>
              <a:t>Consider a lake fish population which increases on average by 20% annually. Each year, fishing on the lake is allowed until 1200 fish are caught. Thereafter, fishing is banned. Currently, there are 12,230 fish in the lake.</a:t>
            </a:r>
          </a:p>
        </p:txBody>
      </p:sp>
      <p:pic>
        <p:nvPicPr>
          <p:cNvPr id="3" name="Picture 2" descr="Image result for fishi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86059" y="252118"/>
            <a:ext cx="4175719" cy="23488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6400" y="2956560"/>
            <a:ext cx="8455378" cy="2585323"/>
          </a:xfrm>
          <a:prstGeom prst="rect">
            <a:avLst/>
          </a:prstGeom>
          <a:noFill/>
        </p:spPr>
        <p:txBody>
          <a:bodyPr wrap="square" rtlCol="0">
            <a:spAutoFit/>
          </a:bodyPr>
          <a:lstStyle/>
          <a:p>
            <a:pPr marL="342900" indent="-342900">
              <a:buFont typeface="+mj-lt"/>
              <a:buAutoNum type="alphaLcPeriod"/>
            </a:pPr>
            <a:r>
              <a:rPr lang="en-US" dirty="0"/>
              <a:t>Write a difference equation for the lake fish population and find the general solution.</a:t>
            </a:r>
            <a:br>
              <a:rPr lang="en-US" dirty="0"/>
            </a:br>
            <a:endParaRPr lang="en-US" dirty="0"/>
          </a:p>
          <a:p>
            <a:pPr marL="342900" indent="-342900">
              <a:buFont typeface="+mj-lt"/>
              <a:buAutoNum type="alphaLcPeriod"/>
            </a:pPr>
            <a:r>
              <a:rPr lang="en-US" dirty="0"/>
              <a:t>How many fish are in the lake after 5 years?</a:t>
            </a:r>
            <a:br>
              <a:rPr lang="en-US" dirty="0"/>
            </a:br>
            <a:endParaRPr lang="en-US" dirty="0"/>
          </a:p>
          <a:p>
            <a:pPr marL="342900" indent="-342900">
              <a:buFont typeface="+mj-lt"/>
              <a:buAutoNum type="alphaLcPeriod"/>
            </a:pPr>
            <a:r>
              <a:rPr lang="en-US" dirty="0" smtClean="0"/>
              <a:t>What is the equilibrium point of the model? Is it stable or unstable?</a:t>
            </a:r>
            <a:r>
              <a:rPr lang="en-US" dirty="0"/>
              <a:t/>
            </a:r>
            <a:br>
              <a:rPr lang="en-US" dirty="0"/>
            </a:br>
            <a:endParaRPr lang="en-US" dirty="0"/>
          </a:p>
          <a:p>
            <a:pPr marL="342900" indent="-342900">
              <a:buFont typeface="+mj-lt"/>
              <a:buAutoNum type="alphaLcPeriod"/>
            </a:pPr>
            <a:r>
              <a:rPr lang="en-US" dirty="0"/>
              <a:t>If the resource managers of the lake wanted the population to remain constant each year, what level of harvesting should they allow? Note, this value is referred to as the </a:t>
            </a:r>
            <a:r>
              <a:rPr lang="en-US" b="1" i="1" dirty="0"/>
              <a:t>maximum sustainable yield (MYS)</a:t>
            </a:r>
            <a:r>
              <a:rPr lang="en-US" dirty="0"/>
              <a:t>.</a:t>
            </a:r>
          </a:p>
        </p:txBody>
      </p:sp>
      <p:sp>
        <p:nvSpPr>
          <p:cNvPr id="7" name="TextBox 6"/>
          <p:cNvSpPr txBox="1"/>
          <p:nvPr/>
        </p:nvSpPr>
        <p:spPr>
          <a:xfrm>
            <a:off x="4081221" y="506849"/>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§5 Example</a:t>
            </a:r>
            <a:endParaRPr lang="en-US" sz="1600" b="1" dirty="0"/>
          </a:p>
        </p:txBody>
      </p:sp>
    </p:spTree>
    <p:extLst>
      <p:ext uri="{BB962C8B-B14F-4D97-AF65-F5344CB8AC3E}">
        <p14:creationId xmlns:p14="http://schemas.microsoft.com/office/powerpoint/2010/main" val="52843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Pharmacokinetics</a:t>
            </a:r>
          </a:p>
        </p:txBody>
      </p:sp>
      <p:sp>
        <p:nvSpPr>
          <p:cNvPr id="3" name="Text Placeholder 2"/>
          <p:cNvSpPr>
            <a:spLocks noGrp="1"/>
          </p:cNvSpPr>
          <p:nvPr>
            <p:ph type="body" idx="1"/>
          </p:nvPr>
        </p:nvSpPr>
        <p:spPr/>
        <p:txBody>
          <a:bodyPr/>
          <a:lstStyle/>
          <a:p>
            <a:r>
              <a:rPr lang="en-US" dirty="0"/>
              <a:t>A branch of pharmacology which </a:t>
            </a:r>
            <a:r>
              <a:rPr lang="en-US" b="1" dirty="0">
                <a:solidFill>
                  <a:schemeClr val="accent2">
                    <a:lumMod val="75000"/>
                  </a:schemeClr>
                </a:solidFill>
              </a:rPr>
              <a:t>quantifies</a:t>
            </a:r>
            <a:r>
              <a:rPr lang="en-US" dirty="0"/>
              <a:t> how the concentration of a substance administered to a living organism is absorbed by or eliminated from the body over time</a:t>
            </a:r>
          </a:p>
        </p:txBody>
      </p:sp>
    </p:spTree>
    <p:extLst>
      <p:ext uri="{BB962C8B-B14F-4D97-AF65-F5344CB8AC3E}">
        <p14:creationId xmlns:p14="http://schemas.microsoft.com/office/powerpoint/2010/main" val="2598049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 Placeholder 9"/>
              <p:cNvSpPr>
                <a:spLocks noGrp="1"/>
              </p:cNvSpPr>
              <p:nvPr>
                <p:ph type="body" sz="half" idx="2"/>
              </p:nvPr>
            </p:nvSpPr>
            <p:spPr>
              <a:xfrm>
                <a:off x="430212" y="3254237"/>
                <a:ext cx="3450671" cy="3167827"/>
              </a:xfrm>
            </p:spPr>
            <p:txBody>
              <a:bodyPr>
                <a:normAutofit/>
              </a:bodyPr>
              <a:lstStyle/>
              <a:p>
                <a:pPr>
                  <a:spcAft>
                    <a:spcPts val="600"/>
                  </a:spcAft>
                </a:pPr>
                <a14:m>
                  <m:oMath xmlns:m="http://schemas.openxmlformats.org/officeDocument/2006/math">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 </m:t>
                    </m:r>
                  </m:oMath>
                </a14:m>
                <a:r>
                  <a:rPr lang="en-US" sz="1800" dirty="0"/>
                  <a:t>amount of drug </a:t>
                </a:r>
                <a14:m>
                  <m:oMath xmlns:m="http://schemas.openxmlformats.org/officeDocument/2006/math">
                    <m:r>
                      <a:rPr lang="en-US" sz="1800" b="0" i="1" smtClean="0">
                        <a:latin typeface="Cambria Math" panose="02040503050406030204" pitchFamily="18" charset="0"/>
                      </a:rPr>
                      <m:t>𝑡</m:t>
                    </m:r>
                  </m:oMath>
                </a14:m>
                <a:r>
                  <a:rPr lang="en-US" sz="1800" b="0" dirty="0"/>
                  <a:t> hours after a single dose of size </a:t>
                </a:r>
                <a14:m>
                  <m:oMath xmlns:m="http://schemas.openxmlformats.org/officeDocument/2006/math">
                    <m:r>
                      <a:rPr lang="en-US" sz="1800" b="0" i="1" smtClean="0">
                        <a:latin typeface="Cambria Math" panose="02040503050406030204" pitchFamily="18" charset="0"/>
                      </a:rPr>
                      <m:t>𝑏</m:t>
                    </m:r>
                  </m:oMath>
                </a14:m>
                <a:endParaRPr lang="en-US" sz="1800" b="0" dirty="0"/>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m:t>
                      </m:r>
                      <m:r>
                        <a:rPr lang="en-US" sz="1800" b="0" i="1" smtClean="0">
                          <a:latin typeface="Cambria Math" panose="02040503050406030204" pitchFamily="18" charset="0"/>
                        </a:rPr>
                        <m:t>𝑏</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r>
                            <a:rPr lang="en-US" sz="1800" b="0" i="1" smtClean="0">
                              <a:latin typeface="Cambria Math" panose="02040503050406030204" pitchFamily="18" charset="0"/>
                            </a:rPr>
                            <m:t>𝑘𝑡</m:t>
                          </m:r>
                        </m:sup>
                      </m:sSup>
                      <m:r>
                        <a:rPr lang="en-US" sz="1800" b="0" i="1" smtClean="0">
                          <a:latin typeface="Cambria Math" panose="02040503050406030204" pitchFamily="18" charset="0"/>
                        </a:rPr>
                        <m:t>,  </m:t>
                      </m:r>
                      <m:r>
                        <a:rPr lang="en-US" sz="1800" b="0" i="1" smtClean="0">
                          <a:latin typeface="Cambria Math" panose="02040503050406030204" pitchFamily="18" charset="0"/>
                        </a:rPr>
                        <m:t>𝑏</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&gt;0</m:t>
                      </m:r>
                    </m:oMath>
                  </m:oMathPara>
                </a14:m>
                <a:endParaRPr lang="en-US" sz="1800" b="0" dirty="0"/>
              </a:p>
              <a:p>
                <a:endParaRPr lang="en-US" sz="1800" dirty="0"/>
              </a:p>
              <a:p>
                <a:pPr>
                  <a:spcAft>
                    <a:spcPts val="600"/>
                  </a:spcAft>
                </a:pP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 </m:t>
                    </m:r>
                  </m:oMath>
                </a14:m>
                <a:r>
                  <a:rPr lang="en-US" sz="1800" b="0" dirty="0"/>
                  <a:t>half-life of the drug</a:t>
                </a: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𝑘</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ln</m:t>
                              </m:r>
                            </m:fName>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2</m:t>
                                  </m:r>
                                </m:e>
                              </m:d>
                            </m:e>
                          </m:func>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m:t>
                              </m:r>
                            </m:sup>
                          </m:sSup>
                        </m:den>
                      </m:f>
                    </m:oMath>
                  </m:oMathPara>
                </a14:m>
                <a:endParaRPr lang="en-US" sz="1800" b="0" dirty="0"/>
              </a:p>
              <a:p>
                <a:endParaRPr lang="en-US" sz="1800" b="0" dirty="0"/>
              </a:p>
              <a:p>
                <a:endParaRPr lang="en-US" sz="1800" dirty="0"/>
              </a:p>
            </p:txBody>
          </p:sp>
        </mc:Choice>
        <mc:Fallback xmlns="">
          <p:sp>
            <p:nvSpPr>
              <p:cNvPr id="10" name="Text Placeholder 9"/>
              <p:cNvSpPr>
                <a:spLocks noGrp="1" noRot="1" noChangeAspect="1" noMove="1" noResize="1" noEditPoints="1" noAdjustHandles="1" noChangeArrowheads="1" noChangeShapeType="1" noTextEdit="1"/>
              </p:cNvSpPr>
              <p:nvPr>
                <p:ph type="body" sz="half" idx="2"/>
              </p:nvPr>
            </p:nvSpPr>
            <p:spPr>
              <a:xfrm>
                <a:off x="430212" y="3254237"/>
                <a:ext cx="3450671" cy="3167827"/>
              </a:xfrm>
              <a:blipFill>
                <a:blip r:embed="rId2"/>
                <a:stretch>
                  <a:fillRect l="-1590" t="-1927"/>
                </a:stretch>
              </a:blipFill>
            </p:spPr>
            <p:txBody>
              <a:bodyPr/>
              <a:lstStyle/>
              <a:p>
                <a:r>
                  <a:rPr lang="en-US">
                    <a:noFill/>
                  </a:rPr>
                  <a:t> </a:t>
                </a:r>
              </a:p>
            </p:txBody>
          </p:sp>
        </mc:Fallback>
      </mc:AlternateContent>
      <p:pic>
        <p:nvPicPr>
          <p:cNvPr id="1031" name="Picture 7" descr="http://www.campusecology.wsu.edu/page001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1113237"/>
            <a:ext cx="3035300" cy="20389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bodinee\Documents\My Dropbox\Teaching\Math 214 - Discrete Mathematical Modeling\Reference Readings\figures\DrugDec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28600"/>
            <a:ext cx="5029200" cy="30484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bodinee\Documents\My Dropbox\Teaching\Math 214 - Discrete Mathematical Modeling\Reference Readings\figures\DrugDosingGrap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475" y="3309296"/>
            <a:ext cx="5029200" cy="33201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 y="465138"/>
            <a:ext cx="8458199" cy="523220"/>
          </a:xfrm>
          <a:prstGeom prst="rect">
            <a:avLst/>
          </a:prstGeom>
          <a:noFill/>
        </p:spPr>
        <p:txBody>
          <a:bodyPr wrap="square" rtlCol="0">
            <a:spAutoFit/>
          </a:bodyPr>
          <a:lstStyle/>
          <a:p>
            <a:r>
              <a:rPr lang="en-US" sz="2800" b="1" dirty="0"/>
              <a:t>Drug Dosing Models</a:t>
            </a:r>
          </a:p>
        </p:txBody>
      </p:sp>
      <mc:AlternateContent xmlns:mc="http://schemas.openxmlformats.org/markup-compatibility/2006" xmlns:a14="http://schemas.microsoft.com/office/drawing/2010/main">
        <mc:Choice Requires="a14">
          <p:sp>
            <p:nvSpPr>
              <p:cNvPr id="11" name="Rectangle 10"/>
              <p:cNvSpPr/>
              <p:nvPr/>
            </p:nvSpPr>
            <p:spPr>
              <a:xfrm>
                <a:off x="4997305" y="5055252"/>
                <a:ext cx="4061637" cy="928267"/>
              </a:xfrm>
              <a:prstGeom prst="rect">
                <a:avLst/>
              </a:prstGeom>
            </p:spPr>
            <p:txBody>
              <a:bodyPr wrap="square">
                <a:spAutoFit/>
              </a:bodyPr>
              <a:lstStyle/>
              <a:p>
                <a:r>
                  <a:rPr lang="en-US" dirty="0"/>
                  <a:t>Amount of drug in the body after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+1</m:t>
                    </m:r>
                  </m:oMath>
                </a14:m>
                <a:r>
                  <a:rPr lang="en-US" b="0" dirty="0"/>
                  <a:t> doses of size </a:t>
                </a:r>
                <a14:m>
                  <m:oMath xmlns:m="http://schemas.openxmlformats.org/officeDocument/2006/math">
                    <m:r>
                      <a:rPr lang="en-US" b="0" i="1" smtClean="0">
                        <a:latin typeface="Cambria Math" panose="02040503050406030204" pitchFamily="18" charset="0"/>
                      </a:rPr>
                      <m:t>𝑏</m:t>
                    </m:r>
                  </m:oMath>
                </a14:m>
                <a:r>
                  <a:rPr lang="en-US" b="0" dirty="0"/>
                  <a:t> spaced </a:t>
                </a:r>
                <a14:m>
                  <m:oMath xmlns:m="http://schemas.openxmlformats.org/officeDocument/2006/math">
                    <m:r>
                      <a:rPr lang="en-US" b="0" i="1" smtClean="0">
                        <a:latin typeface="Cambria Math" panose="02040503050406030204" pitchFamily="18" charset="0"/>
                      </a:rPr>
                      <m:t>𝜏</m:t>
                    </m:r>
                  </m:oMath>
                </a14:m>
                <a:r>
                  <a:rPr lang="en-US" b="0" dirty="0"/>
                  <a:t> hours apart</a:t>
                </a:r>
              </a:p>
              <a:p>
                <a:pPr/>
                <a14:m>
                  <m:oMathPara xmlns:m="http://schemas.openxmlformats.org/officeDocument/2006/math">
                    <m:oMathParaPr>
                      <m:jc m:val="centerGroup"/>
                    </m:oMathParaPr>
                    <m:oMath xmlns:m="http://schemas.openxmlformats.org/officeDocument/2006/math">
                      <m:sSub>
                        <m:sSubPr>
                          <m:ctrlPr>
                            <a:rPr lang="en-US" b="0" i="1" smtClean="0">
                              <a:solidFill>
                                <a:srgbClr val="A40000"/>
                              </a:solidFill>
                              <a:latin typeface="Cambria Math" panose="02040503050406030204" pitchFamily="18" charset="0"/>
                            </a:rPr>
                          </m:ctrlPr>
                        </m:sSubPr>
                        <m:e>
                          <m:r>
                            <a:rPr lang="en-US" b="0" i="1" smtClean="0">
                              <a:solidFill>
                                <a:srgbClr val="A40000"/>
                              </a:solidFill>
                              <a:latin typeface="Cambria Math" panose="02040503050406030204" pitchFamily="18" charset="0"/>
                            </a:rPr>
                            <m:t>𝑥</m:t>
                          </m:r>
                        </m:e>
                        <m:sub>
                          <m:r>
                            <a:rPr lang="en-US" b="0" i="1" smtClean="0">
                              <a:solidFill>
                                <a:srgbClr val="A40000"/>
                              </a:solidFill>
                              <a:latin typeface="Cambria Math" panose="02040503050406030204" pitchFamily="18" charset="0"/>
                            </a:rPr>
                            <m:t>𝑛</m:t>
                          </m:r>
                          <m:r>
                            <a:rPr lang="en-US" b="0" i="1" smtClean="0">
                              <a:solidFill>
                                <a:srgbClr val="A40000"/>
                              </a:solidFill>
                              <a:latin typeface="Cambria Math" panose="02040503050406030204" pitchFamily="18" charset="0"/>
                            </a:rPr>
                            <m:t>+1</m:t>
                          </m:r>
                        </m:sub>
                      </m:sSub>
                      <m:r>
                        <a:rPr lang="en-US" b="0" i="1" smtClean="0">
                          <a:solidFill>
                            <a:srgbClr val="A40000"/>
                          </a:solidFill>
                          <a:latin typeface="Cambria Math" panose="02040503050406030204" pitchFamily="18" charset="0"/>
                        </a:rPr>
                        <m:t>=</m:t>
                      </m:r>
                      <m:sSub>
                        <m:sSubPr>
                          <m:ctrlPr>
                            <a:rPr lang="en-US" b="0" i="1" smtClean="0">
                              <a:solidFill>
                                <a:srgbClr val="A40000"/>
                              </a:solidFill>
                              <a:latin typeface="Cambria Math" panose="02040503050406030204" pitchFamily="18" charset="0"/>
                            </a:rPr>
                          </m:ctrlPr>
                        </m:sSubPr>
                        <m:e>
                          <m:r>
                            <a:rPr lang="en-US" b="0" i="1" smtClean="0">
                              <a:solidFill>
                                <a:srgbClr val="A40000"/>
                              </a:solidFill>
                              <a:latin typeface="Cambria Math" panose="02040503050406030204" pitchFamily="18" charset="0"/>
                            </a:rPr>
                            <m:t>𝑥</m:t>
                          </m:r>
                        </m:e>
                        <m:sub>
                          <m:r>
                            <a:rPr lang="en-US" b="0" i="1" smtClean="0">
                              <a:solidFill>
                                <a:srgbClr val="A40000"/>
                              </a:solidFill>
                              <a:latin typeface="Cambria Math" panose="02040503050406030204" pitchFamily="18" charset="0"/>
                            </a:rPr>
                            <m:t>𝑛</m:t>
                          </m:r>
                        </m:sub>
                      </m:sSub>
                      <m:sSup>
                        <m:sSupPr>
                          <m:ctrlPr>
                            <a:rPr lang="en-US" b="0" i="1" smtClean="0">
                              <a:solidFill>
                                <a:srgbClr val="A40000"/>
                              </a:solidFill>
                              <a:latin typeface="Cambria Math" panose="02040503050406030204" pitchFamily="18" charset="0"/>
                            </a:rPr>
                          </m:ctrlPr>
                        </m:sSupPr>
                        <m:e>
                          <m:r>
                            <a:rPr lang="en-US" b="0" i="1" smtClean="0">
                              <a:solidFill>
                                <a:srgbClr val="A40000"/>
                              </a:solidFill>
                              <a:latin typeface="Cambria Math" panose="02040503050406030204" pitchFamily="18" charset="0"/>
                            </a:rPr>
                            <m:t>𝑒</m:t>
                          </m:r>
                        </m:e>
                        <m:sup>
                          <m:r>
                            <a:rPr lang="en-US" b="0" i="1" smtClean="0">
                              <a:solidFill>
                                <a:srgbClr val="A40000"/>
                              </a:solidFill>
                              <a:latin typeface="Cambria Math" panose="02040503050406030204" pitchFamily="18" charset="0"/>
                            </a:rPr>
                            <m:t>−</m:t>
                          </m:r>
                          <m:r>
                            <a:rPr lang="en-US" b="0" i="1" smtClean="0">
                              <a:solidFill>
                                <a:srgbClr val="A40000"/>
                              </a:solidFill>
                              <a:latin typeface="Cambria Math" panose="02040503050406030204" pitchFamily="18" charset="0"/>
                            </a:rPr>
                            <m:t>𝑘</m:t>
                          </m:r>
                          <m:r>
                            <a:rPr lang="en-US" b="0" i="1" smtClean="0">
                              <a:solidFill>
                                <a:srgbClr val="A40000"/>
                              </a:solidFill>
                              <a:latin typeface="Cambria Math" panose="02040503050406030204" pitchFamily="18" charset="0"/>
                            </a:rPr>
                            <m:t>𝜏</m:t>
                          </m:r>
                        </m:sup>
                      </m:sSup>
                      <m:r>
                        <a:rPr lang="en-US" b="0" i="1" smtClean="0">
                          <a:solidFill>
                            <a:srgbClr val="A40000"/>
                          </a:solidFill>
                          <a:latin typeface="Cambria Math" panose="02040503050406030204" pitchFamily="18" charset="0"/>
                        </a:rPr>
                        <m:t>+</m:t>
                      </m:r>
                      <m:r>
                        <a:rPr lang="en-US" b="0" i="1" smtClean="0">
                          <a:solidFill>
                            <a:srgbClr val="A40000"/>
                          </a:solidFill>
                          <a:latin typeface="Cambria Math" panose="02040503050406030204" pitchFamily="18" charset="0"/>
                        </a:rPr>
                        <m:t>𝑏</m:t>
                      </m:r>
                    </m:oMath>
                  </m:oMathPara>
                </a14:m>
                <a:endParaRPr lang="en-US" b="0" dirty="0">
                  <a:solidFill>
                    <a:srgbClr val="A4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4997305" y="5055252"/>
                <a:ext cx="4061637" cy="928267"/>
              </a:xfrm>
              <a:prstGeom prst="rect">
                <a:avLst/>
              </a:prstGeom>
              <a:blipFill>
                <a:blip r:embed="rId6"/>
                <a:stretch>
                  <a:fillRect l="-1351" t="-3268"/>
                </a:stretch>
              </a:blipFill>
            </p:spPr>
            <p:txBody>
              <a:bodyPr/>
              <a:lstStyle/>
              <a:p>
                <a:r>
                  <a:rPr lang="en-US">
                    <a:noFill/>
                  </a:rPr>
                  <a:t> </a:t>
                </a:r>
              </a:p>
            </p:txBody>
          </p:sp>
        </mc:Fallback>
      </mc:AlternateContent>
    </p:spTree>
    <p:extLst>
      <p:ext uri="{BB962C8B-B14F-4D97-AF65-F5344CB8AC3E}">
        <p14:creationId xmlns:p14="http://schemas.microsoft.com/office/powerpoint/2010/main" val="26897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Reference Reading Section 6</a:t>
            </a:r>
          </a:p>
          <a:p>
            <a:endParaRPr lang="en-US" dirty="0"/>
          </a:p>
        </p:txBody>
      </p:sp>
      <p:pic>
        <p:nvPicPr>
          <p:cNvPr id="2050" name="Picture 2" descr="Image result for taking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238" y="2129589"/>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307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Treating Epilepsy</a:t>
            </a:r>
          </a:p>
        </p:txBody>
      </p:sp>
      <p:sp>
        <p:nvSpPr>
          <p:cNvPr id="3" name="TextBox 2"/>
          <p:cNvSpPr txBox="1"/>
          <p:nvPr/>
        </p:nvSpPr>
        <p:spPr>
          <a:xfrm>
            <a:off x="3040071" y="542082"/>
            <a:ext cx="5722928" cy="369332"/>
          </a:xfrm>
          <a:prstGeom prst="rect">
            <a:avLst/>
          </a:prstGeom>
          <a:noFill/>
        </p:spPr>
        <p:txBody>
          <a:bodyPr wrap="square" rtlCol="0">
            <a:spAutoFit/>
          </a:bodyPr>
          <a:lstStyle/>
          <a:p>
            <a:endParaRPr lang="en-US" dirty="0"/>
          </a:p>
        </p:txBody>
      </p:sp>
      <p:sp>
        <p:nvSpPr>
          <p:cNvPr id="7" name="Rectangle 6"/>
          <p:cNvSpPr/>
          <p:nvPr/>
        </p:nvSpPr>
        <p:spPr>
          <a:xfrm>
            <a:off x="539948" y="5933400"/>
            <a:ext cx="8393315" cy="646331"/>
          </a:xfrm>
          <a:prstGeom prst="rect">
            <a:avLst/>
          </a:prstGeom>
        </p:spPr>
        <p:txBody>
          <a:bodyPr wrap="square">
            <a:spAutoFit/>
          </a:bodyPr>
          <a:lstStyle/>
          <a:p>
            <a:r>
              <a:rPr lang="en-US" dirty="0"/>
              <a:t>mg Levetiracetam versus time profiles following a single oral dose (500–5000 mg) in healthy volunteers (</a:t>
            </a:r>
            <a:r>
              <a:rPr lang="en-US" i="1" dirty="0"/>
              <a:t>n</a:t>
            </a:r>
            <a:r>
              <a:rPr lang="en-US" dirty="0"/>
              <a:t> = 8)</a:t>
            </a:r>
          </a:p>
        </p:txBody>
      </p:sp>
      <p:sp>
        <p:nvSpPr>
          <p:cNvPr id="9" name="Rectangle 8"/>
          <p:cNvSpPr/>
          <p:nvPr/>
        </p:nvSpPr>
        <p:spPr>
          <a:xfrm>
            <a:off x="304800" y="1041319"/>
            <a:ext cx="8393315" cy="923330"/>
          </a:xfrm>
          <a:prstGeom prst="rect">
            <a:avLst/>
          </a:prstGeom>
        </p:spPr>
        <p:txBody>
          <a:bodyPr wrap="square">
            <a:spAutoFit/>
          </a:bodyPr>
          <a:lstStyle/>
          <a:p>
            <a:r>
              <a:rPr lang="en-US" dirty="0"/>
              <a:t>Levetiracetam is a drug used to treat epilepsy, and has a half-life of 6-8 hours in plasma.</a:t>
            </a:r>
          </a:p>
          <a:p>
            <a:r>
              <a:rPr lang="en-US" dirty="0"/>
              <a:t>Plasma is the extracellular matrix of blood cells and accounts for about 55% of total blood volume.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576" y="2017610"/>
            <a:ext cx="6086719" cy="3915790"/>
          </a:xfrm>
          <a:prstGeom prst="rect">
            <a:avLst/>
          </a:prstGeom>
        </p:spPr>
      </p:pic>
      <p:sp>
        <p:nvSpPr>
          <p:cNvPr id="8" name="TextBox 7"/>
          <p:cNvSpPr txBox="1"/>
          <p:nvPr/>
        </p:nvSpPr>
        <p:spPr>
          <a:xfrm>
            <a:off x="3133725" y="536000"/>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§6 Example</a:t>
            </a:r>
            <a:endParaRPr lang="en-US" sz="1600" b="1" dirty="0"/>
          </a:p>
        </p:txBody>
      </p:sp>
    </p:spTree>
    <p:extLst>
      <p:ext uri="{BB962C8B-B14F-4D97-AF65-F5344CB8AC3E}">
        <p14:creationId xmlns:p14="http://schemas.microsoft.com/office/powerpoint/2010/main" val="808805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Treating Epilepsy</a:t>
            </a:r>
          </a:p>
        </p:txBody>
      </p:sp>
      <p:sp>
        <p:nvSpPr>
          <p:cNvPr id="3" name="TextBox 2"/>
          <p:cNvSpPr txBox="1"/>
          <p:nvPr/>
        </p:nvSpPr>
        <p:spPr>
          <a:xfrm>
            <a:off x="3040071" y="542082"/>
            <a:ext cx="5722928" cy="369332"/>
          </a:xfrm>
          <a:prstGeom prst="rect">
            <a:avLst/>
          </a:prstGeom>
          <a:noFill/>
        </p:spPr>
        <p:txBody>
          <a:bodyPr wrap="square" rtlCol="0">
            <a:spAutoFit/>
          </a:bodyPr>
          <a:lstStyle/>
          <a:p>
            <a:endParaRPr lang="en-US" dirty="0"/>
          </a:p>
        </p:txBody>
      </p:sp>
      <p:sp>
        <p:nvSpPr>
          <p:cNvPr id="9" name="Rectangle 8"/>
          <p:cNvSpPr/>
          <p:nvPr/>
        </p:nvSpPr>
        <p:spPr>
          <a:xfrm>
            <a:off x="304800" y="1041319"/>
            <a:ext cx="6035841" cy="923330"/>
          </a:xfrm>
          <a:prstGeom prst="rect">
            <a:avLst/>
          </a:prstGeom>
        </p:spPr>
        <p:txBody>
          <a:bodyPr wrap="square">
            <a:spAutoFit/>
          </a:bodyPr>
          <a:lstStyle/>
          <a:p>
            <a:r>
              <a:rPr lang="en-US" dirty="0"/>
              <a:t>Levetiracetam is a drug used to treat epilepsy, and has a half-life of 6-8 hours in plasma. Plasma is the extracellular matrix of blood cells and accounts for about 55% of total blood volume.</a:t>
            </a:r>
          </a:p>
        </p:txBody>
      </p:sp>
      <p:pic>
        <p:nvPicPr>
          <p:cNvPr id="1026" name="Picture 2" descr="Image result for levetiracetam keppra 500 mg"/>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2025" t="7146" r="2568" b="7496"/>
          <a:stretch/>
        </p:blipFill>
        <p:spPr bwMode="auto">
          <a:xfrm>
            <a:off x="6521116" y="120317"/>
            <a:ext cx="2422357" cy="21672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Rectangle 7"/>
              <p:cNvSpPr/>
              <p:nvPr/>
            </p:nvSpPr>
            <p:spPr>
              <a:xfrm>
                <a:off x="300784" y="2072022"/>
                <a:ext cx="8642689" cy="3149195"/>
              </a:xfrm>
              <a:prstGeom prst="rect">
                <a:avLst/>
              </a:prstGeom>
            </p:spPr>
            <p:txBody>
              <a:bodyPr wrap="square">
                <a:spAutoFit/>
              </a:bodyPr>
              <a:lstStyle/>
              <a:p>
                <a:pPr marL="342900" indent="-342900">
                  <a:buFont typeface="+mj-lt"/>
                  <a:buAutoNum type="alphaLcPeriod"/>
                </a:pPr>
                <a:r>
                  <a:rPr lang="en-US" dirty="0"/>
                  <a:t>If the half-life of levetiracetam is 7 hours, what is the decay rate (</a:t>
                </a:r>
                <a14:m>
                  <m:oMath xmlns:m="http://schemas.openxmlformats.org/officeDocument/2006/math">
                    <m:r>
                      <a:rPr lang="en-US" b="0" i="1" smtClean="0">
                        <a:latin typeface="Cambria Math" panose="02040503050406030204" pitchFamily="18" charset="0"/>
                      </a:rPr>
                      <m:t>𝑘</m:t>
                    </m:r>
                  </m:oMath>
                </a14:m>
                <a:r>
                  <a:rPr lang="en-US" dirty="0"/>
                  <a:t>) of the drug? Given that the decay rate is estimated to be between 6 – 8 hours, what is the corresponding range in the decay rate?</a:t>
                </a:r>
              </a:p>
              <a:p>
                <a:pPr marL="342900" indent="-342900">
                  <a:buFont typeface="+mj-lt"/>
                  <a:buAutoNum type="alphaLcPeriod"/>
                </a:pPr>
                <a:endParaRPr lang="en-US" dirty="0"/>
              </a:p>
              <a:p>
                <a:pPr marL="342900" indent="-342900">
                  <a:buFont typeface="+mj-lt"/>
                  <a:buAutoNum type="alphaLcPeriod"/>
                </a:pPr>
                <a:r>
                  <a:rPr lang="en-US" dirty="0"/>
                  <a:t>Suppose a patient is prescribed a daily dose of 1000 mg to be given in two 500 mg doses administered 12 hours apart. 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a14:m>
                <a:r>
                  <a:rPr lang="en-US" dirty="0"/>
                  <a:t> represent the amount of levetiracetam in the body after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𝑡h</m:t>
                        </m:r>
                      </m:sup>
                    </m:sSup>
                  </m:oMath>
                </a14:m>
                <a:r>
                  <a:rPr lang="en-US" dirty="0"/>
                  <a:t> dose is administered. Express the dosing scheme using an equation of the form</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𝜏</m:t>
                          </m:r>
                        </m:sup>
                      </m:sSup>
                      <m:r>
                        <a:rPr lang="en-US" b="0" i="1" smtClean="0">
                          <a:latin typeface="Cambria Math" panose="02040503050406030204" pitchFamily="18" charset="0"/>
                        </a:rPr>
                        <m:t>+</m:t>
                      </m:r>
                      <m:r>
                        <a:rPr lang="en-US" b="0" i="1" smtClean="0">
                          <a:latin typeface="Cambria Math" panose="02040503050406030204" pitchFamily="18" charset="0"/>
                        </a:rPr>
                        <m:t>𝑏</m:t>
                      </m:r>
                    </m:oMath>
                  </m:oMathPara>
                </a14:m>
                <a:endParaRPr lang="en-US" dirty="0"/>
              </a:p>
              <a:p>
                <a:endParaRPr lang="en-US" dirty="0"/>
              </a:p>
              <a:p>
                <a:pPr marL="342900" indent="-342900">
                  <a:buFont typeface="+mj-lt"/>
                  <a:buAutoNum type="alphaLcPeriod" startAt="3"/>
                </a:pPr>
                <a:r>
                  <a:rPr lang="en-US" dirty="0"/>
                  <a:t>What is the maximum amount of drug that will accumulate in the patient’s body?</a:t>
                </a:r>
              </a:p>
            </p:txBody>
          </p:sp>
        </mc:Choice>
        <mc:Fallback xmlns="">
          <p:sp>
            <p:nvSpPr>
              <p:cNvPr id="8" name="Rectangle 7"/>
              <p:cNvSpPr>
                <a:spLocks noRot="1" noChangeAspect="1" noMove="1" noResize="1" noEditPoints="1" noAdjustHandles="1" noChangeArrowheads="1" noChangeShapeType="1" noTextEdit="1"/>
              </p:cNvSpPr>
              <p:nvPr/>
            </p:nvSpPr>
            <p:spPr>
              <a:xfrm>
                <a:off x="300784" y="2072022"/>
                <a:ext cx="8642689" cy="3149195"/>
              </a:xfrm>
              <a:prstGeom prst="rect">
                <a:avLst/>
              </a:prstGeom>
              <a:blipFill>
                <a:blip r:embed="rId3"/>
                <a:stretch>
                  <a:fillRect l="-564" t="-1163" b="-2326"/>
                </a:stretch>
              </a:blipFill>
            </p:spPr>
            <p:txBody>
              <a:bodyPr/>
              <a:lstStyle/>
              <a:p>
                <a:r>
                  <a:rPr lang="en-US">
                    <a:noFill/>
                  </a:rPr>
                  <a:t> </a:t>
                </a:r>
              </a:p>
            </p:txBody>
          </p:sp>
        </mc:Fallback>
      </mc:AlternateContent>
      <p:sp>
        <p:nvSpPr>
          <p:cNvPr id="7" name="TextBox 6"/>
          <p:cNvSpPr txBox="1"/>
          <p:nvPr/>
        </p:nvSpPr>
        <p:spPr>
          <a:xfrm>
            <a:off x="3133725" y="536000"/>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§6 Example</a:t>
            </a:r>
            <a:endParaRPr lang="en-US" sz="1600" b="1" dirty="0"/>
          </a:p>
        </p:txBody>
      </p:sp>
    </p:spTree>
    <p:extLst>
      <p:ext uri="{BB962C8B-B14F-4D97-AF65-F5344CB8AC3E}">
        <p14:creationId xmlns:p14="http://schemas.microsoft.com/office/powerpoint/2010/main" val="2910315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Treating Epilepsy</a:t>
            </a:r>
          </a:p>
        </p:txBody>
      </p:sp>
      <p:sp>
        <p:nvSpPr>
          <p:cNvPr id="3" name="TextBox 2"/>
          <p:cNvSpPr txBox="1"/>
          <p:nvPr/>
        </p:nvSpPr>
        <p:spPr>
          <a:xfrm>
            <a:off x="3040071" y="542082"/>
            <a:ext cx="5722928" cy="369332"/>
          </a:xfrm>
          <a:prstGeom prst="rect">
            <a:avLst/>
          </a:prstGeom>
          <a:noFill/>
        </p:spPr>
        <p:txBody>
          <a:bodyPr wrap="square" rtlCol="0">
            <a:spAutoFit/>
          </a:bodyPr>
          <a:lstStyle/>
          <a:p>
            <a:endParaRPr lang="en-US" dirty="0"/>
          </a:p>
        </p:txBody>
      </p:sp>
      <p:sp>
        <p:nvSpPr>
          <p:cNvPr id="9" name="Rectangle 8"/>
          <p:cNvSpPr/>
          <p:nvPr/>
        </p:nvSpPr>
        <p:spPr>
          <a:xfrm>
            <a:off x="304800" y="1041319"/>
            <a:ext cx="6035841" cy="923330"/>
          </a:xfrm>
          <a:prstGeom prst="rect">
            <a:avLst/>
          </a:prstGeom>
        </p:spPr>
        <p:txBody>
          <a:bodyPr wrap="square">
            <a:spAutoFit/>
          </a:bodyPr>
          <a:lstStyle/>
          <a:p>
            <a:r>
              <a:rPr lang="en-US" dirty="0"/>
              <a:t>Levetiracetam is a drug used to treat epilepsy, and has a half-life of 6-8 hours in plasma. Plasma is the extracellular matrix of blood cells and accounts for about 55% of total blood volume.</a:t>
            </a:r>
          </a:p>
        </p:txBody>
      </p:sp>
      <p:pic>
        <p:nvPicPr>
          <p:cNvPr id="1026" name="Picture 2" descr="Image result for levetiracetam keppra 500 mg"/>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2025" t="7146" r="2568" b="7496"/>
          <a:stretch/>
        </p:blipFill>
        <p:spPr bwMode="auto">
          <a:xfrm>
            <a:off x="6521116" y="120317"/>
            <a:ext cx="2422357" cy="21672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00784" y="2072022"/>
            <a:ext cx="8642689" cy="3416320"/>
          </a:xfrm>
          <a:prstGeom prst="rect">
            <a:avLst/>
          </a:prstGeom>
        </p:spPr>
        <p:txBody>
          <a:bodyPr wrap="square">
            <a:spAutoFit/>
          </a:bodyPr>
          <a:lstStyle/>
          <a:p>
            <a:r>
              <a:rPr lang="en-US" dirty="0"/>
              <a:t>Suppose levetiracetam is most effective when the total amount in the body remains above 500 mg. However, it has been shown that a dosing regime of more than 3000 mg per day does not confer any additional benefit.</a:t>
            </a:r>
          </a:p>
          <a:p>
            <a:pPr marL="342900" indent="-342900">
              <a:buFont typeface="+mj-lt"/>
              <a:buAutoNum type="alphaLcPeriod" startAt="4"/>
            </a:pPr>
            <a:endParaRPr lang="en-US" dirty="0"/>
          </a:p>
          <a:p>
            <a:pPr marL="342900" indent="-342900">
              <a:buFont typeface="+mj-lt"/>
              <a:buAutoNum type="alphaLcPeriod" startAt="4"/>
            </a:pPr>
            <a:r>
              <a:rPr lang="en-US" dirty="0"/>
              <a:t>If the patient were to use 1000 mg doses, what would be a suitable dosing strategy for the patient (i.e., how often should the patient take a dose)?</a:t>
            </a:r>
          </a:p>
          <a:p>
            <a:pPr marL="342900" indent="-342900">
              <a:buFont typeface="+mj-lt"/>
              <a:buAutoNum type="alphaLcPeriod" startAt="4"/>
            </a:pPr>
            <a:endParaRPr lang="en-US" dirty="0"/>
          </a:p>
          <a:p>
            <a:pPr marL="342900" indent="-342900">
              <a:buFont typeface="+mj-lt"/>
              <a:buAutoNum type="alphaLcPeriod" startAt="4"/>
            </a:pPr>
            <a:r>
              <a:rPr lang="en-US" dirty="0"/>
              <a:t>What would be a suitable dose size if the patient takes two doses per day? What is the maximum amount of levetiracetam that accumulates in the patient’s body?</a:t>
            </a:r>
          </a:p>
          <a:p>
            <a:pPr marL="342900" indent="-342900">
              <a:buFont typeface="+mj-lt"/>
              <a:buAutoNum type="alphaLcPeriod" startAt="4"/>
            </a:pPr>
            <a:endParaRPr lang="en-US" dirty="0"/>
          </a:p>
          <a:p>
            <a:pPr marL="342900" indent="-342900">
              <a:buFont typeface="+mj-lt"/>
              <a:buAutoNum type="alphaLcPeriod" startAt="4"/>
            </a:pPr>
            <a:r>
              <a:rPr lang="en-US" dirty="0"/>
              <a:t>Could the patient take just one dose per day? If so, what should the dose size be? What is the maximum amount of levetiracetam that accumulates in the patient’s body?</a:t>
            </a:r>
          </a:p>
        </p:txBody>
      </p:sp>
      <p:sp>
        <p:nvSpPr>
          <p:cNvPr id="7" name="TextBox 6"/>
          <p:cNvSpPr txBox="1"/>
          <p:nvPr/>
        </p:nvSpPr>
        <p:spPr>
          <a:xfrm>
            <a:off x="3133725" y="536000"/>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§6 Example</a:t>
            </a:r>
            <a:endParaRPr lang="en-US" sz="1600" b="1" dirty="0"/>
          </a:p>
        </p:txBody>
      </p:sp>
    </p:spTree>
    <p:extLst>
      <p:ext uri="{BB962C8B-B14F-4D97-AF65-F5344CB8AC3E}">
        <p14:creationId xmlns:p14="http://schemas.microsoft.com/office/powerpoint/2010/main" val="3583786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244" y="3614828"/>
            <a:ext cx="6948487" cy="1238251"/>
          </a:xfrm>
        </p:spPr>
        <p:txBody>
          <a:bodyPr/>
          <a:lstStyle/>
          <a:p>
            <a:r>
              <a:rPr lang="en-US" dirty="0"/>
              <a:t>Population Genetics</a:t>
            </a:r>
          </a:p>
        </p:txBody>
      </p:sp>
      <p:sp>
        <p:nvSpPr>
          <p:cNvPr id="3" name="Text Placeholder 2"/>
          <p:cNvSpPr>
            <a:spLocks noGrp="1"/>
          </p:cNvSpPr>
          <p:nvPr>
            <p:ph type="body" idx="1"/>
          </p:nvPr>
        </p:nvSpPr>
        <p:spPr>
          <a:xfrm>
            <a:off x="1092994" y="5172075"/>
            <a:ext cx="6948487" cy="1562103"/>
          </a:xfrm>
        </p:spPr>
        <p:txBody>
          <a:bodyPr/>
          <a:lstStyle/>
          <a:p>
            <a:r>
              <a:rPr lang="en-US" dirty="0" smtClean="0">
                <a:hlinkClick r:id="rId2"/>
              </a:rPr>
              <a:t>https</a:t>
            </a:r>
            <a:r>
              <a:rPr lang="en-US" dirty="0">
                <a:hlinkClick r:id="rId2"/>
              </a:rPr>
              <a:t>://</a:t>
            </a:r>
            <a:r>
              <a:rPr lang="en-US" dirty="0" smtClean="0">
                <a:hlinkClick r:id="rId2"/>
              </a:rPr>
              <a:t>www.youtube.com/watch?v=cWt1RFnWNzk</a:t>
            </a:r>
            <a:r>
              <a:rPr lang="en-US" dirty="0" smtClean="0"/>
              <a:t> </a:t>
            </a:r>
          </a:p>
          <a:p>
            <a:r>
              <a:rPr lang="en-US" dirty="0" smtClean="0"/>
              <a:t>Review of Mendelian Genetics</a:t>
            </a:r>
            <a:endParaRPr lang="en-US" dirty="0"/>
          </a:p>
        </p:txBody>
      </p:sp>
      <p:pic>
        <p:nvPicPr>
          <p:cNvPr id="5" name="Picture 4"/>
          <p:cNvPicPr>
            <a:picLocks noChangeAspect="1"/>
          </p:cNvPicPr>
          <p:nvPr/>
        </p:nvPicPr>
        <p:blipFill>
          <a:blip r:embed="rId3"/>
          <a:stretch>
            <a:fillRect/>
          </a:stretch>
        </p:blipFill>
        <p:spPr>
          <a:xfrm>
            <a:off x="409574" y="476250"/>
            <a:ext cx="8315325" cy="3390900"/>
          </a:xfrm>
          <a:prstGeom prst="rect">
            <a:avLst/>
          </a:prstGeom>
        </p:spPr>
      </p:pic>
    </p:spTree>
    <p:extLst>
      <p:ext uri="{BB962C8B-B14F-4D97-AF65-F5344CB8AC3E}">
        <p14:creationId xmlns:p14="http://schemas.microsoft.com/office/powerpoint/2010/main" val="2525961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mendel's peas punnett squa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438150"/>
            <a:ext cx="19050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endel's peas punnett squa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4797425"/>
            <a:ext cx="11811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2" y="2174874"/>
            <a:ext cx="1533525" cy="21812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unnett Square, Aa all ye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4911724"/>
            <a:ext cx="1171575" cy="12287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a x Aa = 3/4 yellow, 1/4 g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225" y="3533775"/>
            <a:ext cx="2276475"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31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465138"/>
            <a:ext cx="8458199" cy="523220"/>
          </a:xfrm>
          <a:prstGeom prst="rect">
            <a:avLst/>
          </a:prstGeom>
          <a:noFill/>
        </p:spPr>
        <p:txBody>
          <a:bodyPr wrap="square" rtlCol="0">
            <a:spAutoFit/>
          </a:bodyPr>
          <a:lstStyle/>
          <a:p>
            <a:r>
              <a:rPr lang="en-US" sz="2800" b="1" dirty="0"/>
              <a:t>Math modeling is like building in Minecraft …</a:t>
            </a:r>
          </a:p>
        </p:txBody>
      </p:sp>
      <p:sp>
        <p:nvSpPr>
          <p:cNvPr id="6" name="TextBox 5"/>
          <p:cNvSpPr txBox="1"/>
          <p:nvPr/>
        </p:nvSpPr>
        <p:spPr>
          <a:xfrm>
            <a:off x="299802" y="1108037"/>
            <a:ext cx="4703021" cy="1754326"/>
          </a:xfrm>
          <a:prstGeom prst="rect">
            <a:avLst/>
          </a:prstGeom>
          <a:noFill/>
        </p:spPr>
        <p:txBody>
          <a:bodyPr wrap="square" rtlCol="0">
            <a:spAutoFit/>
          </a:bodyPr>
          <a:lstStyle/>
          <a:p>
            <a:r>
              <a:rPr lang="en-US" dirty="0">
                <a:solidFill>
                  <a:srgbClr val="448A95"/>
                </a:solidFill>
              </a:rPr>
              <a:t>A model is a simplification of the real world and is never a completely accurate representation of the real world</a:t>
            </a:r>
          </a:p>
          <a:p>
            <a:endParaRPr lang="en-US" dirty="0">
              <a:solidFill>
                <a:srgbClr val="0070C0"/>
              </a:solidFill>
            </a:endParaRPr>
          </a:p>
          <a:p>
            <a:r>
              <a:rPr lang="en-US" dirty="0"/>
              <a:t>We use mathematical models to represent phenomenon in the real world</a:t>
            </a:r>
          </a:p>
        </p:txBody>
      </p:sp>
      <p:pic>
        <p:nvPicPr>
          <p:cNvPr id="3076" name="Picture 4" descr="https://upload.wikimedia.org/wikipedia/commons/d/d3/Statue_of_Liberty,_NY.jpg"/>
          <p:cNvPicPr>
            <a:picLocks noChangeAspect="1" noChangeArrowheads="1"/>
          </p:cNvPicPr>
          <p:nvPr/>
        </p:nvPicPr>
        <p:blipFill rotWithShape="1">
          <a:blip r:embed="rId3">
            <a:extLst>
              <a:ext uri="{28A0092B-C50C-407E-A947-70E740481C1C}">
                <a14:useLocalDpi xmlns:a14="http://schemas.microsoft.com/office/drawing/2010/main" val="0"/>
              </a:ext>
            </a:extLst>
          </a:blip>
          <a:srcRect l="31957" r="32865" b="20719"/>
          <a:stretch/>
        </p:blipFill>
        <p:spPr bwMode="auto">
          <a:xfrm>
            <a:off x="5328137" y="1045824"/>
            <a:ext cx="3367455" cy="56909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64172" y="2982042"/>
            <a:ext cx="4211515" cy="3726841"/>
            <a:chOff x="564172" y="2982042"/>
            <a:chExt cx="4211515" cy="3726841"/>
          </a:xfrm>
        </p:grpSpPr>
        <p:pic>
          <p:nvPicPr>
            <p:cNvPr id="3078" name="Picture 6" descr="http://static.planetminecraft.com/files/resource_media/screenshot/1221/2012-05-23_112312_2338103.jpg"/>
            <p:cNvPicPr>
              <a:picLocks noChangeAspect="1" noChangeArrowheads="1"/>
            </p:cNvPicPr>
            <p:nvPr/>
          </p:nvPicPr>
          <p:blipFill rotWithShape="1">
            <a:blip r:embed="rId4">
              <a:extLst>
                <a:ext uri="{28A0092B-C50C-407E-A947-70E740481C1C}">
                  <a14:useLocalDpi xmlns:a14="http://schemas.microsoft.com/office/drawing/2010/main" val="0"/>
                </a:ext>
              </a:extLst>
            </a:blip>
            <a:srcRect l="31754" r="29734"/>
            <a:stretch/>
          </p:blipFill>
          <p:spPr bwMode="auto">
            <a:xfrm>
              <a:off x="564172" y="2985626"/>
              <a:ext cx="1907932" cy="37232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allper.net/wp-content/uploads/2015/06/Statue-of-Liberty-minecraft-2.jpg"/>
            <p:cNvPicPr>
              <a:picLocks noChangeAspect="1" noChangeArrowheads="1"/>
            </p:cNvPicPr>
            <p:nvPr/>
          </p:nvPicPr>
          <p:blipFill rotWithShape="1">
            <a:blip r:embed="rId5">
              <a:extLst>
                <a:ext uri="{28A0092B-C50C-407E-A947-70E740481C1C}">
                  <a14:useLocalDpi xmlns:a14="http://schemas.microsoft.com/office/drawing/2010/main" val="0"/>
                </a:ext>
              </a:extLst>
            </a:blip>
            <a:srcRect l="43201" t="7190" r="25804"/>
            <a:stretch/>
          </p:blipFill>
          <p:spPr bwMode="auto">
            <a:xfrm>
              <a:off x="2568818" y="2982042"/>
              <a:ext cx="2206869" cy="37102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82880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994" y="4938803"/>
            <a:ext cx="6948487" cy="1238251"/>
          </a:xfrm>
        </p:spPr>
        <p:txBody>
          <a:bodyPr/>
          <a:lstStyle/>
          <a:p>
            <a:r>
              <a:rPr lang="en-US" dirty="0"/>
              <a:t>Population Genetics</a:t>
            </a:r>
          </a:p>
        </p:txBody>
      </p:sp>
      <p:sp>
        <p:nvSpPr>
          <p:cNvPr id="3" name="Text Placeholder 2"/>
          <p:cNvSpPr>
            <a:spLocks noGrp="1"/>
          </p:cNvSpPr>
          <p:nvPr>
            <p:ph type="body" idx="1"/>
          </p:nvPr>
        </p:nvSpPr>
        <p:spPr>
          <a:xfrm>
            <a:off x="1092994" y="6224680"/>
            <a:ext cx="6948487" cy="509498"/>
          </a:xfrm>
        </p:spPr>
        <p:txBody>
          <a:bodyPr/>
          <a:lstStyle/>
          <a:p>
            <a:r>
              <a:rPr lang="en-US" dirty="0">
                <a:hlinkClick r:id="rId2"/>
              </a:rPr>
              <a:t>https://</a:t>
            </a:r>
            <a:r>
              <a:rPr lang="en-US" dirty="0" smtClean="0">
                <a:hlinkClick r:id="rId2"/>
              </a:rPr>
              <a:t>www.youtube.com/watch?v=4YqOF-XNa9c</a:t>
            </a:r>
            <a:endParaRPr lang="en-US" dirty="0" smtClean="0"/>
          </a:p>
          <a:p>
            <a:endParaRPr lang="en-US" dirty="0"/>
          </a:p>
        </p:txBody>
      </p:sp>
      <p:pic>
        <p:nvPicPr>
          <p:cNvPr id="4" name="Picture 3"/>
          <p:cNvPicPr>
            <a:picLocks noChangeAspect="1"/>
          </p:cNvPicPr>
          <p:nvPr/>
        </p:nvPicPr>
        <p:blipFill>
          <a:blip r:embed="rId3"/>
          <a:stretch>
            <a:fillRect/>
          </a:stretch>
        </p:blipFill>
        <p:spPr>
          <a:xfrm>
            <a:off x="1092994" y="633413"/>
            <a:ext cx="6948487" cy="4257764"/>
          </a:xfrm>
          <a:prstGeom prst="rect">
            <a:avLst/>
          </a:prstGeom>
        </p:spPr>
      </p:pic>
    </p:spTree>
    <p:extLst>
      <p:ext uri="{BB962C8B-B14F-4D97-AF65-F5344CB8AC3E}">
        <p14:creationId xmlns:p14="http://schemas.microsoft.com/office/powerpoint/2010/main" val="354922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Reference Reading Section 7</a:t>
            </a:r>
          </a:p>
          <a:p>
            <a:endParaRPr lang="en-US" dirty="0"/>
          </a:p>
        </p:txBody>
      </p:sp>
      <p:pic>
        <p:nvPicPr>
          <p:cNvPr id="2050" name="Picture 2" descr="Image result for taking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238" y="2129589"/>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57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Hardy-Weinberg Model</a:t>
            </a:r>
          </a:p>
        </p:txBody>
      </p:sp>
      <p:sp>
        <p:nvSpPr>
          <p:cNvPr id="4" name="TextBox 3"/>
          <p:cNvSpPr txBox="1"/>
          <p:nvPr/>
        </p:nvSpPr>
        <p:spPr>
          <a:xfrm>
            <a:off x="623888" y="4562476"/>
            <a:ext cx="3214688" cy="276999"/>
          </a:xfrm>
          <a:prstGeom prst="rect">
            <a:avLst/>
          </a:prstGeom>
          <a:noFill/>
        </p:spPr>
        <p:txBody>
          <a:bodyPr wrap="square" rtlCol="0">
            <a:spAutoFit/>
          </a:bodyPr>
          <a:lstStyle/>
          <a:p>
            <a:r>
              <a:rPr lang="en-US" sz="1200" dirty="0"/>
              <a:t>G. H. Hardy (Mathematician)</a:t>
            </a:r>
          </a:p>
        </p:txBody>
      </p:sp>
      <p:sp>
        <p:nvSpPr>
          <p:cNvPr id="7" name="TextBox 6"/>
          <p:cNvSpPr txBox="1"/>
          <p:nvPr/>
        </p:nvSpPr>
        <p:spPr>
          <a:xfrm>
            <a:off x="2778920" y="4562476"/>
            <a:ext cx="2119312" cy="276999"/>
          </a:xfrm>
          <a:prstGeom prst="rect">
            <a:avLst/>
          </a:prstGeom>
          <a:noFill/>
        </p:spPr>
        <p:txBody>
          <a:bodyPr wrap="square" rtlCol="0">
            <a:spAutoFit/>
          </a:bodyPr>
          <a:lstStyle/>
          <a:p>
            <a:r>
              <a:rPr lang="en-US" sz="1200" dirty="0"/>
              <a:t>Wilhelm Weinberg (Physician)</a:t>
            </a:r>
          </a:p>
        </p:txBody>
      </p:sp>
    </p:spTree>
    <p:extLst>
      <p:ext uri="{BB962C8B-B14F-4D97-AF65-F5344CB8AC3E}">
        <p14:creationId xmlns:p14="http://schemas.microsoft.com/office/powerpoint/2010/main" val="4004967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Assumptions</a:t>
            </a:r>
          </a:p>
        </p:txBody>
      </p:sp>
      <p:sp>
        <p:nvSpPr>
          <p:cNvPr id="3" name="TextBox 2"/>
          <p:cNvSpPr txBox="1"/>
          <p:nvPr/>
        </p:nvSpPr>
        <p:spPr>
          <a:xfrm>
            <a:off x="304800" y="1095375"/>
            <a:ext cx="8458199" cy="5355312"/>
          </a:xfrm>
          <a:prstGeom prst="rect">
            <a:avLst/>
          </a:prstGeom>
          <a:noFill/>
        </p:spPr>
        <p:txBody>
          <a:bodyPr wrap="square" rtlCol="0">
            <a:spAutoFit/>
          </a:bodyPr>
          <a:lstStyle/>
          <a:p>
            <a:pPr marL="342900" indent="-342900">
              <a:buAutoNum type="arabicPeriod"/>
            </a:pPr>
            <a:r>
              <a:rPr lang="en-US" dirty="0"/>
              <a:t>The organism is diploid, sexual, and has discrete generations (i.e. parent generation is done reproducing by the time its offspring are reproducing).</a:t>
            </a:r>
            <a:br>
              <a:rPr lang="en-US" dirty="0"/>
            </a:br>
            <a:endParaRPr lang="en-US" dirty="0"/>
          </a:p>
          <a:p>
            <a:pPr marL="342900" indent="-342900">
              <a:buAutoNum type="arabicPeriod"/>
            </a:pPr>
            <a:r>
              <a:rPr lang="en-US" dirty="0"/>
              <a:t>Allele frequencies are the same in both sexes.</a:t>
            </a:r>
            <a:br>
              <a:rPr lang="en-US" dirty="0"/>
            </a:br>
            <a:endParaRPr lang="en-US" dirty="0"/>
          </a:p>
          <a:p>
            <a:pPr marL="342900" indent="-342900">
              <a:buAutoNum type="arabicPeriod"/>
            </a:pPr>
            <a:r>
              <a:rPr lang="en-US" dirty="0"/>
              <a:t>Mendelian segregation occurs (i.e. heterozygous individuals produce equal number of gametes containing each allele).</a:t>
            </a:r>
            <a:br>
              <a:rPr lang="en-US" dirty="0"/>
            </a:br>
            <a:endParaRPr lang="en-US" dirty="0"/>
          </a:p>
          <a:p>
            <a:pPr marL="342900" indent="-342900">
              <a:buAutoNum type="arabicPeriod"/>
            </a:pPr>
            <a:r>
              <a:rPr lang="en-US" dirty="0"/>
              <a:t>Random mating occurs.</a:t>
            </a:r>
            <a:br>
              <a:rPr lang="en-US" dirty="0"/>
            </a:br>
            <a:endParaRPr lang="en-US" dirty="0"/>
          </a:p>
          <a:p>
            <a:pPr marL="342900" indent="-342900">
              <a:buAutoNum type="arabicPeriod"/>
            </a:pPr>
            <a:r>
              <a:rPr lang="en-US" dirty="0"/>
              <a:t>Mutation rate is negligible (i.e. very close to zero).</a:t>
            </a:r>
            <a:br>
              <a:rPr lang="en-US" dirty="0"/>
            </a:br>
            <a:endParaRPr lang="en-US" dirty="0"/>
          </a:p>
          <a:p>
            <a:pPr marL="342900" indent="-342900">
              <a:buAutoNum type="arabicPeriod"/>
            </a:pPr>
            <a:r>
              <a:rPr lang="en-US" dirty="0"/>
              <a:t>No migration (movement between distinct populations).</a:t>
            </a:r>
            <a:br>
              <a:rPr lang="en-US" dirty="0"/>
            </a:br>
            <a:endParaRPr lang="en-US" dirty="0"/>
          </a:p>
          <a:p>
            <a:pPr marL="342900" indent="-342900">
              <a:buAutoNum type="arabicPeriod"/>
            </a:pPr>
            <a:r>
              <a:rPr lang="en-US" dirty="0"/>
              <a:t>No genetic drift which is fluctuation in allele frequencies that occur by chance (i.e. population is large enough for random mating to “even out” random fluctuations). </a:t>
            </a:r>
            <a:br>
              <a:rPr lang="en-US" dirty="0"/>
            </a:br>
            <a:endParaRPr lang="en-US" dirty="0"/>
          </a:p>
          <a:p>
            <a:pPr marL="342900" indent="-342900">
              <a:buAutoNum type="arabicPeriod"/>
            </a:pPr>
            <a:r>
              <a:rPr lang="en-US" dirty="0"/>
              <a:t>There is no natural selection (i.e. no consistent relationship over multiple generations between fitness and phenotype/genotype).</a:t>
            </a:r>
          </a:p>
        </p:txBody>
      </p:sp>
    </p:spTree>
    <p:extLst>
      <p:ext uri="{BB962C8B-B14F-4D97-AF65-F5344CB8AC3E}">
        <p14:creationId xmlns:p14="http://schemas.microsoft.com/office/powerpoint/2010/main" val="41071842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1571724"/>
            <a:ext cx="8296275" cy="1276251"/>
          </a:xfrm>
          <a:prstGeom prst="rect">
            <a:avLst/>
          </a:prstGeom>
          <a:solidFill>
            <a:srgbClr val="EDE4F0"/>
          </a:solidFill>
          <a:ln w="57150">
            <a:solidFill>
              <a:srgbClr val="885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a:t>
            </a:r>
            <a:r>
              <a:rPr lang="en-US" sz="2800" b="1" dirty="0" smtClean="0"/>
              <a:t>Genotype &amp; Allele Frequencies</a:t>
            </a:r>
            <a:endParaRPr lang="en-US" sz="2800" b="1" dirty="0"/>
          </a:p>
        </p:txBody>
      </p:sp>
      <p:sp>
        <p:nvSpPr>
          <p:cNvPr id="3" name="TextBox 2"/>
          <p:cNvSpPr txBox="1"/>
          <p:nvPr/>
        </p:nvSpPr>
        <p:spPr>
          <a:xfrm>
            <a:off x="304800" y="1095375"/>
            <a:ext cx="8458199" cy="369332"/>
          </a:xfrm>
          <a:prstGeom prst="rect">
            <a:avLst/>
          </a:prstGeom>
          <a:noFill/>
        </p:spPr>
        <p:txBody>
          <a:bodyPr wrap="square" rtlCol="0">
            <a:spAutoFit/>
          </a:bodyPr>
          <a:lstStyle/>
          <a:p>
            <a:r>
              <a:rPr lang="en-US" dirty="0" smtClean="0"/>
              <a:t>Consider a population that meets all of the Hardy-Weinberg Assumptions</a:t>
            </a:r>
          </a:p>
        </p:txBody>
      </p:sp>
      <mc:AlternateContent xmlns:mc="http://schemas.openxmlformats.org/markup-compatibility/2006" xmlns:a14="http://schemas.microsoft.com/office/drawing/2010/main">
        <mc:Choice Requires="a14">
          <p:sp>
            <p:nvSpPr>
              <p:cNvPr id="4" name="TextBox 3"/>
              <p:cNvSpPr txBox="1"/>
              <p:nvPr/>
            </p:nvSpPr>
            <p:spPr>
              <a:xfrm>
                <a:off x="476250" y="1571724"/>
                <a:ext cx="3837012" cy="1200329"/>
              </a:xfrm>
              <a:prstGeom prst="rect">
                <a:avLst/>
              </a:prstGeom>
              <a:noFill/>
            </p:spPr>
            <p:txBody>
              <a:bodyPr wrap="none" rtlCol="0">
                <a:spAutoFit/>
              </a:bodyPr>
              <a:lstStyle/>
              <a:p>
                <a:r>
                  <a:rPr lang="en-US" b="1" dirty="0"/>
                  <a:t>Genotype Frequencies: </a:t>
                </a:r>
                <a:r>
                  <a:rPr lang="en-US" dirty="0"/>
                  <a:t>In generation </a:t>
                </a:r>
                <a14:m>
                  <m:oMath xmlns:m="http://schemas.openxmlformats.org/officeDocument/2006/math">
                    <m:r>
                      <a:rPr lang="en-US" i="1">
                        <a:latin typeface="Cambria Math" panose="02040503050406030204" pitchFamily="18" charset="0"/>
                      </a:rPr>
                      <m:t>𝑡</m:t>
                    </m:r>
                  </m:oMath>
                </a14:m>
                <a:endParaRPr lang="en-US" dirty="0"/>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AA</a:t>
                </a:r>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Aa</a:t>
                </a:r>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t>
                </a:r>
                <a:r>
                  <a:rPr lang="en-US" dirty="0" smtClean="0"/>
                  <a:t>aa</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476250" y="1571724"/>
                <a:ext cx="3837012" cy="1200329"/>
              </a:xfrm>
              <a:prstGeom prst="rect">
                <a:avLst/>
              </a:prstGeom>
              <a:blipFill>
                <a:blip r:embed="rId2"/>
                <a:stretch>
                  <a:fillRect l="-1270" t="-3046"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619625" y="1571724"/>
                <a:ext cx="3600666" cy="1151597"/>
              </a:xfrm>
              <a:prstGeom prst="rect">
                <a:avLst/>
              </a:prstGeom>
              <a:noFill/>
            </p:spPr>
            <p:txBody>
              <a:bodyPr wrap="none" rtlCol="0">
                <a:spAutoFit/>
              </a:bodyPr>
              <a:lstStyle/>
              <a:p>
                <a:r>
                  <a:rPr lang="en-US" b="1" dirty="0" smtClean="0"/>
                  <a:t>Allele Frequencies: </a:t>
                </a:r>
                <a:r>
                  <a:rPr lang="en-US" dirty="0"/>
                  <a:t>In generation </a:t>
                </a:r>
                <a14:m>
                  <m:oMath xmlns:m="http://schemas.openxmlformats.org/officeDocument/2006/math">
                    <m:r>
                      <a:rPr lang="en-US" i="1">
                        <a:latin typeface="Cambria Math" panose="02040503050406030204" pitchFamily="18" charset="0"/>
                      </a:rPr>
                      <m:t>𝑡</m:t>
                    </m:r>
                  </m:oMath>
                </a14:m>
                <a:endParaRPr lang="en-US" b="1" dirty="0"/>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t>
                </a:r>
                <a:r>
                  <a:rPr lang="en-US" dirty="0" smtClean="0"/>
                  <a:t>A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𝑡</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m:t>
                        </m:r>
                      </m:sub>
                    </m:sSub>
                  </m:oMath>
                </a14:m>
                <a:endParaRPr lang="en-US" dirty="0"/>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t>
                </a:r>
                <a:r>
                  <a:rPr lang="en-US" dirty="0" smtClean="0"/>
                  <a:t>a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4619625" y="1571724"/>
                <a:ext cx="3600666" cy="1151597"/>
              </a:xfrm>
              <a:prstGeom prst="rect">
                <a:avLst/>
              </a:prstGeom>
              <a:blipFill>
                <a:blip r:embed="rId3"/>
                <a:stretch>
                  <a:fillRect l="-1525" t="-3175" b="-2646"/>
                </a:stretch>
              </a:blipFill>
            </p:spPr>
            <p:txBody>
              <a:bodyPr/>
              <a:lstStyle/>
              <a:p>
                <a:r>
                  <a:rPr lang="en-US">
                    <a:noFill/>
                  </a:rPr>
                  <a:t> </a:t>
                </a:r>
              </a:p>
            </p:txBody>
          </p:sp>
        </mc:Fallback>
      </mc:AlternateContent>
    </p:spTree>
    <p:extLst>
      <p:ext uri="{BB962C8B-B14F-4D97-AF65-F5344CB8AC3E}">
        <p14:creationId xmlns:p14="http://schemas.microsoft.com/office/powerpoint/2010/main" val="2956736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a:t>
            </a:r>
            <a:r>
              <a:rPr lang="en-US" sz="2800" b="1" dirty="0" smtClean="0"/>
              <a:t>Genotype &amp; Allele Frequencies</a:t>
            </a:r>
            <a:endParaRPr lang="en-US" sz="2800" b="1" dirty="0"/>
          </a:p>
        </p:txBody>
      </p:sp>
      <p:sp>
        <p:nvSpPr>
          <p:cNvPr id="3" name="TextBox 2"/>
          <p:cNvSpPr txBox="1"/>
          <p:nvPr/>
        </p:nvSpPr>
        <p:spPr>
          <a:xfrm>
            <a:off x="304800" y="1095375"/>
            <a:ext cx="8458199" cy="369332"/>
          </a:xfrm>
          <a:prstGeom prst="rect">
            <a:avLst/>
          </a:prstGeom>
          <a:noFill/>
        </p:spPr>
        <p:txBody>
          <a:bodyPr wrap="square" rtlCol="0">
            <a:spAutoFit/>
          </a:bodyPr>
          <a:lstStyle/>
          <a:p>
            <a:r>
              <a:rPr lang="en-US" dirty="0"/>
              <a:t>Consider a population that meets all of the Hardy-Weinberg </a:t>
            </a:r>
            <a:r>
              <a:rPr lang="en-US" dirty="0" smtClean="0"/>
              <a:t>Assumptions</a:t>
            </a:r>
            <a:endParaRPr lang="en-US" dirty="0"/>
          </a:p>
        </p:txBody>
      </p:sp>
      <p:pic>
        <p:nvPicPr>
          <p:cNvPr id="1028" name="Picture 4" descr="Image result for hardy-weinberg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2879070"/>
            <a:ext cx="7476881" cy="38671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04800" y="1571724"/>
            <a:ext cx="8296275" cy="1276251"/>
          </a:xfrm>
          <a:prstGeom prst="rect">
            <a:avLst/>
          </a:prstGeom>
          <a:solidFill>
            <a:srgbClr val="EDE4F0"/>
          </a:solidFill>
          <a:ln w="57150">
            <a:solidFill>
              <a:srgbClr val="885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476250" y="1571724"/>
                <a:ext cx="3837012" cy="1200329"/>
              </a:xfrm>
              <a:prstGeom prst="rect">
                <a:avLst/>
              </a:prstGeom>
              <a:noFill/>
            </p:spPr>
            <p:txBody>
              <a:bodyPr wrap="none" rtlCol="0">
                <a:spAutoFit/>
              </a:bodyPr>
              <a:lstStyle/>
              <a:p>
                <a:r>
                  <a:rPr lang="en-US" b="1" dirty="0"/>
                  <a:t>Genotype Frequencies: </a:t>
                </a:r>
                <a:r>
                  <a:rPr lang="en-US" dirty="0"/>
                  <a:t>In generation </a:t>
                </a:r>
                <a14:m>
                  <m:oMath xmlns:m="http://schemas.openxmlformats.org/officeDocument/2006/math">
                    <m:r>
                      <a:rPr lang="en-US" i="1">
                        <a:latin typeface="Cambria Math" panose="02040503050406030204" pitchFamily="18" charset="0"/>
                      </a:rPr>
                      <m:t>𝑡</m:t>
                    </m:r>
                  </m:oMath>
                </a14:m>
                <a:endParaRPr lang="en-US" dirty="0"/>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AA</a:t>
                </a:r>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Aa</a:t>
                </a:r>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t>
                </a:r>
                <a:r>
                  <a:rPr lang="en-US" dirty="0" smtClean="0"/>
                  <a:t>aa</a:t>
                </a:r>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476250" y="1571724"/>
                <a:ext cx="3837012" cy="1200329"/>
              </a:xfrm>
              <a:prstGeom prst="rect">
                <a:avLst/>
              </a:prstGeom>
              <a:blipFill>
                <a:blip r:embed="rId3"/>
                <a:stretch>
                  <a:fillRect l="-1270" t="-3046"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619625" y="1571724"/>
                <a:ext cx="3600666" cy="1151597"/>
              </a:xfrm>
              <a:prstGeom prst="rect">
                <a:avLst/>
              </a:prstGeom>
              <a:noFill/>
            </p:spPr>
            <p:txBody>
              <a:bodyPr wrap="none" rtlCol="0">
                <a:spAutoFit/>
              </a:bodyPr>
              <a:lstStyle/>
              <a:p>
                <a:r>
                  <a:rPr lang="en-US" b="1" dirty="0" smtClean="0"/>
                  <a:t>Allele Frequencies: </a:t>
                </a:r>
                <a:r>
                  <a:rPr lang="en-US" dirty="0"/>
                  <a:t>In generation </a:t>
                </a:r>
                <a14:m>
                  <m:oMath xmlns:m="http://schemas.openxmlformats.org/officeDocument/2006/math">
                    <m:r>
                      <a:rPr lang="en-US" i="1">
                        <a:latin typeface="Cambria Math" panose="02040503050406030204" pitchFamily="18" charset="0"/>
                      </a:rPr>
                      <m:t>𝑡</m:t>
                    </m:r>
                  </m:oMath>
                </a14:m>
                <a:endParaRPr lang="en-US" b="1" dirty="0"/>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t>
                </a:r>
                <a:r>
                  <a:rPr lang="en-US" dirty="0" smtClean="0"/>
                  <a:t>A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𝑡</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m:t>
                        </m:r>
                      </m:sub>
                    </m:sSub>
                  </m:oMath>
                </a14:m>
                <a:endParaRPr lang="en-US" dirty="0"/>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𝑡</m:t>
                        </m:r>
                      </m:sub>
                    </m:sSub>
                    <m:r>
                      <a:rPr lang="en-US" i="1">
                        <a:latin typeface="Cambria Math" panose="02040503050406030204" pitchFamily="18" charset="0"/>
                      </a:rPr>
                      <m:t>=</m:t>
                    </m:r>
                  </m:oMath>
                </a14:m>
                <a:r>
                  <a:rPr lang="en-US" dirty="0"/>
                  <a:t> frequency of </a:t>
                </a:r>
                <a:r>
                  <a:rPr lang="en-US" dirty="0" smtClean="0"/>
                  <a:t>a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619625" y="1571724"/>
                <a:ext cx="3600666" cy="1151597"/>
              </a:xfrm>
              <a:prstGeom prst="rect">
                <a:avLst/>
              </a:prstGeom>
              <a:blipFill>
                <a:blip r:embed="rId4"/>
                <a:stretch>
                  <a:fillRect l="-1525" t="-3175" b="-2646"/>
                </a:stretch>
              </a:blipFill>
            </p:spPr>
            <p:txBody>
              <a:bodyPr/>
              <a:lstStyle/>
              <a:p>
                <a:r>
                  <a:rPr lang="en-US">
                    <a:noFill/>
                  </a:rPr>
                  <a:t> </a:t>
                </a:r>
              </a:p>
            </p:txBody>
          </p:sp>
        </mc:Fallback>
      </mc:AlternateContent>
    </p:spTree>
    <p:extLst>
      <p:ext uri="{BB962C8B-B14F-4D97-AF65-F5344CB8AC3E}">
        <p14:creationId xmlns:p14="http://schemas.microsoft.com/office/powerpoint/2010/main" val="2086742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p:pic>
        <p:nvPicPr>
          <p:cNvPr id="4" name="Picture 3"/>
          <p:cNvPicPr>
            <a:picLocks noChangeAspect="1"/>
          </p:cNvPicPr>
          <p:nvPr/>
        </p:nvPicPr>
        <p:blipFill>
          <a:blip r:embed="rId2"/>
          <a:stretch>
            <a:fillRect/>
          </a:stretch>
        </p:blipFill>
        <p:spPr>
          <a:xfrm>
            <a:off x="304800" y="1590675"/>
            <a:ext cx="8549767" cy="4288039"/>
          </a:xfrm>
          <a:prstGeom prst="rect">
            <a:avLst/>
          </a:prstGeom>
        </p:spPr>
      </p:pic>
      <p:sp>
        <p:nvSpPr>
          <p:cNvPr id="3" name="Rectangle 2"/>
          <p:cNvSpPr/>
          <p:nvPr/>
        </p:nvSpPr>
        <p:spPr>
          <a:xfrm>
            <a:off x="2295525" y="2819400"/>
            <a:ext cx="1914525" cy="286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endParaRPr>
          </a:p>
        </p:txBody>
      </p:sp>
    </p:spTree>
    <p:extLst>
      <p:ext uri="{BB962C8B-B14F-4D97-AF65-F5344CB8AC3E}">
        <p14:creationId xmlns:p14="http://schemas.microsoft.com/office/powerpoint/2010/main" val="2225135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p:pic>
        <p:nvPicPr>
          <p:cNvPr id="4" name="Picture 3"/>
          <p:cNvPicPr>
            <a:picLocks noChangeAspect="1"/>
          </p:cNvPicPr>
          <p:nvPr/>
        </p:nvPicPr>
        <p:blipFill>
          <a:blip r:embed="rId2"/>
          <a:stretch>
            <a:fillRect/>
          </a:stretch>
        </p:blipFill>
        <p:spPr>
          <a:xfrm>
            <a:off x="304800" y="1590675"/>
            <a:ext cx="8549767" cy="4288039"/>
          </a:xfrm>
          <a:prstGeom prst="rect">
            <a:avLst/>
          </a:prstGeom>
        </p:spPr>
      </p:pic>
      <p:sp>
        <p:nvSpPr>
          <p:cNvPr id="3" name="Rectangle 2"/>
          <p:cNvSpPr/>
          <p:nvPr/>
        </p:nvSpPr>
        <p:spPr>
          <a:xfrm>
            <a:off x="2295525" y="2819400"/>
            <a:ext cx="1914525" cy="286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Given the genotype frequencies how likely is each mating type?</a:t>
            </a:r>
            <a:endParaRPr lang="en-US" sz="2400" b="1" dirty="0">
              <a:solidFill>
                <a:srgbClr val="FF0000"/>
              </a:solidFill>
            </a:endParaRPr>
          </a:p>
        </p:txBody>
      </p:sp>
    </p:spTree>
    <p:extLst>
      <p:ext uri="{BB962C8B-B14F-4D97-AF65-F5344CB8AC3E}">
        <p14:creationId xmlns:p14="http://schemas.microsoft.com/office/powerpoint/2010/main" val="905320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mc:AlternateContent xmlns:mc="http://schemas.openxmlformats.org/markup-compatibility/2006" xmlns:a14="http://schemas.microsoft.com/office/drawing/2010/main">
        <mc:Choice Requires="a14">
          <p:sp>
            <p:nvSpPr>
              <p:cNvPr id="3" name="TextBox 2"/>
              <p:cNvSpPr txBox="1"/>
              <p:nvPr/>
            </p:nvSpPr>
            <p:spPr>
              <a:xfrm>
                <a:off x="304800" y="1171575"/>
                <a:ext cx="8458199" cy="1756122"/>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endParaRPr lang="en-US" dirty="0"/>
              </a:p>
              <a:p>
                <a:endParaRPr lang="en-US" dirty="0"/>
              </a:p>
              <a:p>
                <a:endParaRPr lang="en-US" dirty="0"/>
              </a:p>
              <a:p>
                <a:r>
                  <a:rPr lang="en-US" dirty="0"/>
                  <a:t>The probability of a mating between gentotypes </a:t>
                </a:r>
                <a14:m>
                  <m:oMath xmlns:m="http://schemas.openxmlformats.org/officeDocument/2006/math">
                    <m:r>
                      <a:rPr lang="en-US" i="1" dirty="0" smtClean="0">
                        <a:latin typeface="Cambria Math" panose="02040503050406030204" pitchFamily="18" charset="0"/>
                      </a:rPr>
                      <m:t>𝐴𝐴</m:t>
                    </m:r>
                  </m:oMath>
                </a14:m>
                <a:r>
                  <a:rPr lang="en-US" dirty="0"/>
                  <a:t> and </a:t>
                </a:r>
                <a14:m>
                  <m:oMath xmlns:m="http://schemas.openxmlformats.org/officeDocument/2006/math">
                    <m:r>
                      <a:rPr lang="en-US" i="1" dirty="0" smtClean="0">
                        <a:latin typeface="Cambria Math" panose="02040503050406030204" pitchFamily="18" charset="0"/>
                      </a:rPr>
                      <m:t>𝐴𝐴</m:t>
                    </m:r>
                  </m:oMath>
                </a14:m>
                <a:r>
                  <a:rPr lang="en-US" dirty="0"/>
                  <a:t> </a:t>
                </a:r>
                <a14:m>
                  <m:oMath xmlns:m="http://schemas.openxmlformats.org/officeDocument/2006/math">
                    <m:r>
                      <a:rPr lang="en-US" b="0" i="1" smtClean="0">
                        <a:latin typeface="Cambria Math" panose="02040503050406030204" pitchFamily="18" charset="0"/>
                      </a:rPr>
                      <m:t>=</m:t>
                    </m:r>
                  </m:oMath>
                </a14:m>
                <a:endParaRPr lang="en-US" dirty="0"/>
              </a:p>
              <a:p>
                <a:pPr/>
                <a14:m>
                  <m:oMathPara xmlns:m="http://schemas.openxmlformats.org/officeDocument/2006/math">
                    <m:oMathParaPr>
                      <m:jc m:val="centerGroup"/>
                    </m:oMathParaPr>
                    <m:oMath xmlns:m="http://schemas.openxmlformats.org/officeDocument/2006/math">
                      <m:r>
                        <m:rPr>
                          <m:nor/>
                        </m:rPr>
                        <a:rPr lang="en-US" b="1" i="0" smtClean="0">
                          <a:solidFill>
                            <a:schemeClr val="accent6"/>
                          </a:solidFill>
                          <a:latin typeface="Cambria Math" panose="02040503050406030204" pitchFamily="18" charset="0"/>
                        </a:rPr>
                        <m:t>Pr</m:t>
                      </m:r>
                      <m:r>
                        <m:rPr>
                          <m:nor/>
                        </m:rPr>
                        <a:rPr lang="en-US" b="1" i="0" smtClean="0">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male</m:t>
                      </m:r>
                      <m:r>
                        <m:rPr>
                          <m:nor/>
                        </m:rPr>
                        <a:rPr lang="en-US" b="1" i="0" smtClean="0">
                          <a:solidFill>
                            <a:schemeClr val="accent6"/>
                          </a:solidFill>
                          <a:latin typeface="Cambria Math" panose="02040503050406030204" pitchFamily="18" charset="0"/>
                        </a:rPr>
                        <m:t> </m:t>
                      </m:r>
                      <m:r>
                        <a:rPr lang="en-US" b="1" i="1" smtClean="0">
                          <a:solidFill>
                            <a:schemeClr val="accent6"/>
                          </a:solidFill>
                          <a:latin typeface="Cambria Math" panose="02040503050406030204" pitchFamily="18" charset="0"/>
                        </a:rPr>
                        <m:t>𝑨𝑨</m:t>
                      </m:r>
                      <m:r>
                        <m:rPr>
                          <m:nor/>
                        </m:rPr>
                        <a:rPr lang="en-US" b="1" i="0"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fe</m:t>
                      </m:r>
                      <m:r>
                        <m:rPr>
                          <m:nor/>
                        </m:rPr>
                        <a:rPr lang="en-US" b="1">
                          <a:solidFill>
                            <a:schemeClr val="accent6"/>
                          </a:solidFill>
                          <a:latin typeface="Cambria Math" panose="02040503050406030204" pitchFamily="18" charset="0"/>
                        </a:rPr>
                        <m:t>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𝑨𝑨</m:t>
                      </m:r>
                      <m:r>
                        <m:rPr>
                          <m:nor/>
                        </m:rPr>
                        <a:rPr lang="en-US" b="1">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Sup>
                        <m:sSubSupPr>
                          <m:ctrlPr>
                            <a:rPr lang="en-US" b="1" i="1" smtClean="0">
                              <a:solidFill>
                                <a:schemeClr val="accent6"/>
                              </a:solidFill>
                              <a:latin typeface="Cambria Math" panose="02040503050406030204" pitchFamily="18" charset="0"/>
                            </a:rPr>
                          </m:ctrlPr>
                        </m:sSubSup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up>
                          <m:r>
                            <a:rPr lang="en-US" b="1" i="1" smtClean="0">
                              <a:solidFill>
                                <a:schemeClr val="accent6"/>
                              </a:solidFill>
                              <a:latin typeface="Cambria Math" panose="02040503050406030204" pitchFamily="18" charset="0"/>
                            </a:rPr>
                            <m:t>𝟐</m:t>
                          </m:r>
                        </m:sup>
                      </m:sSubSup>
                    </m:oMath>
                  </m:oMathPara>
                </a14:m>
                <a:endParaRPr lang="en-US" b="1"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1171575"/>
                <a:ext cx="8458199" cy="1756122"/>
              </a:xfrm>
              <a:prstGeom prst="rect">
                <a:avLst/>
              </a:prstGeom>
              <a:blipFill>
                <a:blip r:embed="rId2"/>
                <a:stretch>
                  <a:fillRect l="-577" t="-17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04800" y="2629416"/>
                <a:ext cx="4091354" cy="1015663"/>
              </a:xfrm>
              <a:prstGeom prst="rect">
                <a:avLst/>
              </a:prstGeom>
              <a:noFill/>
            </p:spPr>
            <p:txBody>
              <a:bodyPr wrap="square" rtlCol="0">
                <a:spAutoFit/>
              </a:bodyPr>
              <a:lstStyle/>
              <a:p>
                <a:r>
                  <a:rPr lang="en-US" sz="1200" b="1" dirty="0">
                    <a:solidFill>
                      <a:schemeClr val="tx1">
                        <a:lumMod val="50000"/>
                        <a:lumOff val="50000"/>
                      </a:schemeClr>
                    </a:solidFill>
                  </a:rPr>
                  <a:t>Frequency of </a:t>
                </a:r>
                <a14:m>
                  <m:oMath xmlns:m="http://schemas.openxmlformats.org/officeDocument/2006/math">
                    <m:r>
                      <a:rPr lang="en-US" sz="1200" b="1" i="1" smtClean="0">
                        <a:solidFill>
                          <a:schemeClr val="tx1">
                            <a:lumMod val="50000"/>
                            <a:lumOff val="50000"/>
                          </a:schemeClr>
                        </a:solidFill>
                        <a:latin typeface="Cambria Math" panose="02040503050406030204" pitchFamily="18" charset="0"/>
                      </a:rPr>
                      <m:t>𝑨𝑨</m:t>
                    </m:r>
                    <m:r>
                      <a:rPr lang="en-US" sz="1200" b="1" i="1" smtClean="0">
                        <a:solidFill>
                          <a:schemeClr val="tx1">
                            <a:lumMod val="50000"/>
                            <a:lumOff val="50000"/>
                          </a:schemeClr>
                        </a:solidFill>
                        <a:latin typeface="Cambria Math" panose="02040503050406030204" pitchFamily="18" charset="0"/>
                      </a:rPr>
                      <m:t>×</m:t>
                    </m:r>
                    <m:r>
                      <a:rPr lang="en-US" sz="1200" b="1" i="1" smtClean="0">
                        <a:solidFill>
                          <a:schemeClr val="tx1">
                            <a:lumMod val="50000"/>
                            <a:lumOff val="50000"/>
                          </a:schemeClr>
                        </a:solidFill>
                        <a:latin typeface="Cambria Math" panose="02040503050406030204" pitchFamily="18" charset="0"/>
                      </a:rPr>
                      <m:t>𝑨𝑨</m:t>
                    </m:r>
                  </m:oMath>
                </a14:m>
                <a:r>
                  <a:rPr lang="en-US" sz="1200" b="1" dirty="0">
                    <a:solidFill>
                      <a:schemeClr val="tx1">
                        <a:lumMod val="50000"/>
                        <a:lumOff val="50000"/>
                      </a:schemeClr>
                    </a:solidFill>
                  </a:rPr>
                  <a:t> mating assumes:</a:t>
                </a:r>
                <a:endParaRPr lang="en-US" sz="1200" dirty="0">
                  <a:solidFill>
                    <a:schemeClr val="tx1">
                      <a:lumMod val="50000"/>
                      <a:lumOff val="50000"/>
                    </a:schemeClr>
                  </a:solidFill>
                </a:endParaRPr>
              </a:p>
              <a:p>
                <a:pPr marL="171450" indent="-171450">
                  <a:buFont typeface="Arial" panose="020B0604020202020204" pitchFamily="34" charset="0"/>
                  <a:buChar char="•"/>
                </a:pPr>
                <a:r>
                  <a:rPr lang="en-US" sz="1200" dirty="0">
                    <a:solidFill>
                      <a:schemeClr val="tx1">
                        <a:lumMod val="50000"/>
                        <a:lumOff val="50000"/>
                      </a:schemeClr>
                    </a:solidFill>
                  </a:rPr>
                  <a:t>Sexual reproduction (Assumption #1)</a:t>
                </a:r>
              </a:p>
              <a:p>
                <a:pPr marL="171450" indent="-171450">
                  <a:buFont typeface="Arial" panose="020B0604020202020204" pitchFamily="34" charset="0"/>
                  <a:buChar char="•"/>
                </a:pPr>
                <a:r>
                  <a:rPr lang="en-US" sz="1200" dirty="0">
                    <a:solidFill>
                      <a:schemeClr val="tx1">
                        <a:lumMod val="50000"/>
                        <a:lumOff val="50000"/>
                      </a:schemeClr>
                    </a:solidFill>
                  </a:rPr>
                  <a:t>Allele frequency is the same in both sexes (Assumption #2)</a:t>
                </a:r>
              </a:p>
              <a:p>
                <a:pPr marL="171450" indent="-171450">
                  <a:buFont typeface="Arial" panose="020B0604020202020204" pitchFamily="34" charset="0"/>
                  <a:buChar char="•"/>
                </a:pPr>
                <a:r>
                  <a:rPr lang="en-US" sz="1200" dirty="0">
                    <a:solidFill>
                      <a:schemeClr val="tx1">
                        <a:lumMod val="50000"/>
                        <a:lumOff val="50000"/>
                      </a:schemeClr>
                    </a:solidFill>
                  </a:rPr>
                  <a:t>Mating is random (Assumption #4)</a:t>
                </a:r>
              </a:p>
              <a:p>
                <a:pPr marL="171450" indent="-171450">
                  <a:buFont typeface="Arial" panose="020B0604020202020204" pitchFamily="34" charset="0"/>
                  <a:buChar char="•"/>
                </a:pPr>
                <a:r>
                  <a:rPr lang="en-US" sz="1200" dirty="0">
                    <a:solidFill>
                      <a:schemeClr val="tx1">
                        <a:lumMod val="50000"/>
                        <a:lumOff val="50000"/>
                      </a:schemeClr>
                    </a:solidFill>
                  </a:rPr>
                  <a:t>No migration (Assumption #6)</a:t>
                </a:r>
              </a:p>
            </p:txBody>
          </p:sp>
        </mc:Choice>
        <mc:Fallback xmlns="">
          <p:sp>
            <p:nvSpPr>
              <p:cNvPr id="4" name="TextBox 3"/>
              <p:cNvSpPr txBox="1">
                <a:spLocks noRot="1" noChangeAspect="1" noMove="1" noResize="1" noEditPoints="1" noAdjustHandles="1" noChangeArrowheads="1" noChangeShapeType="1" noTextEdit="1"/>
              </p:cNvSpPr>
              <p:nvPr/>
            </p:nvSpPr>
            <p:spPr>
              <a:xfrm>
                <a:off x="304800" y="2629416"/>
                <a:ext cx="4091354" cy="1015663"/>
              </a:xfrm>
              <a:prstGeom prst="rect">
                <a:avLst/>
              </a:prstGeom>
              <a:blipFill>
                <a:blip r:embed="rId3"/>
                <a:stretch>
                  <a:fillRect b="-3593"/>
                </a:stretch>
              </a:blipFill>
            </p:spPr>
            <p:txBody>
              <a:bodyPr/>
              <a:lstStyle/>
              <a:p>
                <a:r>
                  <a:rPr lang="en-US">
                    <a:noFill/>
                  </a:rPr>
                  <a:t> </a:t>
                </a:r>
              </a:p>
            </p:txBody>
          </p:sp>
        </mc:Fallback>
      </mc:AlternateContent>
    </p:spTree>
    <p:extLst>
      <p:ext uri="{BB962C8B-B14F-4D97-AF65-F5344CB8AC3E}">
        <p14:creationId xmlns:p14="http://schemas.microsoft.com/office/powerpoint/2010/main" val="730719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mc:AlternateContent xmlns:mc="http://schemas.openxmlformats.org/markup-compatibility/2006" xmlns:a14="http://schemas.microsoft.com/office/drawing/2010/main">
        <mc:Choice Requires="a14">
          <p:sp>
            <p:nvSpPr>
              <p:cNvPr id="3" name="TextBox 2"/>
              <p:cNvSpPr txBox="1"/>
              <p:nvPr/>
            </p:nvSpPr>
            <p:spPr>
              <a:xfrm>
                <a:off x="304800" y="1171575"/>
                <a:ext cx="8458199" cy="1756122"/>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endParaRPr lang="en-US" dirty="0"/>
              </a:p>
              <a:p>
                <a:endParaRPr lang="en-US" dirty="0"/>
              </a:p>
              <a:p>
                <a:endParaRPr lang="en-US" dirty="0"/>
              </a:p>
              <a:p>
                <a:r>
                  <a:rPr lang="en-US" dirty="0"/>
                  <a:t>The probability of a mating between gentotypes </a:t>
                </a:r>
                <a14:m>
                  <m:oMath xmlns:m="http://schemas.openxmlformats.org/officeDocument/2006/math">
                    <m:r>
                      <a:rPr lang="en-US" i="1" dirty="0" smtClean="0">
                        <a:latin typeface="Cambria Math" panose="02040503050406030204" pitchFamily="18" charset="0"/>
                      </a:rPr>
                      <m:t>𝐴𝐴</m:t>
                    </m:r>
                  </m:oMath>
                </a14:m>
                <a:r>
                  <a:rPr lang="en-US" dirty="0"/>
                  <a:t> and </a:t>
                </a:r>
                <a14:m>
                  <m:oMath xmlns:m="http://schemas.openxmlformats.org/officeDocument/2006/math">
                    <m:r>
                      <a:rPr lang="en-US" i="1" dirty="0" smtClean="0">
                        <a:latin typeface="Cambria Math" panose="02040503050406030204" pitchFamily="18" charset="0"/>
                      </a:rPr>
                      <m:t>𝐴𝐴</m:t>
                    </m:r>
                  </m:oMath>
                </a14:m>
                <a:r>
                  <a:rPr lang="en-US" dirty="0"/>
                  <a:t> </a:t>
                </a:r>
                <a14:m>
                  <m:oMath xmlns:m="http://schemas.openxmlformats.org/officeDocument/2006/math">
                    <m:r>
                      <a:rPr lang="en-US" b="0" i="1" smtClean="0">
                        <a:latin typeface="Cambria Math" panose="02040503050406030204" pitchFamily="18" charset="0"/>
                      </a:rPr>
                      <m:t>=</m:t>
                    </m:r>
                  </m:oMath>
                </a14:m>
                <a:endParaRPr lang="en-US" dirty="0"/>
              </a:p>
              <a:p>
                <a:pPr/>
                <a14:m>
                  <m:oMathPara xmlns:m="http://schemas.openxmlformats.org/officeDocument/2006/math">
                    <m:oMathParaPr>
                      <m:jc m:val="centerGroup"/>
                    </m:oMathParaPr>
                    <m:oMath xmlns:m="http://schemas.openxmlformats.org/officeDocument/2006/math">
                      <m:r>
                        <m:rPr>
                          <m:nor/>
                        </m:rPr>
                        <a:rPr lang="en-US" b="1" i="0" smtClean="0">
                          <a:solidFill>
                            <a:schemeClr val="accent6"/>
                          </a:solidFill>
                          <a:latin typeface="Cambria Math" panose="02040503050406030204" pitchFamily="18" charset="0"/>
                        </a:rPr>
                        <m:t>Pr</m:t>
                      </m:r>
                      <m:r>
                        <m:rPr>
                          <m:nor/>
                        </m:rPr>
                        <a:rPr lang="en-US" b="1" i="0" smtClean="0">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male</m:t>
                      </m:r>
                      <m:r>
                        <m:rPr>
                          <m:nor/>
                        </m:rPr>
                        <a:rPr lang="en-US" b="1" i="0" smtClean="0">
                          <a:solidFill>
                            <a:schemeClr val="accent6"/>
                          </a:solidFill>
                          <a:latin typeface="Cambria Math" panose="02040503050406030204" pitchFamily="18" charset="0"/>
                        </a:rPr>
                        <m:t> </m:t>
                      </m:r>
                      <m:r>
                        <a:rPr lang="en-US" b="1" i="1" smtClean="0">
                          <a:solidFill>
                            <a:schemeClr val="accent6"/>
                          </a:solidFill>
                          <a:latin typeface="Cambria Math" panose="02040503050406030204" pitchFamily="18" charset="0"/>
                        </a:rPr>
                        <m:t>𝑨𝑨</m:t>
                      </m:r>
                      <m:r>
                        <m:rPr>
                          <m:nor/>
                        </m:rPr>
                        <a:rPr lang="en-US" b="1" i="0"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fe</m:t>
                      </m:r>
                      <m:r>
                        <m:rPr>
                          <m:nor/>
                        </m:rPr>
                        <a:rPr lang="en-US" b="1">
                          <a:solidFill>
                            <a:schemeClr val="accent6"/>
                          </a:solidFill>
                          <a:latin typeface="Cambria Math" panose="02040503050406030204" pitchFamily="18" charset="0"/>
                        </a:rPr>
                        <m:t>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𝑨𝑨</m:t>
                      </m:r>
                      <m:r>
                        <m:rPr>
                          <m:nor/>
                        </m:rPr>
                        <a:rPr lang="en-US" b="1">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Sup>
                        <m:sSubSupPr>
                          <m:ctrlPr>
                            <a:rPr lang="en-US" b="1" i="1" smtClean="0">
                              <a:solidFill>
                                <a:schemeClr val="accent6"/>
                              </a:solidFill>
                              <a:latin typeface="Cambria Math" panose="02040503050406030204" pitchFamily="18" charset="0"/>
                            </a:rPr>
                          </m:ctrlPr>
                        </m:sSubSup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up>
                          <m:r>
                            <a:rPr lang="en-US" b="1" i="1" smtClean="0">
                              <a:solidFill>
                                <a:schemeClr val="accent6"/>
                              </a:solidFill>
                              <a:latin typeface="Cambria Math" panose="02040503050406030204" pitchFamily="18" charset="0"/>
                            </a:rPr>
                            <m:t>𝟐</m:t>
                          </m:r>
                        </m:sup>
                      </m:sSubSup>
                    </m:oMath>
                  </m:oMathPara>
                </a14:m>
                <a:endParaRPr lang="en-US" b="1"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1171575"/>
                <a:ext cx="8458199" cy="1756122"/>
              </a:xfrm>
              <a:prstGeom prst="rect">
                <a:avLst/>
              </a:prstGeom>
              <a:blipFill>
                <a:blip r:embed="rId2"/>
                <a:stretch>
                  <a:fillRect l="-577" t="-1736"/>
                </a:stretch>
              </a:blipFill>
            </p:spPr>
            <p:txBody>
              <a:bodyPr/>
              <a:lstStyle/>
              <a:p>
                <a:r>
                  <a:rPr lang="en-US">
                    <a:noFill/>
                  </a:rPr>
                  <a:t> </a:t>
                </a:r>
              </a:p>
            </p:txBody>
          </p:sp>
        </mc:Fallback>
      </mc:AlternateContent>
      <p:graphicFrame>
        <p:nvGraphicFramePr>
          <p:cNvPr id="5" name="Table 4"/>
          <p:cNvGraphicFramePr>
            <a:graphicFrameLocks noGrp="1"/>
          </p:cNvGraphicFramePr>
          <p:nvPr>
            <p:extLst/>
          </p:nvPr>
        </p:nvGraphicFramePr>
        <p:xfrm>
          <a:off x="2771773" y="3346797"/>
          <a:ext cx="3524252" cy="2908888"/>
        </p:xfrm>
        <a:graphic>
          <a:graphicData uri="http://schemas.openxmlformats.org/drawingml/2006/table">
            <a:tbl>
              <a:tblPr firstRow="1" bandRow="1">
                <a:tableStyleId>{5940675A-B579-460E-94D1-54222C63F5DA}</a:tableStyleId>
              </a:tblPr>
              <a:tblGrid>
                <a:gridCol w="881063">
                  <a:extLst>
                    <a:ext uri="{9D8B030D-6E8A-4147-A177-3AD203B41FA5}">
                      <a16:colId xmlns:a16="http://schemas.microsoft.com/office/drawing/2014/main" val="3423271183"/>
                    </a:ext>
                  </a:extLst>
                </a:gridCol>
                <a:gridCol w="881063">
                  <a:extLst>
                    <a:ext uri="{9D8B030D-6E8A-4147-A177-3AD203B41FA5}">
                      <a16:colId xmlns:a16="http://schemas.microsoft.com/office/drawing/2014/main" val="995445309"/>
                    </a:ext>
                  </a:extLst>
                </a:gridCol>
                <a:gridCol w="881063">
                  <a:extLst>
                    <a:ext uri="{9D8B030D-6E8A-4147-A177-3AD203B41FA5}">
                      <a16:colId xmlns:a16="http://schemas.microsoft.com/office/drawing/2014/main" val="399533783"/>
                    </a:ext>
                  </a:extLst>
                </a:gridCol>
                <a:gridCol w="881063">
                  <a:extLst>
                    <a:ext uri="{9D8B030D-6E8A-4147-A177-3AD203B41FA5}">
                      <a16:colId xmlns:a16="http://schemas.microsoft.com/office/drawing/2014/main" val="3809496597"/>
                    </a:ext>
                  </a:extLst>
                </a:gridCol>
              </a:tblGrid>
              <a:tr h="727222">
                <a:tc rowSpan="2" gridSpan="2">
                  <a:txBody>
                    <a:bodyPr/>
                    <a:lstStyle/>
                    <a:p>
                      <a:pPr algn="l"/>
                      <a:endParaRPr lang="en-US" sz="1200" b="0"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dirty="0"/>
                        <a:t>Mother</a:t>
                      </a:r>
                    </a:p>
                  </a:txBody>
                  <a:tcPr anchor="ctr">
                    <a:lnL w="12700" cap="flat" cmpd="sng" algn="ctr">
                      <a:solidFill>
                        <a:schemeClr val="tx1"/>
                      </a:solidFill>
                      <a:prstDash val="solid"/>
                      <a:round/>
                      <a:headEnd type="none" w="med" len="med"/>
                      <a:tailEnd type="none" w="med" len="med"/>
                    </a:lnL>
                  </a:tcPr>
                </a:tc>
                <a:tc hMerge="1">
                  <a:txBody>
                    <a:bodyPr/>
                    <a:lstStyle/>
                    <a:p>
                      <a:endParaRPr lang="en-US" dirty="0"/>
                    </a:p>
                  </a:txBody>
                  <a:tcPr/>
                </a:tc>
                <a:extLst>
                  <a:ext uri="{0D108BD9-81ED-4DB2-BD59-A6C34878D82A}">
                    <a16:rowId xmlns:a16="http://schemas.microsoft.com/office/drawing/2014/main" val="856619034"/>
                  </a:ext>
                </a:extLst>
              </a:tr>
              <a:tr h="727222">
                <a:tc gridSpan="2" vMerge="1">
                  <a:txBody>
                    <a:bodyPr/>
                    <a:lstStyle/>
                    <a:p>
                      <a:pPr algn="ctr"/>
                      <a:endParaRPr lang="en-US"/>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FF0000"/>
                          </a:solidFill>
                        </a:rPr>
                        <a:t>A</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rgbClr val="FF0000"/>
                          </a:solidFill>
                        </a:rPr>
                        <a:t>A</a:t>
                      </a:r>
                    </a:p>
                  </a:txBody>
                  <a:tcPr anchor="ctr"/>
                </a:tc>
                <a:extLst>
                  <a:ext uri="{0D108BD9-81ED-4DB2-BD59-A6C34878D82A}">
                    <a16:rowId xmlns:a16="http://schemas.microsoft.com/office/drawing/2014/main" val="1785044014"/>
                  </a:ext>
                </a:extLst>
              </a:tr>
              <a:tr h="727222">
                <a:tc rowSpan="2">
                  <a:txBody>
                    <a:bodyPr/>
                    <a:lstStyle/>
                    <a:p>
                      <a:pPr algn="ctr"/>
                      <a:r>
                        <a:rPr lang="en-US" dirty="0"/>
                        <a:t>Father</a:t>
                      </a:r>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r>
                        <a:rPr lang="en-US" dirty="0">
                          <a:solidFill>
                            <a:srgbClr val="FF0000"/>
                          </a:solidFill>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a:t>
                      </a:r>
                      <a:r>
                        <a:rPr lang="en-US" dirty="0">
                          <a:solidFill>
                            <a:srgbClr val="FF0000"/>
                          </a:solidFill>
                        </a:rPr>
                        <a:t>A</a:t>
                      </a:r>
                    </a:p>
                  </a:txBody>
                  <a:tcPr anchor="ctr"/>
                </a:tc>
                <a:extLst>
                  <a:ext uri="{0D108BD9-81ED-4DB2-BD59-A6C34878D82A}">
                    <a16:rowId xmlns:a16="http://schemas.microsoft.com/office/drawing/2014/main" val="3462012877"/>
                  </a:ext>
                </a:extLst>
              </a:tr>
              <a:tr h="727222">
                <a:tc vMerge="1">
                  <a:txBody>
                    <a:bodyPr/>
                    <a:lstStyle/>
                    <a:p>
                      <a:endParaRPr lang="en-US" dirty="0"/>
                    </a:p>
                  </a:txBody>
                  <a:tcPr/>
                </a:tc>
                <a:tc>
                  <a:txBody>
                    <a:bodyPr/>
                    <a:lstStyle/>
                    <a:p>
                      <a:pPr algn="ctr"/>
                      <a:r>
                        <a:rPr lang="en-US" dirty="0">
                          <a:solidFill>
                            <a:srgbClr val="0070C0"/>
                          </a:solidFill>
                        </a:rPr>
                        <a:t>A</a:t>
                      </a:r>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extLst>
                  <a:ext uri="{0D108BD9-81ED-4DB2-BD59-A6C34878D82A}">
                    <a16:rowId xmlns:a16="http://schemas.microsoft.com/office/drawing/2014/main" val="2636964979"/>
                  </a:ext>
                </a:extLst>
              </a:tr>
            </a:tbl>
          </a:graphicData>
        </a:graphic>
      </p:graphicFrame>
      <mc:AlternateContent xmlns:mc="http://schemas.openxmlformats.org/markup-compatibility/2006" xmlns:a14="http://schemas.microsoft.com/office/drawing/2010/main">
        <mc:Choice Requires="a14">
          <p:sp>
            <p:nvSpPr>
              <p:cNvPr id="4" name="TextBox 3"/>
              <p:cNvSpPr txBox="1"/>
              <p:nvPr/>
            </p:nvSpPr>
            <p:spPr>
              <a:xfrm>
                <a:off x="304800" y="2629416"/>
                <a:ext cx="4091354" cy="1015663"/>
              </a:xfrm>
              <a:prstGeom prst="rect">
                <a:avLst/>
              </a:prstGeom>
              <a:noFill/>
            </p:spPr>
            <p:txBody>
              <a:bodyPr wrap="square" rtlCol="0">
                <a:spAutoFit/>
              </a:bodyPr>
              <a:lstStyle/>
              <a:p>
                <a:r>
                  <a:rPr lang="en-US" sz="1200" b="1" dirty="0">
                    <a:solidFill>
                      <a:schemeClr val="tx1">
                        <a:lumMod val="50000"/>
                        <a:lumOff val="50000"/>
                      </a:schemeClr>
                    </a:solidFill>
                  </a:rPr>
                  <a:t>Frequency of </a:t>
                </a:r>
                <a14:m>
                  <m:oMath xmlns:m="http://schemas.openxmlformats.org/officeDocument/2006/math">
                    <m:r>
                      <a:rPr lang="en-US" sz="1200" b="1" i="1" smtClean="0">
                        <a:solidFill>
                          <a:schemeClr val="tx1">
                            <a:lumMod val="50000"/>
                            <a:lumOff val="50000"/>
                          </a:schemeClr>
                        </a:solidFill>
                        <a:latin typeface="Cambria Math" panose="02040503050406030204" pitchFamily="18" charset="0"/>
                      </a:rPr>
                      <m:t>𝑨𝑨</m:t>
                    </m:r>
                    <m:r>
                      <a:rPr lang="en-US" sz="1200" b="1" i="1" smtClean="0">
                        <a:solidFill>
                          <a:schemeClr val="tx1">
                            <a:lumMod val="50000"/>
                            <a:lumOff val="50000"/>
                          </a:schemeClr>
                        </a:solidFill>
                        <a:latin typeface="Cambria Math" panose="02040503050406030204" pitchFamily="18" charset="0"/>
                      </a:rPr>
                      <m:t>×</m:t>
                    </m:r>
                    <m:r>
                      <a:rPr lang="en-US" sz="1200" b="1" i="1" smtClean="0">
                        <a:solidFill>
                          <a:schemeClr val="tx1">
                            <a:lumMod val="50000"/>
                            <a:lumOff val="50000"/>
                          </a:schemeClr>
                        </a:solidFill>
                        <a:latin typeface="Cambria Math" panose="02040503050406030204" pitchFamily="18" charset="0"/>
                      </a:rPr>
                      <m:t>𝑨𝑨</m:t>
                    </m:r>
                  </m:oMath>
                </a14:m>
                <a:r>
                  <a:rPr lang="en-US" sz="1200" b="1" dirty="0">
                    <a:solidFill>
                      <a:schemeClr val="tx1">
                        <a:lumMod val="50000"/>
                        <a:lumOff val="50000"/>
                      </a:schemeClr>
                    </a:solidFill>
                  </a:rPr>
                  <a:t> mating assumes:</a:t>
                </a:r>
                <a:endParaRPr lang="en-US" sz="1200" dirty="0">
                  <a:solidFill>
                    <a:schemeClr val="tx1">
                      <a:lumMod val="50000"/>
                      <a:lumOff val="50000"/>
                    </a:schemeClr>
                  </a:solidFill>
                </a:endParaRPr>
              </a:p>
              <a:p>
                <a:pPr marL="171450" indent="-171450">
                  <a:buFont typeface="Arial" panose="020B0604020202020204" pitchFamily="34" charset="0"/>
                  <a:buChar char="•"/>
                </a:pPr>
                <a:r>
                  <a:rPr lang="en-US" sz="1200" dirty="0">
                    <a:solidFill>
                      <a:schemeClr val="tx1">
                        <a:lumMod val="50000"/>
                        <a:lumOff val="50000"/>
                      </a:schemeClr>
                    </a:solidFill>
                  </a:rPr>
                  <a:t>Sexual reproduction (Assumption #1)</a:t>
                </a:r>
              </a:p>
              <a:p>
                <a:pPr marL="171450" indent="-171450">
                  <a:buFont typeface="Arial" panose="020B0604020202020204" pitchFamily="34" charset="0"/>
                  <a:buChar char="•"/>
                </a:pPr>
                <a:r>
                  <a:rPr lang="en-US" sz="1200" dirty="0">
                    <a:solidFill>
                      <a:schemeClr val="tx1">
                        <a:lumMod val="50000"/>
                        <a:lumOff val="50000"/>
                      </a:schemeClr>
                    </a:solidFill>
                  </a:rPr>
                  <a:t>Allele frequency is the same in both sexes (Assumption #2)</a:t>
                </a:r>
              </a:p>
              <a:p>
                <a:pPr marL="171450" indent="-171450">
                  <a:buFont typeface="Arial" panose="020B0604020202020204" pitchFamily="34" charset="0"/>
                  <a:buChar char="•"/>
                </a:pPr>
                <a:r>
                  <a:rPr lang="en-US" sz="1200" dirty="0">
                    <a:solidFill>
                      <a:schemeClr val="tx1">
                        <a:lumMod val="50000"/>
                        <a:lumOff val="50000"/>
                      </a:schemeClr>
                    </a:solidFill>
                  </a:rPr>
                  <a:t>Mating is random (Assumption #4)</a:t>
                </a:r>
              </a:p>
              <a:p>
                <a:pPr marL="171450" indent="-171450">
                  <a:buFont typeface="Arial" panose="020B0604020202020204" pitchFamily="34" charset="0"/>
                  <a:buChar char="•"/>
                </a:pPr>
                <a:r>
                  <a:rPr lang="en-US" sz="1200" dirty="0">
                    <a:solidFill>
                      <a:schemeClr val="tx1">
                        <a:lumMod val="50000"/>
                        <a:lumOff val="50000"/>
                      </a:schemeClr>
                    </a:solidFill>
                  </a:rPr>
                  <a:t>No migration (Assumption #6)</a:t>
                </a:r>
              </a:p>
            </p:txBody>
          </p:sp>
        </mc:Choice>
        <mc:Fallback xmlns="">
          <p:sp>
            <p:nvSpPr>
              <p:cNvPr id="4" name="TextBox 3"/>
              <p:cNvSpPr txBox="1">
                <a:spLocks noRot="1" noChangeAspect="1" noMove="1" noResize="1" noEditPoints="1" noAdjustHandles="1" noChangeArrowheads="1" noChangeShapeType="1" noTextEdit="1"/>
              </p:cNvSpPr>
              <p:nvPr/>
            </p:nvSpPr>
            <p:spPr>
              <a:xfrm>
                <a:off x="304800" y="2629416"/>
                <a:ext cx="4091354" cy="1015663"/>
              </a:xfrm>
              <a:prstGeom prst="rect">
                <a:avLst/>
              </a:prstGeom>
              <a:blipFill>
                <a:blip r:embed="rId3"/>
                <a:stretch>
                  <a:fillRect b="-3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374423" y="3285250"/>
                <a:ext cx="2523392" cy="1200329"/>
              </a:xfrm>
              <a:prstGeom prst="rect">
                <a:avLst/>
              </a:prstGeom>
              <a:noFill/>
            </p:spPr>
            <p:txBody>
              <a:bodyPr wrap="square" rtlCol="0">
                <a:spAutoFit/>
              </a:bodyPr>
              <a:lstStyle/>
              <a:p>
                <a:r>
                  <a:rPr lang="en-US" sz="1200" b="1" dirty="0">
                    <a:solidFill>
                      <a:schemeClr val="tx1">
                        <a:lumMod val="50000"/>
                        <a:lumOff val="50000"/>
                      </a:schemeClr>
                    </a:solidFill>
                  </a:rPr>
                  <a:t>Frequency of possible outcomes of  </a:t>
                </a:r>
                <a14:m>
                  <m:oMath xmlns:m="http://schemas.openxmlformats.org/officeDocument/2006/math">
                    <m:r>
                      <a:rPr lang="en-US" sz="1200" b="1" i="1" smtClean="0">
                        <a:solidFill>
                          <a:schemeClr val="tx1">
                            <a:lumMod val="50000"/>
                            <a:lumOff val="50000"/>
                          </a:schemeClr>
                        </a:solidFill>
                        <a:latin typeface="Cambria Math" panose="02040503050406030204" pitchFamily="18" charset="0"/>
                      </a:rPr>
                      <m:t>𝑨𝑨</m:t>
                    </m:r>
                    <m:r>
                      <a:rPr lang="en-US" sz="1200" b="1" i="1" smtClean="0">
                        <a:solidFill>
                          <a:schemeClr val="tx1">
                            <a:lumMod val="50000"/>
                            <a:lumOff val="50000"/>
                          </a:schemeClr>
                        </a:solidFill>
                        <a:latin typeface="Cambria Math" panose="02040503050406030204" pitchFamily="18" charset="0"/>
                      </a:rPr>
                      <m:t>×</m:t>
                    </m:r>
                    <m:r>
                      <a:rPr lang="en-US" sz="1200" b="1" i="1" smtClean="0">
                        <a:solidFill>
                          <a:schemeClr val="tx1">
                            <a:lumMod val="50000"/>
                            <a:lumOff val="50000"/>
                          </a:schemeClr>
                        </a:solidFill>
                        <a:latin typeface="Cambria Math" panose="02040503050406030204" pitchFamily="18" charset="0"/>
                      </a:rPr>
                      <m:t>𝑨𝑨</m:t>
                    </m:r>
                  </m:oMath>
                </a14:m>
                <a:r>
                  <a:rPr lang="en-US" sz="1200" b="1" dirty="0">
                    <a:solidFill>
                      <a:schemeClr val="tx1">
                        <a:lumMod val="50000"/>
                        <a:lumOff val="50000"/>
                      </a:schemeClr>
                    </a:solidFill>
                  </a:rPr>
                  <a:t> mating assumes:</a:t>
                </a:r>
                <a:endParaRPr lang="en-US" sz="1200" dirty="0">
                  <a:solidFill>
                    <a:schemeClr val="tx1">
                      <a:lumMod val="50000"/>
                      <a:lumOff val="50000"/>
                    </a:schemeClr>
                  </a:solidFill>
                </a:endParaRPr>
              </a:p>
              <a:p>
                <a:pPr marL="171450" indent="-171450">
                  <a:buFont typeface="Arial" panose="020B0604020202020204" pitchFamily="34" charset="0"/>
                  <a:buChar char="•"/>
                </a:pPr>
                <a:r>
                  <a:rPr lang="en-US" sz="1200" dirty="0">
                    <a:solidFill>
                      <a:schemeClr val="tx1">
                        <a:lumMod val="50000"/>
                        <a:lumOff val="50000"/>
                      </a:schemeClr>
                    </a:solidFill>
                  </a:rPr>
                  <a:t>Mendelian segregation (Assumption #3)</a:t>
                </a:r>
              </a:p>
              <a:p>
                <a:pPr marL="171450" indent="-171450">
                  <a:buFont typeface="Arial" panose="020B0604020202020204" pitchFamily="34" charset="0"/>
                  <a:buChar char="•"/>
                </a:pPr>
                <a:r>
                  <a:rPr lang="en-US" sz="1200" dirty="0">
                    <a:solidFill>
                      <a:schemeClr val="tx1">
                        <a:lumMod val="50000"/>
                        <a:lumOff val="50000"/>
                      </a:schemeClr>
                    </a:solidFill>
                  </a:rPr>
                  <a:t>Negligible mutation rate (Assumption #5)</a:t>
                </a:r>
              </a:p>
            </p:txBody>
          </p:sp>
        </mc:Choice>
        <mc:Fallback xmlns="">
          <p:sp>
            <p:nvSpPr>
              <p:cNvPr id="6" name="TextBox 5"/>
              <p:cNvSpPr txBox="1">
                <a:spLocks noRot="1" noChangeAspect="1" noMove="1" noResize="1" noEditPoints="1" noAdjustHandles="1" noChangeArrowheads="1" noChangeShapeType="1" noTextEdit="1"/>
              </p:cNvSpPr>
              <p:nvPr/>
            </p:nvSpPr>
            <p:spPr>
              <a:xfrm>
                <a:off x="6374423" y="3285250"/>
                <a:ext cx="2523392" cy="1200329"/>
              </a:xfrm>
              <a:prstGeom prst="rect">
                <a:avLst/>
              </a:prstGeom>
              <a:blipFill>
                <a:blip r:embed="rId4"/>
                <a:stretch>
                  <a:fillRect l="-242" t="-508" b="-3046"/>
                </a:stretch>
              </a:blipFill>
            </p:spPr>
            <p:txBody>
              <a:bodyPr/>
              <a:lstStyle/>
              <a:p>
                <a:r>
                  <a:rPr lang="en-US">
                    <a:noFill/>
                  </a:rPr>
                  <a:t> </a:t>
                </a:r>
              </a:p>
            </p:txBody>
          </p:sp>
        </mc:Fallback>
      </mc:AlternateContent>
    </p:spTree>
    <p:extLst>
      <p:ext uri="{BB962C8B-B14F-4D97-AF65-F5344CB8AC3E}">
        <p14:creationId xmlns:p14="http://schemas.microsoft.com/office/powerpoint/2010/main" val="766828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A Simple Example</a:t>
            </a:r>
          </a:p>
        </p:txBody>
      </p:sp>
      <p:sp>
        <p:nvSpPr>
          <p:cNvPr id="3" name="TextBox 2"/>
          <p:cNvSpPr txBox="1"/>
          <p:nvPr/>
        </p:nvSpPr>
        <p:spPr>
          <a:xfrm>
            <a:off x="299803" y="1108037"/>
            <a:ext cx="4800600" cy="646331"/>
          </a:xfrm>
          <a:prstGeom prst="rect">
            <a:avLst/>
          </a:prstGeom>
          <a:noFill/>
        </p:spPr>
        <p:txBody>
          <a:bodyPr wrap="square" rtlCol="0">
            <a:spAutoFit/>
          </a:bodyPr>
          <a:lstStyle/>
          <a:p>
            <a:r>
              <a:rPr lang="en-US" dirty="0"/>
              <a:t>Suppose you observe crickets chirping and count their chirps/second at various temperatures.</a:t>
            </a:r>
          </a:p>
        </p:txBody>
      </p:sp>
      <p:pic>
        <p:nvPicPr>
          <p:cNvPr id="7" name="Picture 6"/>
          <p:cNvPicPr>
            <a:picLocks noChangeAspect="1"/>
          </p:cNvPicPr>
          <p:nvPr/>
        </p:nvPicPr>
        <p:blipFill>
          <a:blip r:embed="rId2"/>
          <a:stretch>
            <a:fillRect/>
          </a:stretch>
        </p:blipFill>
        <p:spPr>
          <a:xfrm>
            <a:off x="294974" y="1754368"/>
            <a:ext cx="4574931" cy="2055404"/>
          </a:xfrm>
          <a:prstGeom prst="rect">
            <a:avLst/>
          </a:prstGeom>
        </p:spPr>
      </p:pic>
      <p:pic>
        <p:nvPicPr>
          <p:cNvPr id="9" name="Picture 8"/>
          <p:cNvPicPr>
            <a:picLocks noChangeAspect="1"/>
          </p:cNvPicPr>
          <p:nvPr/>
        </p:nvPicPr>
        <p:blipFill>
          <a:blip r:embed="rId3"/>
          <a:stretch>
            <a:fillRect/>
          </a:stretch>
        </p:blipFill>
        <p:spPr>
          <a:xfrm>
            <a:off x="4783882" y="2338755"/>
            <a:ext cx="4360118" cy="3861440"/>
          </a:xfrm>
          <a:prstGeom prst="rect">
            <a:avLst/>
          </a:prstGeom>
        </p:spPr>
      </p:pic>
      <p:pic>
        <p:nvPicPr>
          <p:cNvPr id="1028" name="Picture 4" descr="http://songsofinsects.com/wp-content/uploads/insect_musicians_miogr-sauss_LE_WHIT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924" y="345459"/>
            <a:ext cx="3497010" cy="19932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p:cNvSpPr txBox="1"/>
              <p:nvPr/>
            </p:nvSpPr>
            <p:spPr>
              <a:xfrm>
                <a:off x="381000" y="4888522"/>
                <a:ext cx="4402881" cy="923330"/>
              </a:xfrm>
              <a:prstGeom prst="rect">
                <a:avLst/>
              </a:prstGeom>
              <a:noFill/>
            </p:spPr>
            <p:txBody>
              <a:bodyPr wrap="square" rtlCol="0">
                <a:spAutoFit/>
              </a:bodyPr>
              <a:lstStyle/>
              <a:p>
                <a:r>
                  <a:rPr lang="en-US" b="1" dirty="0"/>
                  <a:t>Equation of the line approximating the data:</a:t>
                </a:r>
              </a:p>
              <a:p>
                <a:endParaRPr lang="en-US" b="1"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=0.211925</m:t>
                      </m:r>
                      <m:r>
                        <a:rPr lang="en-US" b="0" i="1" smtClean="0">
                          <a:latin typeface="Cambria Math" panose="02040503050406030204" pitchFamily="18" charset="0"/>
                        </a:rPr>
                        <m:t>𝑇</m:t>
                      </m:r>
                      <m:r>
                        <a:rPr lang="en-US" b="0" i="1" smtClean="0">
                          <a:latin typeface="Cambria Math" panose="02040503050406030204" pitchFamily="18" charset="0"/>
                        </a:rPr>
                        <m:t>−0.309144</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381000" y="4888522"/>
                <a:ext cx="4402881" cy="923330"/>
              </a:xfrm>
              <a:prstGeom prst="rect">
                <a:avLst/>
              </a:prstGeom>
              <a:blipFill>
                <a:blip r:embed="rId5"/>
                <a:stretch>
                  <a:fillRect l="-1247" t="-3974" r="-693"/>
                </a:stretch>
              </a:blipFill>
            </p:spPr>
            <p:txBody>
              <a:bodyPr/>
              <a:lstStyle/>
              <a:p>
                <a:r>
                  <a:rPr lang="en-US">
                    <a:noFill/>
                  </a:rPr>
                  <a:t> </a:t>
                </a:r>
              </a:p>
            </p:txBody>
          </p:sp>
        </mc:Fallback>
      </mc:AlternateContent>
      <p:sp>
        <p:nvSpPr>
          <p:cNvPr id="2" name="TextBox 1"/>
          <p:cNvSpPr txBox="1"/>
          <p:nvPr/>
        </p:nvSpPr>
        <p:spPr>
          <a:xfrm>
            <a:off x="381000" y="4003040"/>
            <a:ext cx="4302760" cy="646331"/>
          </a:xfrm>
          <a:prstGeom prst="rect">
            <a:avLst/>
          </a:prstGeom>
          <a:noFill/>
        </p:spPr>
        <p:txBody>
          <a:bodyPr wrap="square" rtlCol="0">
            <a:spAutoFit/>
          </a:bodyPr>
          <a:lstStyle/>
          <a:p>
            <a:pPr algn="ctr"/>
            <a:r>
              <a:rPr lang="en-US" dirty="0">
                <a:solidFill>
                  <a:srgbClr val="FF0000"/>
                </a:solidFill>
              </a:rPr>
              <a:t>What is the </a:t>
            </a:r>
            <a:r>
              <a:rPr lang="en-US" i="1" dirty="0">
                <a:solidFill>
                  <a:srgbClr val="FF0000"/>
                </a:solidFill>
              </a:rPr>
              <a:t>relationship</a:t>
            </a:r>
            <a:r>
              <a:rPr lang="en-US" dirty="0">
                <a:solidFill>
                  <a:srgbClr val="FF0000"/>
                </a:solidFill>
              </a:rPr>
              <a:t> between temperature and chirp rate?</a:t>
            </a:r>
          </a:p>
        </p:txBody>
      </p:sp>
      <p:sp>
        <p:nvSpPr>
          <p:cNvPr id="5" name="TextBox 4"/>
          <p:cNvSpPr txBox="1"/>
          <p:nvPr/>
        </p:nvSpPr>
        <p:spPr>
          <a:xfrm>
            <a:off x="304800" y="6200195"/>
            <a:ext cx="5984240" cy="369332"/>
          </a:xfrm>
          <a:prstGeom prst="rect">
            <a:avLst/>
          </a:prstGeom>
          <a:noFill/>
        </p:spPr>
        <p:txBody>
          <a:bodyPr wrap="square" rtlCol="0">
            <a:spAutoFit/>
          </a:bodyPr>
          <a:lstStyle/>
          <a:p>
            <a:r>
              <a:rPr lang="en-US" dirty="0"/>
              <a:t>What information is NOT being captured by this model?</a:t>
            </a:r>
          </a:p>
        </p:txBody>
      </p:sp>
    </p:spTree>
    <p:extLst>
      <p:ext uri="{BB962C8B-B14F-4D97-AF65-F5344CB8AC3E}">
        <p14:creationId xmlns:p14="http://schemas.microsoft.com/office/powerpoint/2010/main" val="146793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mc:AlternateContent xmlns:mc="http://schemas.openxmlformats.org/markup-compatibility/2006" xmlns:a14="http://schemas.microsoft.com/office/drawing/2010/main">
        <mc:Choice Requires="a14">
          <p:sp>
            <p:nvSpPr>
              <p:cNvPr id="3" name="TextBox 2"/>
              <p:cNvSpPr txBox="1"/>
              <p:nvPr/>
            </p:nvSpPr>
            <p:spPr>
              <a:xfrm>
                <a:off x="304800" y="1171575"/>
                <a:ext cx="8458199" cy="1756122"/>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endParaRPr lang="en-US" dirty="0"/>
              </a:p>
              <a:p>
                <a:endParaRPr lang="en-US" dirty="0"/>
              </a:p>
              <a:p>
                <a:endParaRPr lang="en-US" dirty="0"/>
              </a:p>
              <a:p>
                <a:r>
                  <a:rPr lang="en-US" dirty="0"/>
                  <a:t>The probability of a mating between gentotypes </a:t>
                </a:r>
                <a14:m>
                  <m:oMath xmlns:m="http://schemas.openxmlformats.org/officeDocument/2006/math">
                    <m:r>
                      <a:rPr lang="en-US" i="1" dirty="0" smtClean="0">
                        <a:latin typeface="Cambria Math" panose="02040503050406030204" pitchFamily="18" charset="0"/>
                      </a:rPr>
                      <m:t>𝐴𝐴</m:t>
                    </m:r>
                  </m:oMath>
                </a14:m>
                <a:r>
                  <a:rPr lang="en-US" dirty="0"/>
                  <a:t> and </a:t>
                </a:r>
                <a14:m>
                  <m:oMath xmlns:m="http://schemas.openxmlformats.org/officeDocument/2006/math">
                    <m:r>
                      <a:rPr lang="en-US" i="1" dirty="0" smtClean="0">
                        <a:latin typeface="Cambria Math" panose="02040503050406030204" pitchFamily="18" charset="0"/>
                      </a:rPr>
                      <m:t>𝐴𝐴</m:t>
                    </m:r>
                  </m:oMath>
                </a14:m>
                <a:r>
                  <a:rPr lang="en-US" dirty="0"/>
                  <a:t> </a:t>
                </a:r>
                <a14:m>
                  <m:oMath xmlns:m="http://schemas.openxmlformats.org/officeDocument/2006/math">
                    <m:r>
                      <a:rPr lang="en-US" b="0" i="1" smtClean="0">
                        <a:latin typeface="Cambria Math" panose="02040503050406030204" pitchFamily="18" charset="0"/>
                      </a:rPr>
                      <m:t>=</m:t>
                    </m:r>
                  </m:oMath>
                </a14:m>
                <a:endParaRPr lang="en-US" dirty="0"/>
              </a:p>
              <a:p>
                <a:pPr/>
                <a14:m>
                  <m:oMathPara xmlns:m="http://schemas.openxmlformats.org/officeDocument/2006/math">
                    <m:oMathParaPr>
                      <m:jc m:val="centerGroup"/>
                    </m:oMathParaPr>
                    <m:oMath xmlns:m="http://schemas.openxmlformats.org/officeDocument/2006/math">
                      <m:r>
                        <m:rPr>
                          <m:nor/>
                        </m:rPr>
                        <a:rPr lang="en-US" b="1" i="0" smtClean="0">
                          <a:solidFill>
                            <a:schemeClr val="accent6"/>
                          </a:solidFill>
                          <a:latin typeface="Cambria Math" panose="02040503050406030204" pitchFamily="18" charset="0"/>
                        </a:rPr>
                        <m:t>Pr</m:t>
                      </m:r>
                      <m:r>
                        <m:rPr>
                          <m:nor/>
                        </m:rPr>
                        <a:rPr lang="en-US" b="1" i="0" smtClean="0">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male</m:t>
                      </m:r>
                      <m:r>
                        <m:rPr>
                          <m:nor/>
                        </m:rPr>
                        <a:rPr lang="en-US" b="1" i="0" smtClean="0">
                          <a:solidFill>
                            <a:schemeClr val="accent6"/>
                          </a:solidFill>
                          <a:latin typeface="Cambria Math" panose="02040503050406030204" pitchFamily="18" charset="0"/>
                        </a:rPr>
                        <m:t> </m:t>
                      </m:r>
                      <m:r>
                        <a:rPr lang="en-US" b="1" i="1" smtClean="0">
                          <a:solidFill>
                            <a:schemeClr val="accent6"/>
                          </a:solidFill>
                          <a:latin typeface="Cambria Math" panose="02040503050406030204" pitchFamily="18" charset="0"/>
                        </a:rPr>
                        <m:t>𝑨𝑨</m:t>
                      </m:r>
                      <m:r>
                        <m:rPr>
                          <m:nor/>
                        </m:rPr>
                        <a:rPr lang="en-US" b="1" i="0"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fe</m:t>
                      </m:r>
                      <m:r>
                        <m:rPr>
                          <m:nor/>
                        </m:rPr>
                        <a:rPr lang="en-US" b="1">
                          <a:solidFill>
                            <a:schemeClr val="accent6"/>
                          </a:solidFill>
                          <a:latin typeface="Cambria Math" panose="02040503050406030204" pitchFamily="18" charset="0"/>
                        </a:rPr>
                        <m:t>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𝑨𝑨</m:t>
                      </m:r>
                      <m:r>
                        <m:rPr>
                          <m:nor/>
                        </m:rPr>
                        <a:rPr lang="en-US" b="1">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Sup>
                        <m:sSubSupPr>
                          <m:ctrlPr>
                            <a:rPr lang="en-US" b="1" i="1" smtClean="0">
                              <a:solidFill>
                                <a:schemeClr val="accent6"/>
                              </a:solidFill>
                              <a:latin typeface="Cambria Math" panose="02040503050406030204" pitchFamily="18" charset="0"/>
                            </a:rPr>
                          </m:ctrlPr>
                        </m:sSubSup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up>
                          <m:r>
                            <a:rPr lang="en-US" b="1" i="1" smtClean="0">
                              <a:solidFill>
                                <a:schemeClr val="accent6"/>
                              </a:solidFill>
                              <a:latin typeface="Cambria Math" panose="02040503050406030204" pitchFamily="18" charset="0"/>
                            </a:rPr>
                            <m:t>𝟐</m:t>
                          </m:r>
                        </m:sup>
                      </m:sSubSup>
                    </m:oMath>
                  </m:oMathPara>
                </a14:m>
                <a:endParaRPr lang="en-US" b="1"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1171575"/>
                <a:ext cx="8458199" cy="1756122"/>
              </a:xfrm>
              <a:prstGeom prst="rect">
                <a:avLst/>
              </a:prstGeom>
              <a:blipFill>
                <a:blip r:embed="rId2"/>
                <a:stretch>
                  <a:fillRect l="-577" t="-17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2582579502"/>
                  </p:ext>
                </p:extLst>
              </p:nvPr>
            </p:nvGraphicFramePr>
            <p:xfrm>
              <a:off x="2771773" y="3346797"/>
              <a:ext cx="3524252" cy="2908888"/>
            </p:xfrm>
            <a:graphic>
              <a:graphicData uri="http://schemas.openxmlformats.org/drawingml/2006/table">
                <a:tbl>
                  <a:tblPr firstRow="1" bandRow="1">
                    <a:tableStyleId>{5940675A-B579-460E-94D1-54222C63F5DA}</a:tableStyleId>
                  </a:tblPr>
                  <a:tblGrid>
                    <a:gridCol w="881063">
                      <a:extLst>
                        <a:ext uri="{9D8B030D-6E8A-4147-A177-3AD203B41FA5}">
                          <a16:colId xmlns:a16="http://schemas.microsoft.com/office/drawing/2014/main" val="3423271183"/>
                        </a:ext>
                      </a:extLst>
                    </a:gridCol>
                    <a:gridCol w="881063">
                      <a:extLst>
                        <a:ext uri="{9D8B030D-6E8A-4147-A177-3AD203B41FA5}">
                          <a16:colId xmlns:a16="http://schemas.microsoft.com/office/drawing/2014/main" val="995445309"/>
                        </a:ext>
                      </a:extLst>
                    </a:gridCol>
                    <a:gridCol w="881063">
                      <a:extLst>
                        <a:ext uri="{9D8B030D-6E8A-4147-A177-3AD203B41FA5}">
                          <a16:colId xmlns:a16="http://schemas.microsoft.com/office/drawing/2014/main" val="399533783"/>
                        </a:ext>
                      </a:extLst>
                    </a:gridCol>
                    <a:gridCol w="881063">
                      <a:extLst>
                        <a:ext uri="{9D8B030D-6E8A-4147-A177-3AD203B41FA5}">
                          <a16:colId xmlns:a16="http://schemas.microsoft.com/office/drawing/2014/main" val="3809496597"/>
                        </a:ext>
                      </a:extLst>
                    </a:gridCol>
                  </a:tblGrid>
                  <a:tr h="727222">
                    <a:tc rowSpan="2" gridSpan="2">
                      <a:txBody>
                        <a:bodyPr/>
                        <a:lstStyle/>
                        <a:p>
                          <a:pPr algn="l"/>
                          <a:r>
                            <a:rPr lang="en-US" sz="1200" b="1" dirty="0"/>
                            <a:t>Genotype</a:t>
                          </a:r>
                          <a:r>
                            <a:rPr lang="en-US" sz="1200" b="1" baseline="0" dirty="0"/>
                            <a:t> frequency in Offspring</a:t>
                          </a:r>
                          <a:r>
                            <a:rPr lang="en-US" sz="1200" b="1" baseline="0" dirty="0" smtClean="0"/>
                            <a:t>:</a:t>
                          </a:r>
                        </a:p>
                        <a:p>
                          <a:pPr algn="l"/>
                          <a:endParaRPr lang="en-US" sz="1200" b="0" baseline="0" dirty="0"/>
                        </a:p>
                        <a:p>
                          <a:pPr algn="l"/>
                          <a14:m>
                            <m:oMathPara xmlns:m="http://schemas.openxmlformats.org/officeDocument/2006/math">
                              <m:oMathParaPr>
                                <m:jc m:val="centerGroup"/>
                              </m:oMathParaPr>
                              <m:oMath xmlns:m="http://schemas.openxmlformats.org/officeDocument/2006/math">
                                <m:r>
                                  <m:rPr>
                                    <m:nor/>
                                  </m:rPr>
                                  <a:rPr lang="en-US" sz="1200" b="0" i="0" smtClean="0">
                                    <a:latin typeface="Cambria Math" panose="02040503050406030204" pitchFamily="18" charset="0"/>
                                  </a:rPr>
                                  <m:t>Pr</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𝐴𝐴</m:t>
                                    </m:r>
                                  </m:e>
                                </m:d>
                                <m:r>
                                  <a:rPr lang="en-US" sz="1200" b="0" i="1" smtClean="0">
                                    <a:latin typeface="Cambria Math" panose="02040503050406030204" pitchFamily="18" charset="0"/>
                                  </a:rPr>
                                  <m:t>=1</m:t>
                                </m:r>
                              </m:oMath>
                            </m:oMathPara>
                          </a14:m>
                          <a:endParaRPr lang="en-US" sz="1200" b="0"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h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dirty="0"/>
                            <a:t>Mother</a:t>
                          </a:r>
                        </a:p>
                      </a:txBody>
                      <a:tcPr anchor="ctr">
                        <a:lnL w="12700" cap="flat" cmpd="sng" algn="ctr">
                          <a:solidFill>
                            <a:schemeClr val="tx1"/>
                          </a:solidFill>
                          <a:prstDash val="solid"/>
                          <a:round/>
                          <a:headEnd type="none" w="med" len="med"/>
                          <a:tailEnd type="none" w="med" len="med"/>
                        </a:lnL>
                      </a:tcPr>
                    </a:tc>
                    <a:tc hMerge="1">
                      <a:txBody>
                        <a:bodyPr/>
                        <a:lstStyle/>
                        <a:p>
                          <a:endParaRPr lang="en-US" dirty="0"/>
                        </a:p>
                      </a:txBody>
                      <a:tcPr/>
                    </a:tc>
                    <a:extLst>
                      <a:ext uri="{0D108BD9-81ED-4DB2-BD59-A6C34878D82A}">
                        <a16:rowId xmlns:a16="http://schemas.microsoft.com/office/drawing/2014/main" val="856619034"/>
                      </a:ext>
                    </a:extLst>
                  </a:tr>
                  <a:tr h="727222">
                    <a:tc gridSpan="2" vMerge="1">
                      <a:txBody>
                        <a:bodyPr/>
                        <a:lstStyle/>
                        <a:p>
                          <a:pPr algn="ctr"/>
                          <a:endParaRPr lang="en-US"/>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FF0000"/>
                              </a:solidFill>
                            </a:rPr>
                            <a:t>A</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rgbClr val="FF0000"/>
                              </a:solidFill>
                            </a:rPr>
                            <a:t>A</a:t>
                          </a:r>
                        </a:p>
                      </a:txBody>
                      <a:tcPr anchor="ctr"/>
                    </a:tc>
                    <a:extLst>
                      <a:ext uri="{0D108BD9-81ED-4DB2-BD59-A6C34878D82A}">
                        <a16:rowId xmlns:a16="http://schemas.microsoft.com/office/drawing/2014/main" val="1785044014"/>
                      </a:ext>
                    </a:extLst>
                  </a:tr>
                  <a:tr h="727222">
                    <a:tc rowSpan="2">
                      <a:txBody>
                        <a:bodyPr/>
                        <a:lstStyle/>
                        <a:p>
                          <a:pPr algn="ctr"/>
                          <a:r>
                            <a:rPr lang="en-US" dirty="0"/>
                            <a:t>Father</a:t>
                          </a:r>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r>
                            <a:rPr lang="en-US" dirty="0">
                              <a:solidFill>
                                <a:srgbClr val="FF0000"/>
                              </a:solidFill>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a:t>
                          </a:r>
                          <a:r>
                            <a:rPr lang="en-US" dirty="0">
                              <a:solidFill>
                                <a:srgbClr val="FF0000"/>
                              </a:solidFill>
                            </a:rPr>
                            <a:t>A</a:t>
                          </a:r>
                        </a:p>
                      </a:txBody>
                      <a:tcPr anchor="ctr"/>
                    </a:tc>
                    <a:extLst>
                      <a:ext uri="{0D108BD9-81ED-4DB2-BD59-A6C34878D82A}">
                        <a16:rowId xmlns:a16="http://schemas.microsoft.com/office/drawing/2014/main" val="3462012877"/>
                      </a:ext>
                    </a:extLst>
                  </a:tr>
                  <a:tr h="727222">
                    <a:tc vMerge="1">
                      <a:txBody>
                        <a:bodyPr/>
                        <a:lstStyle/>
                        <a:p>
                          <a:endParaRPr lang="en-US" dirty="0"/>
                        </a:p>
                      </a:txBody>
                      <a:tcPr/>
                    </a:tc>
                    <a:tc>
                      <a:txBody>
                        <a:bodyPr/>
                        <a:lstStyle/>
                        <a:p>
                          <a:pPr algn="ctr"/>
                          <a:r>
                            <a:rPr lang="en-US" dirty="0">
                              <a:solidFill>
                                <a:srgbClr val="0070C0"/>
                              </a:solidFill>
                            </a:rPr>
                            <a:t>A</a:t>
                          </a:r>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extLst>
                      <a:ext uri="{0D108BD9-81ED-4DB2-BD59-A6C34878D82A}">
                        <a16:rowId xmlns:a16="http://schemas.microsoft.com/office/drawing/2014/main" val="2636964979"/>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582579502"/>
                  </p:ext>
                </p:extLst>
              </p:nvPr>
            </p:nvGraphicFramePr>
            <p:xfrm>
              <a:off x="2771773" y="3346797"/>
              <a:ext cx="3524252" cy="2908888"/>
            </p:xfrm>
            <a:graphic>
              <a:graphicData uri="http://schemas.openxmlformats.org/drawingml/2006/table">
                <a:tbl>
                  <a:tblPr firstRow="1" bandRow="1">
                    <a:tableStyleId>{5940675A-B579-460E-94D1-54222C63F5DA}</a:tableStyleId>
                  </a:tblPr>
                  <a:tblGrid>
                    <a:gridCol w="881063">
                      <a:extLst>
                        <a:ext uri="{9D8B030D-6E8A-4147-A177-3AD203B41FA5}">
                          <a16:colId xmlns:a16="http://schemas.microsoft.com/office/drawing/2014/main" val="3423271183"/>
                        </a:ext>
                      </a:extLst>
                    </a:gridCol>
                    <a:gridCol w="881063">
                      <a:extLst>
                        <a:ext uri="{9D8B030D-6E8A-4147-A177-3AD203B41FA5}">
                          <a16:colId xmlns:a16="http://schemas.microsoft.com/office/drawing/2014/main" val="995445309"/>
                        </a:ext>
                      </a:extLst>
                    </a:gridCol>
                    <a:gridCol w="881063">
                      <a:extLst>
                        <a:ext uri="{9D8B030D-6E8A-4147-A177-3AD203B41FA5}">
                          <a16:colId xmlns:a16="http://schemas.microsoft.com/office/drawing/2014/main" val="399533783"/>
                        </a:ext>
                      </a:extLst>
                    </a:gridCol>
                    <a:gridCol w="881063">
                      <a:extLst>
                        <a:ext uri="{9D8B030D-6E8A-4147-A177-3AD203B41FA5}">
                          <a16:colId xmlns:a16="http://schemas.microsoft.com/office/drawing/2014/main" val="3809496597"/>
                        </a:ext>
                      </a:extLst>
                    </a:gridCol>
                  </a:tblGrid>
                  <a:tr h="727222">
                    <a:tc rowSpan="2" gridSpan="2">
                      <a:txBody>
                        <a:bodyPr/>
                        <a:lstStyle/>
                        <a:p>
                          <a:endParaRPr lang="en-US"/>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45" t="-837" r="-100345" b="-100837"/>
                          </a:stretch>
                        </a:blipFill>
                      </a:tcPr>
                    </a:tc>
                    <a:tc rowSpan="2" h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dirty="0"/>
                            <a:t>Mother</a:t>
                          </a:r>
                        </a:p>
                      </a:txBody>
                      <a:tcPr anchor="ctr">
                        <a:lnL w="12700" cap="flat" cmpd="sng" algn="ctr">
                          <a:solidFill>
                            <a:schemeClr val="tx1"/>
                          </a:solidFill>
                          <a:prstDash val="solid"/>
                          <a:round/>
                          <a:headEnd type="none" w="med" len="med"/>
                          <a:tailEnd type="none" w="med" len="med"/>
                        </a:lnL>
                      </a:tcPr>
                    </a:tc>
                    <a:tc hMerge="1">
                      <a:txBody>
                        <a:bodyPr/>
                        <a:lstStyle/>
                        <a:p>
                          <a:endParaRPr lang="en-US" dirty="0"/>
                        </a:p>
                      </a:txBody>
                      <a:tcPr/>
                    </a:tc>
                    <a:extLst>
                      <a:ext uri="{0D108BD9-81ED-4DB2-BD59-A6C34878D82A}">
                        <a16:rowId xmlns:a16="http://schemas.microsoft.com/office/drawing/2014/main" val="856619034"/>
                      </a:ext>
                    </a:extLst>
                  </a:tr>
                  <a:tr h="727222">
                    <a:tc gridSpan="2" vMerge="1">
                      <a:txBody>
                        <a:bodyPr/>
                        <a:lstStyle/>
                        <a:p>
                          <a:pPr algn="ctr"/>
                          <a:endParaRPr lang="en-US"/>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FF0000"/>
                              </a:solidFill>
                            </a:rPr>
                            <a:t>A</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rgbClr val="FF0000"/>
                              </a:solidFill>
                            </a:rPr>
                            <a:t>A</a:t>
                          </a:r>
                        </a:p>
                      </a:txBody>
                      <a:tcPr anchor="ctr"/>
                    </a:tc>
                    <a:extLst>
                      <a:ext uri="{0D108BD9-81ED-4DB2-BD59-A6C34878D82A}">
                        <a16:rowId xmlns:a16="http://schemas.microsoft.com/office/drawing/2014/main" val="1785044014"/>
                      </a:ext>
                    </a:extLst>
                  </a:tr>
                  <a:tr h="727222">
                    <a:tc rowSpan="2">
                      <a:txBody>
                        <a:bodyPr/>
                        <a:lstStyle/>
                        <a:p>
                          <a:pPr algn="ctr"/>
                          <a:r>
                            <a:rPr lang="en-US" dirty="0"/>
                            <a:t>Father</a:t>
                          </a:r>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r>
                            <a:rPr lang="en-US" dirty="0">
                              <a:solidFill>
                                <a:srgbClr val="FF0000"/>
                              </a:solidFill>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a:t>
                          </a:r>
                          <a:r>
                            <a:rPr lang="en-US" dirty="0">
                              <a:solidFill>
                                <a:srgbClr val="FF0000"/>
                              </a:solidFill>
                            </a:rPr>
                            <a:t>A</a:t>
                          </a:r>
                        </a:p>
                      </a:txBody>
                      <a:tcPr anchor="ctr"/>
                    </a:tc>
                    <a:extLst>
                      <a:ext uri="{0D108BD9-81ED-4DB2-BD59-A6C34878D82A}">
                        <a16:rowId xmlns:a16="http://schemas.microsoft.com/office/drawing/2014/main" val="3462012877"/>
                      </a:ext>
                    </a:extLst>
                  </a:tr>
                  <a:tr h="727222">
                    <a:tc vMerge="1">
                      <a:txBody>
                        <a:bodyPr/>
                        <a:lstStyle/>
                        <a:p>
                          <a:endParaRPr lang="en-US" dirty="0"/>
                        </a:p>
                      </a:txBody>
                      <a:tcPr/>
                    </a:tc>
                    <a:tc>
                      <a:txBody>
                        <a:bodyPr/>
                        <a:lstStyle/>
                        <a:p>
                          <a:pPr algn="ctr"/>
                          <a:r>
                            <a:rPr lang="en-US" dirty="0">
                              <a:solidFill>
                                <a:srgbClr val="0070C0"/>
                              </a:solidFill>
                            </a:rPr>
                            <a:t>A</a:t>
                          </a:r>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extLst>
                      <a:ext uri="{0D108BD9-81ED-4DB2-BD59-A6C34878D82A}">
                        <a16:rowId xmlns:a16="http://schemas.microsoft.com/office/drawing/2014/main" val="2636964979"/>
                      </a:ext>
                    </a:extLst>
                  </a:tr>
                </a:tbl>
              </a:graphicData>
            </a:graphic>
          </p:graphicFrame>
        </mc:Fallback>
      </mc:AlternateContent>
    </p:spTree>
    <p:extLst>
      <p:ext uri="{BB962C8B-B14F-4D97-AF65-F5344CB8AC3E}">
        <p14:creationId xmlns:p14="http://schemas.microsoft.com/office/powerpoint/2010/main" val="22828298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mc:AlternateContent xmlns:mc="http://schemas.openxmlformats.org/markup-compatibility/2006" xmlns:a14="http://schemas.microsoft.com/office/drawing/2010/main">
        <mc:Choice Requires="a14">
          <p:sp>
            <p:nvSpPr>
              <p:cNvPr id="3" name="TextBox 2"/>
              <p:cNvSpPr txBox="1"/>
              <p:nvPr/>
            </p:nvSpPr>
            <p:spPr>
              <a:xfrm>
                <a:off x="304800" y="1171575"/>
                <a:ext cx="8458199" cy="2031325"/>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endParaRPr lang="en-US" dirty="0"/>
              </a:p>
              <a:p>
                <a:endParaRPr lang="en-US" dirty="0"/>
              </a:p>
              <a:p>
                <a:endParaRPr lang="en-US" dirty="0"/>
              </a:p>
              <a:p>
                <a:r>
                  <a:rPr lang="en-US" dirty="0"/>
                  <a:t>The probability of a mating between genotypes </a:t>
                </a:r>
                <a14:m>
                  <m:oMath xmlns:m="http://schemas.openxmlformats.org/officeDocument/2006/math">
                    <m:r>
                      <a:rPr lang="en-US" i="1" dirty="0" smtClean="0">
                        <a:latin typeface="Cambria Math" panose="02040503050406030204" pitchFamily="18" charset="0"/>
                      </a:rPr>
                      <m:t>𝐴𝐴</m:t>
                    </m:r>
                  </m:oMath>
                </a14:m>
                <a:r>
                  <a:rPr lang="en-US" dirty="0"/>
                  <a:t> and </a:t>
                </a:r>
                <a14:m>
                  <m:oMath xmlns:m="http://schemas.openxmlformats.org/officeDocument/2006/math">
                    <m:r>
                      <a:rPr lang="en-US" i="1" dirty="0" smtClean="0">
                        <a:latin typeface="Cambria Math" panose="02040503050406030204" pitchFamily="18" charset="0"/>
                      </a:rPr>
                      <m:t>𝐴𝑎</m:t>
                    </m:r>
                  </m:oMath>
                </a14:m>
                <a:r>
                  <a:rPr lang="en-US" dirty="0"/>
                  <a:t> </a:t>
                </a:r>
                <a14:m>
                  <m:oMath xmlns:m="http://schemas.openxmlformats.org/officeDocument/2006/math">
                    <m:r>
                      <a:rPr lang="en-US" b="0" i="1" smtClean="0">
                        <a:latin typeface="Cambria Math" panose="02040503050406030204" pitchFamily="18" charset="0"/>
                      </a:rPr>
                      <m:t>=</m:t>
                    </m:r>
                  </m:oMath>
                </a14:m>
                <a:endParaRPr lang="en-US" dirty="0"/>
              </a:p>
              <a:p>
                <a:pPr/>
                <a14:m>
                  <m:oMathPara xmlns:m="http://schemas.openxmlformats.org/officeDocument/2006/math">
                    <m:oMathParaPr>
                      <m:jc m:val="centerGroup"/>
                    </m:oMathParaPr>
                    <m:oMath xmlns:m="http://schemas.openxmlformats.org/officeDocument/2006/math">
                      <m:r>
                        <m:rPr>
                          <m:nor/>
                        </m:rPr>
                        <a:rPr lang="en-US" b="1" smtClean="0">
                          <a:solidFill>
                            <a:schemeClr val="accent6"/>
                          </a:solidFill>
                          <a:latin typeface="Cambria Math" panose="02040503050406030204" pitchFamily="18" charset="0"/>
                        </a:rPr>
                        <m:t>Pr</m:t>
                      </m:r>
                      <m:r>
                        <m:rPr>
                          <m:nor/>
                        </m:rPr>
                        <a:rPr lang="en-US" b="1" smtClean="0">
                          <a:solidFill>
                            <a:schemeClr val="accent6"/>
                          </a:solidFill>
                          <a:latin typeface="Cambria Math" panose="02040503050406030204" pitchFamily="18" charset="0"/>
                        </a:rPr>
                        <m:t>(</m:t>
                      </m:r>
                      <m:r>
                        <m:rPr>
                          <m:nor/>
                        </m:rPr>
                        <a:rPr lang="en-US" b="1" smtClean="0">
                          <a:solidFill>
                            <a:schemeClr val="accent6"/>
                          </a:solidFill>
                          <a:latin typeface="Cambria Math" panose="02040503050406030204" pitchFamily="18" charset="0"/>
                        </a:rPr>
                        <m:t>male</m:t>
                      </m:r>
                      <m:r>
                        <m:rPr>
                          <m:nor/>
                        </m:rPr>
                        <a:rPr lang="en-US" b="1" smtClean="0">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𝑨𝑨</m:t>
                      </m:r>
                      <m:r>
                        <m:rPr>
                          <m:nor/>
                        </m:rPr>
                        <a:rPr lang="en-US" b="1">
                          <a:solidFill>
                            <a:schemeClr val="accent6"/>
                          </a:solidFill>
                          <a:latin typeface="Cambria Math" panose="02040503050406030204" pitchFamily="18" charset="0"/>
                        </a:rPr>
                        <m:t>)</m:t>
                      </m:r>
                      <m:r>
                        <a:rPr lang="en-US" b="1" i="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female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𝑨𝒂</m:t>
                      </m:r>
                      <m:r>
                        <m:rPr>
                          <m:nor/>
                        </m:rPr>
                        <a:rPr lang="en-US" b="1">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 + </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𝑨𝒂</m:t>
                      </m:r>
                      <m:r>
                        <m:rPr>
                          <m:nor/>
                        </m:rPr>
                        <a:rPr lang="en-US" b="1">
                          <a:solidFill>
                            <a:schemeClr val="accent6"/>
                          </a:solidFill>
                          <a:latin typeface="Cambria Math" panose="02040503050406030204" pitchFamily="18" charset="0"/>
                        </a:rPr>
                        <m:t>)</m:t>
                      </m:r>
                      <m:r>
                        <a:rPr lang="en-US" b="1" i="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female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𝑨𝑨</m:t>
                      </m:r>
                      <m:r>
                        <m:rPr>
                          <m:nor/>
                        </m:rPr>
                        <a:rPr lang="en-US" b="1">
                          <a:solidFill>
                            <a:schemeClr val="accent6"/>
                          </a:solidFill>
                          <a:latin typeface="Cambria Math" panose="02040503050406030204" pitchFamily="18" charset="0"/>
                        </a:rPr>
                        <m:t>)</m:t>
                      </m:r>
                      <m:r>
                        <a:rPr lang="en-US" b="1" i="1">
                          <a:solidFill>
                            <a:schemeClr val="accent6"/>
                          </a:solidFill>
                          <a:latin typeface="Cambria Math" panose="02040503050406030204" pitchFamily="18" charset="0"/>
                        </a:rPr>
                        <m:t>=</m:t>
                      </m:r>
                    </m:oMath>
                    <m:oMath xmlns:m="http://schemas.openxmlformats.org/officeDocument/2006/math">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𝟐</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oMath>
                  </m:oMathPara>
                </a14:m>
                <a:endParaRPr lang="en-US" b="1"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1171575"/>
                <a:ext cx="8458199" cy="2031325"/>
              </a:xfrm>
              <a:prstGeom prst="rect">
                <a:avLst/>
              </a:prstGeom>
              <a:blipFill>
                <a:blip r:embed="rId2"/>
                <a:stretch>
                  <a:fillRect l="-577" t="-1502"/>
                </a:stretch>
              </a:blipFill>
            </p:spPr>
            <p:txBody>
              <a:bodyPr/>
              <a:lstStyle/>
              <a:p>
                <a:r>
                  <a:rPr lang="en-US">
                    <a:noFill/>
                  </a:rPr>
                  <a:t> </a:t>
                </a:r>
              </a:p>
            </p:txBody>
          </p:sp>
        </mc:Fallback>
      </mc:AlternateContent>
    </p:spTree>
    <p:extLst>
      <p:ext uri="{BB962C8B-B14F-4D97-AF65-F5344CB8AC3E}">
        <p14:creationId xmlns:p14="http://schemas.microsoft.com/office/powerpoint/2010/main" val="8690512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mc:AlternateContent xmlns:mc="http://schemas.openxmlformats.org/markup-compatibility/2006" xmlns:a14="http://schemas.microsoft.com/office/drawing/2010/main">
        <mc:Choice Requires="a14">
          <p:sp>
            <p:nvSpPr>
              <p:cNvPr id="3" name="TextBox 2"/>
              <p:cNvSpPr txBox="1"/>
              <p:nvPr/>
            </p:nvSpPr>
            <p:spPr>
              <a:xfrm>
                <a:off x="304800" y="1171575"/>
                <a:ext cx="8458199" cy="2031325"/>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endParaRPr lang="en-US" dirty="0"/>
              </a:p>
              <a:p>
                <a:endParaRPr lang="en-US" dirty="0"/>
              </a:p>
              <a:p>
                <a:endParaRPr lang="en-US" dirty="0"/>
              </a:p>
              <a:p>
                <a:r>
                  <a:rPr lang="en-US" dirty="0"/>
                  <a:t>The probability of a mating between genotypes </a:t>
                </a:r>
                <a14:m>
                  <m:oMath xmlns:m="http://schemas.openxmlformats.org/officeDocument/2006/math">
                    <m:r>
                      <a:rPr lang="en-US" i="1" dirty="0" smtClean="0">
                        <a:latin typeface="Cambria Math" panose="02040503050406030204" pitchFamily="18" charset="0"/>
                      </a:rPr>
                      <m:t>𝐴𝐴</m:t>
                    </m:r>
                  </m:oMath>
                </a14:m>
                <a:r>
                  <a:rPr lang="en-US" dirty="0"/>
                  <a:t> and </a:t>
                </a:r>
                <a14:m>
                  <m:oMath xmlns:m="http://schemas.openxmlformats.org/officeDocument/2006/math">
                    <m:r>
                      <a:rPr lang="en-US" i="1" dirty="0" smtClean="0">
                        <a:latin typeface="Cambria Math" panose="02040503050406030204" pitchFamily="18" charset="0"/>
                      </a:rPr>
                      <m:t>𝐴𝑎</m:t>
                    </m:r>
                  </m:oMath>
                </a14:m>
                <a:r>
                  <a:rPr lang="en-US" dirty="0"/>
                  <a:t> </a:t>
                </a:r>
                <a14:m>
                  <m:oMath xmlns:m="http://schemas.openxmlformats.org/officeDocument/2006/math">
                    <m:r>
                      <a:rPr lang="en-US" b="0" i="1" smtClean="0">
                        <a:latin typeface="Cambria Math" panose="02040503050406030204" pitchFamily="18" charset="0"/>
                      </a:rPr>
                      <m:t>=</m:t>
                    </m:r>
                  </m:oMath>
                </a14:m>
                <a:endParaRPr lang="en-US" dirty="0"/>
              </a:p>
              <a:p>
                <a:pPr/>
                <a14:m>
                  <m:oMathPara xmlns:m="http://schemas.openxmlformats.org/officeDocument/2006/math">
                    <m:oMathParaPr>
                      <m:jc m:val="centerGroup"/>
                    </m:oMathParaPr>
                    <m:oMath xmlns:m="http://schemas.openxmlformats.org/officeDocument/2006/math">
                      <m:r>
                        <m:rPr>
                          <m:nor/>
                        </m:rPr>
                        <a:rPr lang="en-US" b="1" smtClean="0">
                          <a:solidFill>
                            <a:schemeClr val="accent6"/>
                          </a:solidFill>
                          <a:latin typeface="Cambria Math" panose="02040503050406030204" pitchFamily="18" charset="0"/>
                        </a:rPr>
                        <m:t>Pr</m:t>
                      </m:r>
                      <m:r>
                        <m:rPr>
                          <m:nor/>
                        </m:rPr>
                        <a:rPr lang="en-US" b="1" smtClean="0">
                          <a:solidFill>
                            <a:schemeClr val="accent6"/>
                          </a:solidFill>
                          <a:latin typeface="Cambria Math" panose="02040503050406030204" pitchFamily="18" charset="0"/>
                        </a:rPr>
                        <m:t>(</m:t>
                      </m:r>
                      <m:r>
                        <m:rPr>
                          <m:nor/>
                        </m:rPr>
                        <a:rPr lang="en-US" b="1" smtClean="0">
                          <a:solidFill>
                            <a:schemeClr val="accent6"/>
                          </a:solidFill>
                          <a:latin typeface="Cambria Math" panose="02040503050406030204" pitchFamily="18" charset="0"/>
                        </a:rPr>
                        <m:t>male</m:t>
                      </m:r>
                      <m:r>
                        <m:rPr>
                          <m:nor/>
                        </m:rPr>
                        <a:rPr lang="en-US" b="1" smtClean="0">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𝑨𝑨</m:t>
                      </m:r>
                      <m:r>
                        <m:rPr>
                          <m:nor/>
                        </m:rPr>
                        <a:rPr lang="en-US" b="1">
                          <a:solidFill>
                            <a:schemeClr val="accent6"/>
                          </a:solidFill>
                          <a:latin typeface="Cambria Math" panose="02040503050406030204" pitchFamily="18" charset="0"/>
                        </a:rPr>
                        <m:t>)</m:t>
                      </m:r>
                      <m:r>
                        <a:rPr lang="en-US" b="1" i="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female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𝑨𝒂</m:t>
                      </m:r>
                      <m:r>
                        <m:rPr>
                          <m:nor/>
                        </m:rPr>
                        <a:rPr lang="en-US" b="1">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 + </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𝑨𝒂</m:t>
                      </m:r>
                      <m:r>
                        <m:rPr>
                          <m:nor/>
                        </m:rPr>
                        <a:rPr lang="en-US" b="1">
                          <a:solidFill>
                            <a:schemeClr val="accent6"/>
                          </a:solidFill>
                          <a:latin typeface="Cambria Math" panose="02040503050406030204" pitchFamily="18" charset="0"/>
                        </a:rPr>
                        <m:t>)</m:t>
                      </m:r>
                      <m:r>
                        <a:rPr lang="en-US" b="1" i="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female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𝑨𝑨</m:t>
                      </m:r>
                      <m:r>
                        <m:rPr>
                          <m:nor/>
                        </m:rPr>
                        <a:rPr lang="en-US" b="1">
                          <a:solidFill>
                            <a:schemeClr val="accent6"/>
                          </a:solidFill>
                          <a:latin typeface="Cambria Math" panose="02040503050406030204" pitchFamily="18" charset="0"/>
                        </a:rPr>
                        <m:t>)</m:t>
                      </m:r>
                      <m:r>
                        <a:rPr lang="en-US" b="1" i="1">
                          <a:solidFill>
                            <a:schemeClr val="accent6"/>
                          </a:solidFill>
                          <a:latin typeface="Cambria Math" panose="02040503050406030204" pitchFamily="18" charset="0"/>
                        </a:rPr>
                        <m:t>=</m:t>
                      </m:r>
                    </m:oMath>
                    <m:oMath xmlns:m="http://schemas.openxmlformats.org/officeDocument/2006/math">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𝑨</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𝟐</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𝑷</m:t>
                          </m:r>
                        </m:e>
                        <m:sub>
                          <m:r>
                            <a:rPr lang="en-US" b="1" i="1" smtClean="0">
                              <a:solidFill>
                                <a:schemeClr val="accent6"/>
                              </a:solidFill>
                              <a:latin typeface="Cambria Math" panose="02040503050406030204" pitchFamily="18" charset="0"/>
                            </a:rPr>
                            <m:t>𝒕</m:t>
                          </m:r>
                        </m:sub>
                      </m:sSub>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oMath>
                  </m:oMathPara>
                </a14:m>
                <a:endParaRPr lang="en-US" b="1"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1171575"/>
                <a:ext cx="8458199" cy="2031325"/>
              </a:xfrm>
              <a:prstGeom prst="rect">
                <a:avLst/>
              </a:prstGeom>
              <a:blipFill>
                <a:blip r:embed="rId2"/>
                <a:stretch>
                  <a:fillRect l="-577" t="-1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734093832"/>
                  </p:ext>
                </p:extLst>
              </p:nvPr>
            </p:nvGraphicFramePr>
            <p:xfrm>
              <a:off x="628648" y="3386117"/>
              <a:ext cx="3524252" cy="2908888"/>
            </p:xfrm>
            <a:graphic>
              <a:graphicData uri="http://schemas.openxmlformats.org/drawingml/2006/table">
                <a:tbl>
                  <a:tblPr firstRow="1" bandRow="1">
                    <a:tableStyleId>{5940675A-B579-460E-94D1-54222C63F5DA}</a:tableStyleId>
                  </a:tblPr>
                  <a:tblGrid>
                    <a:gridCol w="881063">
                      <a:extLst>
                        <a:ext uri="{9D8B030D-6E8A-4147-A177-3AD203B41FA5}">
                          <a16:colId xmlns:a16="http://schemas.microsoft.com/office/drawing/2014/main" val="3423271183"/>
                        </a:ext>
                      </a:extLst>
                    </a:gridCol>
                    <a:gridCol w="881063">
                      <a:extLst>
                        <a:ext uri="{9D8B030D-6E8A-4147-A177-3AD203B41FA5}">
                          <a16:colId xmlns:a16="http://schemas.microsoft.com/office/drawing/2014/main" val="995445309"/>
                        </a:ext>
                      </a:extLst>
                    </a:gridCol>
                    <a:gridCol w="881063">
                      <a:extLst>
                        <a:ext uri="{9D8B030D-6E8A-4147-A177-3AD203B41FA5}">
                          <a16:colId xmlns:a16="http://schemas.microsoft.com/office/drawing/2014/main" val="399533783"/>
                        </a:ext>
                      </a:extLst>
                    </a:gridCol>
                    <a:gridCol w="881063">
                      <a:extLst>
                        <a:ext uri="{9D8B030D-6E8A-4147-A177-3AD203B41FA5}">
                          <a16:colId xmlns:a16="http://schemas.microsoft.com/office/drawing/2014/main" val="3809496597"/>
                        </a:ext>
                      </a:extLst>
                    </a:gridCol>
                  </a:tblGrid>
                  <a:tr h="727222">
                    <a:tc rowSpan="2" gridSpan="2">
                      <a:txBody>
                        <a:bodyPr/>
                        <a:lstStyle/>
                        <a:p>
                          <a:pPr algn="l"/>
                          <a:r>
                            <a:rPr lang="en-US" sz="1200" b="1" dirty="0"/>
                            <a:t>Genotype</a:t>
                          </a:r>
                          <a:r>
                            <a:rPr lang="en-US" sz="1200" b="1" baseline="0" dirty="0"/>
                            <a:t> frequency in Offspring</a:t>
                          </a:r>
                          <a:r>
                            <a:rPr lang="en-US" sz="1200" b="1" baseline="0" dirty="0" smtClean="0"/>
                            <a:t>:</a:t>
                          </a:r>
                        </a:p>
                        <a:p>
                          <a:pPr algn="l"/>
                          <a:endParaRPr lang="en-US" sz="1200" b="0" baseline="0" dirty="0"/>
                        </a:p>
                        <a:p>
                          <a:pPr algn="l"/>
                          <a14:m>
                            <m:oMathPara xmlns:m="http://schemas.openxmlformats.org/officeDocument/2006/math">
                              <m:oMathParaPr>
                                <m:jc m:val="centerGroup"/>
                              </m:oMathParaPr>
                              <m:oMath xmlns:m="http://schemas.openxmlformats.org/officeDocument/2006/math">
                                <m:r>
                                  <m:rPr>
                                    <m:nor/>
                                  </m:rPr>
                                  <a:rPr lang="en-US" sz="1200" b="0" i="0" smtClean="0">
                                    <a:latin typeface="Cambria Math" panose="02040503050406030204" pitchFamily="18" charset="0"/>
                                  </a:rPr>
                                  <m:t>Pr</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𝐴𝐴</m:t>
                                    </m:r>
                                  </m:e>
                                </m:d>
                                <m:r>
                                  <a:rPr lang="en-US" sz="1200" b="0" i="1" smtClean="0">
                                    <a:latin typeface="Cambria Math" panose="02040503050406030204" pitchFamily="18" charset="0"/>
                                  </a:rPr>
                                  <m:t>=0.5</m:t>
                                </m:r>
                              </m:oMath>
                              <m:oMath xmlns:m="http://schemas.openxmlformats.org/officeDocument/2006/math">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Pr</m:t>
                                    </m:r>
                                  </m:fName>
                                  <m:e>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𝐴𝑎</m:t>
                                        </m:r>
                                      </m:e>
                                    </m:d>
                                  </m:e>
                                </m:func>
                                <m:r>
                                  <a:rPr lang="en-US" sz="1200" b="0" i="1" smtClean="0">
                                    <a:latin typeface="Cambria Math" panose="02040503050406030204" pitchFamily="18" charset="0"/>
                                  </a:rPr>
                                  <m:t>=0.5 </m:t>
                                </m:r>
                              </m:oMath>
                            </m:oMathPara>
                          </a14:m>
                          <a:endParaRPr lang="en-US" sz="1200" b="0"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h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dirty="0"/>
                            <a:t>Mother</a:t>
                          </a:r>
                        </a:p>
                      </a:txBody>
                      <a:tcPr anchor="ctr">
                        <a:lnL w="12700" cap="flat" cmpd="sng" algn="ctr">
                          <a:solidFill>
                            <a:schemeClr val="tx1"/>
                          </a:solidFill>
                          <a:prstDash val="solid"/>
                          <a:round/>
                          <a:headEnd type="none" w="med" len="med"/>
                          <a:tailEnd type="none" w="med" len="med"/>
                        </a:lnL>
                      </a:tcPr>
                    </a:tc>
                    <a:tc hMerge="1">
                      <a:txBody>
                        <a:bodyPr/>
                        <a:lstStyle/>
                        <a:p>
                          <a:endParaRPr lang="en-US" dirty="0"/>
                        </a:p>
                      </a:txBody>
                      <a:tcPr/>
                    </a:tc>
                    <a:extLst>
                      <a:ext uri="{0D108BD9-81ED-4DB2-BD59-A6C34878D82A}">
                        <a16:rowId xmlns:a16="http://schemas.microsoft.com/office/drawing/2014/main" val="856619034"/>
                      </a:ext>
                    </a:extLst>
                  </a:tr>
                  <a:tr h="727222">
                    <a:tc gridSpan="2" vMerge="1">
                      <a:txBody>
                        <a:bodyPr/>
                        <a:lstStyle/>
                        <a:p>
                          <a:pPr algn="ctr"/>
                          <a:endParaRPr lang="en-US"/>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FF0000"/>
                              </a:solidFill>
                            </a:rPr>
                            <a:t>A</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rgbClr val="FF0000"/>
                              </a:solidFill>
                            </a:rPr>
                            <a:t>a</a:t>
                          </a:r>
                        </a:p>
                      </a:txBody>
                      <a:tcPr anchor="ctr"/>
                    </a:tc>
                    <a:extLst>
                      <a:ext uri="{0D108BD9-81ED-4DB2-BD59-A6C34878D82A}">
                        <a16:rowId xmlns:a16="http://schemas.microsoft.com/office/drawing/2014/main" val="1785044014"/>
                      </a:ext>
                    </a:extLst>
                  </a:tr>
                  <a:tr h="727222">
                    <a:tc rowSpan="2">
                      <a:txBody>
                        <a:bodyPr/>
                        <a:lstStyle/>
                        <a:p>
                          <a:pPr algn="ctr"/>
                          <a:r>
                            <a:rPr lang="en-US" dirty="0"/>
                            <a:t>Father</a:t>
                          </a:r>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r>
                            <a:rPr lang="en-US" dirty="0">
                              <a:solidFill>
                                <a:srgbClr val="FF0000"/>
                              </a:solidFill>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a:t>
                          </a:r>
                          <a:r>
                            <a:rPr lang="en-US" dirty="0">
                              <a:solidFill>
                                <a:srgbClr val="FF0000"/>
                              </a:solidFill>
                            </a:rPr>
                            <a:t>a</a:t>
                          </a:r>
                        </a:p>
                      </a:txBody>
                      <a:tcPr anchor="ctr"/>
                    </a:tc>
                    <a:extLst>
                      <a:ext uri="{0D108BD9-81ED-4DB2-BD59-A6C34878D82A}">
                        <a16:rowId xmlns:a16="http://schemas.microsoft.com/office/drawing/2014/main" val="3462012877"/>
                      </a:ext>
                    </a:extLst>
                  </a:tr>
                  <a:tr h="727222">
                    <a:tc vMerge="1">
                      <a:txBody>
                        <a:bodyPr/>
                        <a:lstStyle/>
                        <a:p>
                          <a:endParaRPr lang="en-US" dirty="0"/>
                        </a:p>
                      </a:txBody>
                      <a:tcPr/>
                    </a:tc>
                    <a:tc>
                      <a:txBody>
                        <a:bodyPr/>
                        <a:lstStyle/>
                        <a:p>
                          <a:pPr algn="ctr"/>
                          <a:r>
                            <a:rPr lang="en-US" dirty="0">
                              <a:solidFill>
                                <a:srgbClr val="0070C0"/>
                              </a:solidFill>
                            </a:rPr>
                            <a:t>A</a:t>
                          </a:r>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extLst>
                      <a:ext uri="{0D108BD9-81ED-4DB2-BD59-A6C34878D82A}">
                        <a16:rowId xmlns:a16="http://schemas.microsoft.com/office/drawing/2014/main" val="2636964979"/>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734093832"/>
                  </p:ext>
                </p:extLst>
              </p:nvPr>
            </p:nvGraphicFramePr>
            <p:xfrm>
              <a:off x="628648" y="3386117"/>
              <a:ext cx="3524252" cy="2908888"/>
            </p:xfrm>
            <a:graphic>
              <a:graphicData uri="http://schemas.openxmlformats.org/drawingml/2006/table">
                <a:tbl>
                  <a:tblPr firstRow="1" bandRow="1">
                    <a:tableStyleId>{5940675A-B579-460E-94D1-54222C63F5DA}</a:tableStyleId>
                  </a:tblPr>
                  <a:tblGrid>
                    <a:gridCol w="881063">
                      <a:extLst>
                        <a:ext uri="{9D8B030D-6E8A-4147-A177-3AD203B41FA5}">
                          <a16:colId xmlns:a16="http://schemas.microsoft.com/office/drawing/2014/main" val="3423271183"/>
                        </a:ext>
                      </a:extLst>
                    </a:gridCol>
                    <a:gridCol w="881063">
                      <a:extLst>
                        <a:ext uri="{9D8B030D-6E8A-4147-A177-3AD203B41FA5}">
                          <a16:colId xmlns:a16="http://schemas.microsoft.com/office/drawing/2014/main" val="995445309"/>
                        </a:ext>
                      </a:extLst>
                    </a:gridCol>
                    <a:gridCol w="881063">
                      <a:extLst>
                        <a:ext uri="{9D8B030D-6E8A-4147-A177-3AD203B41FA5}">
                          <a16:colId xmlns:a16="http://schemas.microsoft.com/office/drawing/2014/main" val="399533783"/>
                        </a:ext>
                      </a:extLst>
                    </a:gridCol>
                    <a:gridCol w="881063">
                      <a:extLst>
                        <a:ext uri="{9D8B030D-6E8A-4147-A177-3AD203B41FA5}">
                          <a16:colId xmlns:a16="http://schemas.microsoft.com/office/drawing/2014/main" val="3809496597"/>
                        </a:ext>
                      </a:extLst>
                    </a:gridCol>
                  </a:tblGrid>
                  <a:tr h="727222">
                    <a:tc rowSpan="2" gridSpan="2">
                      <a:txBody>
                        <a:bodyPr/>
                        <a:lstStyle/>
                        <a:p>
                          <a:endParaRPr lang="en-US"/>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45" t="-418" r="-100345" b="-100837"/>
                          </a:stretch>
                        </a:blipFill>
                      </a:tcPr>
                    </a:tc>
                    <a:tc rowSpan="2" h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dirty="0"/>
                            <a:t>Mother</a:t>
                          </a:r>
                        </a:p>
                      </a:txBody>
                      <a:tcPr anchor="ctr">
                        <a:lnL w="12700" cap="flat" cmpd="sng" algn="ctr">
                          <a:solidFill>
                            <a:schemeClr val="tx1"/>
                          </a:solidFill>
                          <a:prstDash val="solid"/>
                          <a:round/>
                          <a:headEnd type="none" w="med" len="med"/>
                          <a:tailEnd type="none" w="med" len="med"/>
                        </a:lnL>
                      </a:tcPr>
                    </a:tc>
                    <a:tc hMerge="1">
                      <a:txBody>
                        <a:bodyPr/>
                        <a:lstStyle/>
                        <a:p>
                          <a:endParaRPr lang="en-US" dirty="0"/>
                        </a:p>
                      </a:txBody>
                      <a:tcPr/>
                    </a:tc>
                    <a:extLst>
                      <a:ext uri="{0D108BD9-81ED-4DB2-BD59-A6C34878D82A}">
                        <a16:rowId xmlns:a16="http://schemas.microsoft.com/office/drawing/2014/main" val="856619034"/>
                      </a:ext>
                    </a:extLst>
                  </a:tr>
                  <a:tr h="727222">
                    <a:tc gridSpan="2" vMerge="1">
                      <a:txBody>
                        <a:bodyPr/>
                        <a:lstStyle/>
                        <a:p>
                          <a:pPr algn="ctr"/>
                          <a:endParaRPr lang="en-US"/>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FF0000"/>
                              </a:solidFill>
                            </a:rPr>
                            <a:t>A</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rgbClr val="FF0000"/>
                              </a:solidFill>
                            </a:rPr>
                            <a:t>a</a:t>
                          </a:r>
                        </a:p>
                      </a:txBody>
                      <a:tcPr anchor="ctr"/>
                    </a:tc>
                    <a:extLst>
                      <a:ext uri="{0D108BD9-81ED-4DB2-BD59-A6C34878D82A}">
                        <a16:rowId xmlns:a16="http://schemas.microsoft.com/office/drawing/2014/main" val="1785044014"/>
                      </a:ext>
                    </a:extLst>
                  </a:tr>
                  <a:tr h="727222">
                    <a:tc rowSpan="2">
                      <a:txBody>
                        <a:bodyPr/>
                        <a:lstStyle/>
                        <a:p>
                          <a:pPr algn="ctr"/>
                          <a:r>
                            <a:rPr lang="en-US" dirty="0"/>
                            <a:t>Father</a:t>
                          </a:r>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r>
                            <a:rPr lang="en-US" dirty="0">
                              <a:solidFill>
                                <a:srgbClr val="FF0000"/>
                              </a:solidFill>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a:t>
                          </a:r>
                          <a:r>
                            <a:rPr lang="en-US" dirty="0">
                              <a:solidFill>
                                <a:srgbClr val="FF0000"/>
                              </a:solidFill>
                            </a:rPr>
                            <a:t>a</a:t>
                          </a:r>
                        </a:p>
                      </a:txBody>
                      <a:tcPr anchor="ctr"/>
                    </a:tc>
                    <a:extLst>
                      <a:ext uri="{0D108BD9-81ED-4DB2-BD59-A6C34878D82A}">
                        <a16:rowId xmlns:a16="http://schemas.microsoft.com/office/drawing/2014/main" val="3462012877"/>
                      </a:ext>
                    </a:extLst>
                  </a:tr>
                  <a:tr h="727222">
                    <a:tc vMerge="1">
                      <a:txBody>
                        <a:bodyPr/>
                        <a:lstStyle/>
                        <a:p>
                          <a:endParaRPr lang="en-US" dirty="0"/>
                        </a:p>
                      </a:txBody>
                      <a:tcPr/>
                    </a:tc>
                    <a:tc>
                      <a:txBody>
                        <a:bodyPr/>
                        <a:lstStyle/>
                        <a:p>
                          <a:pPr algn="ctr"/>
                          <a:r>
                            <a:rPr lang="en-US" dirty="0">
                              <a:solidFill>
                                <a:srgbClr val="0070C0"/>
                              </a:solidFill>
                            </a:rPr>
                            <a:t>A</a:t>
                          </a:r>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extLst>
                      <a:ext uri="{0D108BD9-81ED-4DB2-BD59-A6C34878D82A}">
                        <a16:rowId xmlns:a16="http://schemas.microsoft.com/office/drawing/2014/main" val="2636964979"/>
                      </a:ext>
                    </a:extLst>
                  </a:tr>
                </a:tbl>
              </a:graphicData>
            </a:graphic>
          </p:graphicFrame>
        </mc:Fallback>
      </mc:AlternateContent>
      <p:graphicFrame>
        <p:nvGraphicFramePr>
          <p:cNvPr id="6" name="Table 5"/>
          <p:cNvGraphicFramePr>
            <a:graphicFrameLocks noGrp="1"/>
          </p:cNvGraphicFramePr>
          <p:nvPr>
            <p:extLst/>
          </p:nvPr>
        </p:nvGraphicFramePr>
        <p:xfrm>
          <a:off x="4857748" y="3381200"/>
          <a:ext cx="3524252" cy="2908888"/>
        </p:xfrm>
        <a:graphic>
          <a:graphicData uri="http://schemas.openxmlformats.org/drawingml/2006/table">
            <a:tbl>
              <a:tblPr firstRow="1" bandRow="1">
                <a:tableStyleId>{5940675A-B579-460E-94D1-54222C63F5DA}</a:tableStyleId>
              </a:tblPr>
              <a:tblGrid>
                <a:gridCol w="881063">
                  <a:extLst>
                    <a:ext uri="{9D8B030D-6E8A-4147-A177-3AD203B41FA5}">
                      <a16:colId xmlns:a16="http://schemas.microsoft.com/office/drawing/2014/main" val="3423271183"/>
                    </a:ext>
                  </a:extLst>
                </a:gridCol>
                <a:gridCol w="881063">
                  <a:extLst>
                    <a:ext uri="{9D8B030D-6E8A-4147-A177-3AD203B41FA5}">
                      <a16:colId xmlns:a16="http://schemas.microsoft.com/office/drawing/2014/main" val="995445309"/>
                    </a:ext>
                  </a:extLst>
                </a:gridCol>
                <a:gridCol w="881063">
                  <a:extLst>
                    <a:ext uri="{9D8B030D-6E8A-4147-A177-3AD203B41FA5}">
                      <a16:colId xmlns:a16="http://schemas.microsoft.com/office/drawing/2014/main" val="399533783"/>
                    </a:ext>
                  </a:extLst>
                </a:gridCol>
                <a:gridCol w="881063">
                  <a:extLst>
                    <a:ext uri="{9D8B030D-6E8A-4147-A177-3AD203B41FA5}">
                      <a16:colId xmlns:a16="http://schemas.microsoft.com/office/drawing/2014/main" val="3809496597"/>
                    </a:ext>
                  </a:extLst>
                </a:gridCol>
              </a:tblGrid>
              <a:tr h="727222">
                <a:tc>
                  <a:txBody>
                    <a:bodyPr/>
                    <a:lstStyle/>
                    <a:p>
                      <a:pPr algn="ct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dirty="0"/>
                        <a:t>Mother</a:t>
                      </a:r>
                    </a:p>
                  </a:txBody>
                  <a:tcPr anchor="ctr">
                    <a:lnL w="12700" cap="flat" cmpd="sng" algn="ctr">
                      <a:solidFill>
                        <a:schemeClr val="tx1"/>
                      </a:solidFill>
                      <a:prstDash val="solid"/>
                      <a:round/>
                      <a:headEnd type="none" w="med" len="med"/>
                      <a:tailEnd type="none" w="med" len="med"/>
                    </a:lnL>
                  </a:tcPr>
                </a:tc>
                <a:tc hMerge="1">
                  <a:txBody>
                    <a:bodyPr/>
                    <a:lstStyle/>
                    <a:p>
                      <a:endParaRPr lang="en-US" dirty="0"/>
                    </a:p>
                  </a:txBody>
                  <a:tcPr/>
                </a:tc>
                <a:extLst>
                  <a:ext uri="{0D108BD9-81ED-4DB2-BD59-A6C34878D82A}">
                    <a16:rowId xmlns:a16="http://schemas.microsoft.com/office/drawing/2014/main" val="856619034"/>
                  </a:ext>
                </a:extLst>
              </a:tr>
              <a:tr h="727222">
                <a:tc>
                  <a:txBody>
                    <a:bodyPr/>
                    <a:lstStyle/>
                    <a:p>
                      <a:pPr algn="ctr"/>
                      <a:endParaRPr lang="en-US"/>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FF0000"/>
                          </a:solidFill>
                        </a:rPr>
                        <a:t>A</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rgbClr val="FF0000"/>
                          </a:solidFill>
                        </a:rPr>
                        <a:t>A</a:t>
                      </a:r>
                    </a:p>
                  </a:txBody>
                  <a:tcPr anchor="ctr"/>
                </a:tc>
                <a:extLst>
                  <a:ext uri="{0D108BD9-81ED-4DB2-BD59-A6C34878D82A}">
                    <a16:rowId xmlns:a16="http://schemas.microsoft.com/office/drawing/2014/main" val="1785044014"/>
                  </a:ext>
                </a:extLst>
              </a:tr>
              <a:tr h="727222">
                <a:tc rowSpan="2">
                  <a:txBody>
                    <a:bodyPr/>
                    <a:lstStyle/>
                    <a:p>
                      <a:pPr algn="ctr"/>
                      <a:r>
                        <a:rPr lang="en-US" dirty="0"/>
                        <a:t>Father</a:t>
                      </a:r>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r>
                        <a:rPr lang="en-US" dirty="0">
                          <a:solidFill>
                            <a:srgbClr val="FF0000"/>
                          </a:solidFill>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a:t>
                      </a:r>
                      <a:r>
                        <a:rPr lang="en-US" dirty="0">
                          <a:solidFill>
                            <a:srgbClr val="FF0000"/>
                          </a:solidFill>
                        </a:rPr>
                        <a:t>A</a:t>
                      </a:r>
                    </a:p>
                  </a:txBody>
                  <a:tcPr anchor="ctr"/>
                </a:tc>
                <a:extLst>
                  <a:ext uri="{0D108BD9-81ED-4DB2-BD59-A6C34878D82A}">
                    <a16:rowId xmlns:a16="http://schemas.microsoft.com/office/drawing/2014/main" val="3462012877"/>
                  </a:ext>
                </a:extLst>
              </a:tr>
              <a:tr h="727222">
                <a:tc vMerge="1">
                  <a:txBody>
                    <a:bodyPr/>
                    <a:lstStyle/>
                    <a:p>
                      <a:endParaRPr lang="en-US" dirty="0"/>
                    </a:p>
                  </a:txBody>
                  <a:tcPr/>
                </a:tc>
                <a:tc>
                  <a:txBody>
                    <a:bodyPr/>
                    <a:lstStyle/>
                    <a:p>
                      <a:pPr algn="ctr"/>
                      <a:r>
                        <a:rPr lang="en-US" dirty="0">
                          <a:solidFill>
                            <a:srgbClr val="0070C0"/>
                          </a:solidFill>
                        </a:rPr>
                        <a:t>a</a:t>
                      </a:r>
                    </a:p>
                  </a:txBody>
                  <a:tcPr anchor="ctr"/>
                </a:tc>
                <a:tc>
                  <a:txBody>
                    <a:bodyPr/>
                    <a:lstStyle/>
                    <a:p>
                      <a:pPr algn="ctr"/>
                      <a:r>
                        <a:rPr lang="en-US" dirty="0" err="1">
                          <a:solidFill>
                            <a:srgbClr val="0070C0"/>
                          </a:solidFill>
                        </a:rPr>
                        <a:t>a</a:t>
                      </a:r>
                      <a:r>
                        <a:rPr lang="en-US" dirty="0" err="1">
                          <a:solidFill>
                            <a:srgbClr val="FF0000"/>
                          </a:solidFill>
                        </a:rPr>
                        <a:t>A</a:t>
                      </a:r>
                      <a:endParaRPr lang="en-US" dirty="0"/>
                    </a:p>
                  </a:txBody>
                  <a:tcPr anchor="ctr"/>
                </a:tc>
                <a:tc>
                  <a:txBody>
                    <a:bodyPr/>
                    <a:lstStyle/>
                    <a:p>
                      <a:pPr algn="ctr"/>
                      <a:r>
                        <a:rPr lang="en-US" dirty="0" err="1">
                          <a:solidFill>
                            <a:srgbClr val="0070C0"/>
                          </a:solidFill>
                        </a:rPr>
                        <a:t>a</a:t>
                      </a:r>
                      <a:r>
                        <a:rPr lang="en-US" dirty="0" err="1">
                          <a:solidFill>
                            <a:srgbClr val="FF0000"/>
                          </a:solidFill>
                        </a:rPr>
                        <a:t>A</a:t>
                      </a:r>
                      <a:endParaRPr lang="en-US" dirty="0"/>
                    </a:p>
                  </a:txBody>
                  <a:tcPr anchor="ctr"/>
                </a:tc>
                <a:extLst>
                  <a:ext uri="{0D108BD9-81ED-4DB2-BD59-A6C34878D82A}">
                    <a16:rowId xmlns:a16="http://schemas.microsoft.com/office/drawing/2014/main" val="2636964979"/>
                  </a:ext>
                </a:extLst>
              </a:tr>
            </a:tbl>
          </a:graphicData>
        </a:graphic>
      </p:graphicFrame>
    </p:spTree>
    <p:extLst>
      <p:ext uri="{BB962C8B-B14F-4D97-AF65-F5344CB8AC3E}">
        <p14:creationId xmlns:p14="http://schemas.microsoft.com/office/powerpoint/2010/main" val="1204537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mc:AlternateContent xmlns:mc="http://schemas.openxmlformats.org/markup-compatibility/2006" xmlns:a14="http://schemas.microsoft.com/office/drawing/2010/main">
        <mc:Choice Requires="a14">
          <p:sp>
            <p:nvSpPr>
              <p:cNvPr id="3" name="TextBox 2"/>
              <p:cNvSpPr txBox="1"/>
              <p:nvPr/>
            </p:nvSpPr>
            <p:spPr>
              <a:xfrm>
                <a:off x="304800" y="1171575"/>
                <a:ext cx="8458199" cy="1756122"/>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endParaRPr lang="en-US" dirty="0"/>
              </a:p>
              <a:p>
                <a:endParaRPr lang="en-US" dirty="0"/>
              </a:p>
              <a:p>
                <a:endParaRPr lang="en-US" dirty="0"/>
              </a:p>
              <a:p>
                <a:r>
                  <a:rPr lang="en-US" dirty="0"/>
                  <a:t>The probability of a mating between </a:t>
                </a:r>
                <a:r>
                  <a:rPr lang="en-US" dirty="0" err="1"/>
                  <a:t>gentotypes</a:t>
                </a:r>
                <a:r>
                  <a:rPr lang="en-US" dirty="0"/>
                  <a:t> </a:t>
                </a:r>
                <a14:m>
                  <m:oMath xmlns:m="http://schemas.openxmlformats.org/officeDocument/2006/math">
                    <m:r>
                      <a:rPr lang="en-US" i="1" dirty="0" smtClean="0">
                        <a:latin typeface="Cambria Math" panose="02040503050406030204" pitchFamily="18" charset="0"/>
                      </a:rPr>
                      <m:t>𝐴𝑎</m:t>
                    </m:r>
                  </m:oMath>
                </a14:m>
                <a:r>
                  <a:rPr lang="en-US" dirty="0"/>
                  <a:t> and </a:t>
                </a:r>
                <a14:m>
                  <m:oMath xmlns:m="http://schemas.openxmlformats.org/officeDocument/2006/math">
                    <m:r>
                      <a:rPr lang="en-US" i="1" dirty="0" smtClean="0">
                        <a:latin typeface="Cambria Math" panose="02040503050406030204" pitchFamily="18" charset="0"/>
                      </a:rPr>
                      <m:t>𝐴𝑎</m:t>
                    </m:r>
                  </m:oMath>
                </a14:m>
                <a:r>
                  <a:rPr lang="en-US" dirty="0"/>
                  <a:t> </a:t>
                </a:r>
                <a14:m>
                  <m:oMath xmlns:m="http://schemas.openxmlformats.org/officeDocument/2006/math">
                    <m:r>
                      <a:rPr lang="en-US" b="0" i="1" smtClean="0">
                        <a:latin typeface="Cambria Math" panose="02040503050406030204" pitchFamily="18" charset="0"/>
                      </a:rPr>
                      <m:t>=</m:t>
                    </m:r>
                  </m:oMath>
                </a14:m>
                <a:endParaRPr lang="en-US" dirty="0"/>
              </a:p>
              <a:p>
                <a:pPr/>
                <a14:m>
                  <m:oMathPara xmlns:m="http://schemas.openxmlformats.org/officeDocument/2006/math">
                    <m:oMathParaPr>
                      <m:jc m:val="centerGroup"/>
                    </m:oMathParaPr>
                    <m:oMath xmlns:m="http://schemas.openxmlformats.org/officeDocument/2006/math">
                      <m:r>
                        <m:rPr>
                          <m:nor/>
                        </m:rPr>
                        <a:rPr lang="en-US" b="1" i="0" smtClean="0">
                          <a:solidFill>
                            <a:schemeClr val="accent6"/>
                          </a:solidFill>
                          <a:latin typeface="Cambria Math" panose="02040503050406030204" pitchFamily="18" charset="0"/>
                        </a:rPr>
                        <m:t>Pr</m:t>
                      </m:r>
                      <m:r>
                        <m:rPr>
                          <m:nor/>
                        </m:rPr>
                        <a:rPr lang="en-US" b="1" i="0" smtClean="0">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male</m:t>
                      </m:r>
                      <m:r>
                        <m:rPr>
                          <m:nor/>
                        </m:rPr>
                        <a:rPr lang="en-US" b="1" i="0" smtClean="0">
                          <a:solidFill>
                            <a:schemeClr val="accent6"/>
                          </a:solidFill>
                          <a:latin typeface="Cambria Math" panose="02040503050406030204" pitchFamily="18" charset="0"/>
                        </a:rPr>
                        <m:t> </m:t>
                      </m:r>
                      <m:r>
                        <a:rPr lang="en-US" b="1" i="1" smtClean="0">
                          <a:solidFill>
                            <a:schemeClr val="accent6"/>
                          </a:solidFill>
                          <a:latin typeface="Cambria Math" panose="02040503050406030204" pitchFamily="18" charset="0"/>
                        </a:rPr>
                        <m:t>𝑨𝒂</m:t>
                      </m:r>
                      <m:r>
                        <m:rPr>
                          <m:nor/>
                        </m:rPr>
                        <a:rPr lang="en-US" b="1" i="0"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fe</m:t>
                      </m:r>
                      <m:r>
                        <m:rPr>
                          <m:nor/>
                        </m:rPr>
                        <a:rPr lang="en-US" b="1">
                          <a:solidFill>
                            <a:schemeClr val="accent6"/>
                          </a:solidFill>
                          <a:latin typeface="Cambria Math" panose="02040503050406030204" pitchFamily="18" charset="0"/>
                        </a:rPr>
                        <m:t>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𝑨𝒂</m:t>
                      </m:r>
                      <m:r>
                        <m:rPr>
                          <m:nor/>
                        </m:rPr>
                        <a:rPr lang="en-US" b="1">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Sup>
                        <m:sSubSupPr>
                          <m:ctrlPr>
                            <a:rPr lang="en-US" b="1" i="1" smtClean="0">
                              <a:solidFill>
                                <a:schemeClr val="accent6"/>
                              </a:solidFill>
                              <a:latin typeface="Cambria Math" panose="02040503050406030204" pitchFamily="18" charset="0"/>
                            </a:rPr>
                          </m:ctrlPr>
                        </m:sSubSup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up>
                          <m:r>
                            <a:rPr lang="en-US" b="1" i="1" smtClean="0">
                              <a:solidFill>
                                <a:schemeClr val="accent6"/>
                              </a:solidFill>
                              <a:latin typeface="Cambria Math" panose="02040503050406030204" pitchFamily="18" charset="0"/>
                            </a:rPr>
                            <m:t>𝟐</m:t>
                          </m:r>
                        </m:sup>
                      </m:sSubSup>
                    </m:oMath>
                  </m:oMathPara>
                </a14:m>
                <a:endParaRPr lang="en-US" b="1"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1171575"/>
                <a:ext cx="8458199" cy="1756122"/>
              </a:xfrm>
              <a:prstGeom prst="rect">
                <a:avLst/>
              </a:prstGeom>
              <a:blipFill>
                <a:blip r:embed="rId2"/>
                <a:stretch>
                  <a:fillRect l="-577" t="-1736"/>
                </a:stretch>
              </a:blipFill>
            </p:spPr>
            <p:txBody>
              <a:bodyPr/>
              <a:lstStyle/>
              <a:p>
                <a:r>
                  <a:rPr lang="en-US">
                    <a:noFill/>
                  </a:rPr>
                  <a:t> </a:t>
                </a:r>
              </a:p>
            </p:txBody>
          </p:sp>
        </mc:Fallback>
      </mc:AlternateContent>
    </p:spTree>
    <p:extLst>
      <p:ext uri="{BB962C8B-B14F-4D97-AF65-F5344CB8AC3E}">
        <p14:creationId xmlns:p14="http://schemas.microsoft.com/office/powerpoint/2010/main" val="4226467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mc:AlternateContent xmlns:mc="http://schemas.openxmlformats.org/markup-compatibility/2006" xmlns:a14="http://schemas.microsoft.com/office/drawing/2010/main">
        <mc:Choice Requires="a14">
          <p:sp>
            <p:nvSpPr>
              <p:cNvPr id="3" name="TextBox 2"/>
              <p:cNvSpPr txBox="1"/>
              <p:nvPr/>
            </p:nvSpPr>
            <p:spPr>
              <a:xfrm>
                <a:off x="304800" y="1171575"/>
                <a:ext cx="8458199" cy="1756122"/>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allele frequency of a </a:t>
                </a:r>
                <a14:m>
                  <m:oMath xmlns:m="http://schemas.openxmlformats.org/officeDocument/2006/math">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oMath>
                </a14:m>
                <a:endParaRPr lang="en-US" dirty="0"/>
              </a:p>
              <a:p>
                <a:endParaRPr lang="en-US" dirty="0"/>
              </a:p>
              <a:p>
                <a:endParaRPr lang="en-US" dirty="0"/>
              </a:p>
              <a:p>
                <a:r>
                  <a:rPr lang="en-US" dirty="0"/>
                  <a:t>The probability of a mating between </a:t>
                </a:r>
                <a:r>
                  <a:rPr lang="en-US" dirty="0" err="1"/>
                  <a:t>gentotypes</a:t>
                </a:r>
                <a:r>
                  <a:rPr lang="en-US" dirty="0"/>
                  <a:t> </a:t>
                </a:r>
                <a14:m>
                  <m:oMath xmlns:m="http://schemas.openxmlformats.org/officeDocument/2006/math">
                    <m:r>
                      <a:rPr lang="en-US" i="1" dirty="0" smtClean="0">
                        <a:latin typeface="Cambria Math" panose="02040503050406030204" pitchFamily="18" charset="0"/>
                      </a:rPr>
                      <m:t>𝐴𝑎</m:t>
                    </m:r>
                  </m:oMath>
                </a14:m>
                <a:r>
                  <a:rPr lang="en-US" dirty="0"/>
                  <a:t> and </a:t>
                </a:r>
                <a14:m>
                  <m:oMath xmlns:m="http://schemas.openxmlformats.org/officeDocument/2006/math">
                    <m:r>
                      <a:rPr lang="en-US" i="1" dirty="0" smtClean="0">
                        <a:latin typeface="Cambria Math" panose="02040503050406030204" pitchFamily="18" charset="0"/>
                      </a:rPr>
                      <m:t>𝐴𝑎</m:t>
                    </m:r>
                  </m:oMath>
                </a14:m>
                <a:r>
                  <a:rPr lang="en-US" dirty="0"/>
                  <a:t> </a:t>
                </a:r>
                <a14:m>
                  <m:oMath xmlns:m="http://schemas.openxmlformats.org/officeDocument/2006/math">
                    <m:r>
                      <a:rPr lang="en-US" b="0" i="1" smtClean="0">
                        <a:latin typeface="Cambria Math" panose="02040503050406030204" pitchFamily="18" charset="0"/>
                      </a:rPr>
                      <m:t>=</m:t>
                    </m:r>
                  </m:oMath>
                </a14:m>
                <a:endParaRPr lang="en-US" dirty="0"/>
              </a:p>
              <a:p>
                <a:pPr/>
                <a14:m>
                  <m:oMathPara xmlns:m="http://schemas.openxmlformats.org/officeDocument/2006/math">
                    <m:oMathParaPr>
                      <m:jc m:val="centerGroup"/>
                    </m:oMathParaPr>
                    <m:oMath xmlns:m="http://schemas.openxmlformats.org/officeDocument/2006/math">
                      <m:r>
                        <m:rPr>
                          <m:nor/>
                        </m:rPr>
                        <a:rPr lang="en-US" b="1" i="0" smtClean="0">
                          <a:solidFill>
                            <a:schemeClr val="accent6"/>
                          </a:solidFill>
                          <a:latin typeface="Cambria Math" panose="02040503050406030204" pitchFamily="18" charset="0"/>
                        </a:rPr>
                        <m:t>Pr</m:t>
                      </m:r>
                      <m:r>
                        <m:rPr>
                          <m:nor/>
                        </m:rPr>
                        <a:rPr lang="en-US" b="1" i="0" smtClean="0">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male</m:t>
                      </m:r>
                      <m:r>
                        <m:rPr>
                          <m:nor/>
                        </m:rPr>
                        <a:rPr lang="en-US" b="1" i="0" smtClean="0">
                          <a:solidFill>
                            <a:schemeClr val="accent6"/>
                          </a:solidFill>
                          <a:latin typeface="Cambria Math" panose="02040503050406030204" pitchFamily="18" charset="0"/>
                        </a:rPr>
                        <m:t> </m:t>
                      </m:r>
                      <m:r>
                        <a:rPr lang="en-US" b="1" i="1" smtClean="0">
                          <a:solidFill>
                            <a:schemeClr val="accent6"/>
                          </a:solidFill>
                          <a:latin typeface="Cambria Math" panose="02040503050406030204" pitchFamily="18" charset="0"/>
                        </a:rPr>
                        <m:t>𝑨𝒂</m:t>
                      </m:r>
                      <m:r>
                        <m:rPr>
                          <m:nor/>
                        </m:rPr>
                        <a:rPr lang="en-US" b="1" i="0"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r>
                        <m:rPr>
                          <m:nor/>
                        </m:rPr>
                        <a:rPr lang="en-US" b="1">
                          <a:solidFill>
                            <a:schemeClr val="accent6"/>
                          </a:solidFill>
                          <a:latin typeface="Cambria Math" panose="02040503050406030204" pitchFamily="18" charset="0"/>
                        </a:rPr>
                        <m:t>Pr</m:t>
                      </m:r>
                      <m:r>
                        <m:rPr>
                          <m:nor/>
                        </m:rPr>
                        <a:rPr lang="en-US" b="1">
                          <a:solidFill>
                            <a:schemeClr val="accent6"/>
                          </a:solidFill>
                          <a:latin typeface="Cambria Math" panose="02040503050406030204" pitchFamily="18" charset="0"/>
                        </a:rPr>
                        <m:t>(</m:t>
                      </m:r>
                      <m:r>
                        <m:rPr>
                          <m:nor/>
                        </m:rPr>
                        <a:rPr lang="en-US" b="1" i="0" smtClean="0">
                          <a:solidFill>
                            <a:schemeClr val="accent6"/>
                          </a:solidFill>
                          <a:latin typeface="Cambria Math" panose="02040503050406030204" pitchFamily="18" charset="0"/>
                        </a:rPr>
                        <m:t>fe</m:t>
                      </m:r>
                      <m:r>
                        <m:rPr>
                          <m:nor/>
                        </m:rPr>
                        <a:rPr lang="en-US" b="1">
                          <a:solidFill>
                            <a:schemeClr val="accent6"/>
                          </a:solidFill>
                          <a:latin typeface="Cambria Math" panose="02040503050406030204" pitchFamily="18" charset="0"/>
                        </a:rPr>
                        <m:t>male</m:t>
                      </m:r>
                      <m:r>
                        <m:rPr>
                          <m:nor/>
                        </m:rPr>
                        <a:rPr lang="en-US" b="1">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𝑨𝒂</m:t>
                      </m:r>
                      <m:r>
                        <m:rPr>
                          <m:nor/>
                        </m:rPr>
                        <a:rPr lang="en-US" b="1">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Sub>
                      <m:r>
                        <a:rPr lang="en-US" b="1" i="1" smtClean="0">
                          <a:solidFill>
                            <a:schemeClr val="accent6"/>
                          </a:solidFill>
                          <a:latin typeface="Cambria Math" panose="02040503050406030204" pitchFamily="18" charset="0"/>
                        </a:rPr>
                        <m:t>=</m:t>
                      </m:r>
                      <m:sSubSup>
                        <m:sSubSupPr>
                          <m:ctrlPr>
                            <a:rPr lang="en-US" b="1" i="1" smtClean="0">
                              <a:solidFill>
                                <a:schemeClr val="accent6"/>
                              </a:solidFill>
                              <a:latin typeface="Cambria Math" panose="02040503050406030204" pitchFamily="18" charset="0"/>
                            </a:rPr>
                          </m:ctrlPr>
                        </m:sSubSupPr>
                        <m:e>
                          <m:r>
                            <a:rPr lang="en-US" b="1" i="1" smtClean="0">
                              <a:solidFill>
                                <a:schemeClr val="accent6"/>
                              </a:solidFill>
                              <a:latin typeface="Cambria Math" panose="02040503050406030204" pitchFamily="18" charset="0"/>
                            </a:rPr>
                            <m:t>𝑸</m:t>
                          </m:r>
                        </m:e>
                        <m:sub>
                          <m:r>
                            <a:rPr lang="en-US" b="1" i="1" smtClean="0">
                              <a:solidFill>
                                <a:schemeClr val="accent6"/>
                              </a:solidFill>
                              <a:latin typeface="Cambria Math" panose="02040503050406030204" pitchFamily="18" charset="0"/>
                            </a:rPr>
                            <m:t>𝒕</m:t>
                          </m:r>
                        </m:sub>
                        <m:sup>
                          <m:r>
                            <a:rPr lang="en-US" b="1" i="1" smtClean="0">
                              <a:solidFill>
                                <a:schemeClr val="accent6"/>
                              </a:solidFill>
                              <a:latin typeface="Cambria Math" panose="02040503050406030204" pitchFamily="18" charset="0"/>
                            </a:rPr>
                            <m:t>𝟐</m:t>
                          </m:r>
                        </m:sup>
                      </m:sSubSup>
                    </m:oMath>
                  </m:oMathPara>
                </a14:m>
                <a:endParaRPr lang="en-US" b="1"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800" y="1171575"/>
                <a:ext cx="8458199" cy="1756122"/>
              </a:xfrm>
              <a:prstGeom prst="rect">
                <a:avLst/>
              </a:prstGeom>
              <a:blipFill>
                <a:blip r:embed="rId2"/>
                <a:stretch>
                  <a:fillRect l="-577" t="-17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364836444"/>
                  </p:ext>
                </p:extLst>
              </p:nvPr>
            </p:nvGraphicFramePr>
            <p:xfrm>
              <a:off x="2771773" y="3346797"/>
              <a:ext cx="3524252" cy="2908888"/>
            </p:xfrm>
            <a:graphic>
              <a:graphicData uri="http://schemas.openxmlformats.org/drawingml/2006/table">
                <a:tbl>
                  <a:tblPr firstRow="1" bandRow="1">
                    <a:tableStyleId>{5940675A-B579-460E-94D1-54222C63F5DA}</a:tableStyleId>
                  </a:tblPr>
                  <a:tblGrid>
                    <a:gridCol w="881063">
                      <a:extLst>
                        <a:ext uri="{9D8B030D-6E8A-4147-A177-3AD203B41FA5}">
                          <a16:colId xmlns:a16="http://schemas.microsoft.com/office/drawing/2014/main" val="3423271183"/>
                        </a:ext>
                      </a:extLst>
                    </a:gridCol>
                    <a:gridCol w="881063">
                      <a:extLst>
                        <a:ext uri="{9D8B030D-6E8A-4147-A177-3AD203B41FA5}">
                          <a16:colId xmlns:a16="http://schemas.microsoft.com/office/drawing/2014/main" val="995445309"/>
                        </a:ext>
                      </a:extLst>
                    </a:gridCol>
                    <a:gridCol w="881063">
                      <a:extLst>
                        <a:ext uri="{9D8B030D-6E8A-4147-A177-3AD203B41FA5}">
                          <a16:colId xmlns:a16="http://schemas.microsoft.com/office/drawing/2014/main" val="399533783"/>
                        </a:ext>
                      </a:extLst>
                    </a:gridCol>
                    <a:gridCol w="881063">
                      <a:extLst>
                        <a:ext uri="{9D8B030D-6E8A-4147-A177-3AD203B41FA5}">
                          <a16:colId xmlns:a16="http://schemas.microsoft.com/office/drawing/2014/main" val="3809496597"/>
                        </a:ext>
                      </a:extLst>
                    </a:gridCol>
                  </a:tblGrid>
                  <a:tr h="727222">
                    <a:tc rowSpan="2" gridSpan="2">
                      <a:txBody>
                        <a:bodyPr/>
                        <a:lstStyle/>
                        <a:p>
                          <a:pPr algn="l"/>
                          <a:r>
                            <a:rPr lang="en-US" sz="1200" b="1" dirty="0"/>
                            <a:t>Genotype</a:t>
                          </a:r>
                          <a:r>
                            <a:rPr lang="en-US" sz="1200" b="1" baseline="0" dirty="0"/>
                            <a:t> frequency in Offspring</a:t>
                          </a:r>
                          <a:r>
                            <a:rPr lang="en-US" sz="1200" b="1" baseline="0" dirty="0" smtClean="0"/>
                            <a:t>:</a:t>
                          </a:r>
                        </a:p>
                        <a:p>
                          <a:pPr algn="l"/>
                          <a:endParaRPr lang="en-US" sz="1200" b="0" baseline="0" dirty="0"/>
                        </a:p>
                        <a:p>
                          <a:pPr algn="l"/>
                          <a14:m>
                            <m:oMathPara xmlns:m="http://schemas.openxmlformats.org/officeDocument/2006/math">
                              <m:oMathParaPr>
                                <m:jc m:val="centerGroup"/>
                              </m:oMathParaPr>
                              <m:oMath xmlns:m="http://schemas.openxmlformats.org/officeDocument/2006/math">
                                <m:r>
                                  <m:rPr>
                                    <m:nor/>
                                  </m:rPr>
                                  <a:rPr lang="en-US" sz="1200" b="0" i="0" smtClean="0">
                                    <a:latin typeface="Cambria Math" panose="02040503050406030204" pitchFamily="18" charset="0"/>
                                  </a:rPr>
                                  <m:t>Pr</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𝐴𝐴</m:t>
                                    </m:r>
                                  </m:e>
                                </m:d>
                                <m:r>
                                  <a:rPr lang="en-US" sz="1200" b="0" i="1" smtClean="0">
                                    <a:latin typeface="Cambria Math" panose="02040503050406030204" pitchFamily="18" charset="0"/>
                                  </a:rPr>
                                  <m:t>=0.25</m:t>
                                </m:r>
                              </m:oMath>
                              <m:oMath xmlns:m="http://schemas.openxmlformats.org/officeDocument/2006/math">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Pr</m:t>
                                    </m:r>
                                  </m:fName>
                                  <m:e>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𝐴𝑎</m:t>
                                        </m:r>
                                      </m:e>
                                    </m:d>
                                  </m:e>
                                </m:func>
                                <m:r>
                                  <a:rPr lang="en-US" sz="1200" b="0" i="1" smtClean="0">
                                    <a:latin typeface="Cambria Math" panose="02040503050406030204" pitchFamily="18" charset="0"/>
                                  </a:rPr>
                                  <m:t>=0.50</m:t>
                                </m:r>
                              </m:oMath>
                              <m:oMath xmlns:m="http://schemas.openxmlformats.org/officeDocument/2006/math">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Pr</m:t>
                                    </m:r>
                                  </m:fName>
                                  <m:e>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𝑎𝑎</m:t>
                                        </m:r>
                                      </m:e>
                                    </m:d>
                                  </m:e>
                                </m:func>
                                <m:r>
                                  <a:rPr lang="en-US" sz="1200" b="0" i="1" smtClean="0">
                                    <a:latin typeface="Cambria Math" panose="02040503050406030204" pitchFamily="18" charset="0"/>
                                  </a:rPr>
                                  <m:t>=0.25  </m:t>
                                </m:r>
                              </m:oMath>
                            </m:oMathPara>
                          </a14:m>
                          <a:endParaRPr lang="en-US" sz="1200" b="0"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h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dirty="0"/>
                            <a:t>Mother</a:t>
                          </a:r>
                        </a:p>
                      </a:txBody>
                      <a:tcPr anchor="ctr">
                        <a:lnL w="12700" cap="flat" cmpd="sng" algn="ctr">
                          <a:solidFill>
                            <a:schemeClr val="tx1"/>
                          </a:solidFill>
                          <a:prstDash val="solid"/>
                          <a:round/>
                          <a:headEnd type="none" w="med" len="med"/>
                          <a:tailEnd type="none" w="med" len="med"/>
                        </a:lnL>
                      </a:tcPr>
                    </a:tc>
                    <a:tc hMerge="1">
                      <a:txBody>
                        <a:bodyPr/>
                        <a:lstStyle/>
                        <a:p>
                          <a:endParaRPr lang="en-US" dirty="0"/>
                        </a:p>
                      </a:txBody>
                      <a:tcPr/>
                    </a:tc>
                    <a:extLst>
                      <a:ext uri="{0D108BD9-81ED-4DB2-BD59-A6C34878D82A}">
                        <a16:rowId xmlns:a16="http://schemas.microsoft.com/office/drawing/2014/main" val="856619034"/>
                      </a:ext>
                    </a:extLst>
                  </a:tr>
                  <a:tr h="727222">
                    <a:tc gridSpan="2" vMerge="1">
                      <a:txBody>
                        <a:bodyPr/>
                        <a:lstStyle/>
                        <a:p>
                          <a:pPr algn="ctr"/>
                          <a:endParaRPr lang="en-US"/>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FF0000"/>
                              </a:solidFill>
                            </a:rPr>
                            <a:t>A</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rgbClr val="FF0000"/>
                              </a:solidFill>
                            </a:rPr>
                            <a:t>a</a:t>
                          </a:r>
                        </a:p>
                      </a:txBody>
                      <a:tcPr anchor="ctr"/>
                    </a:tc>
                    <a:extLst>
                      <a:ext uri="{0D108BD9-81ED-4DB2-BD59-A6C34878D82A}">
                        <a16:rowId xmlns:a16="http://schemas.microsoft.com/office/drawing/2014/main" val="1785044014"/>
                      </a:ext>
                    </a:extLst>
                  </a:tr>
                  <a:tr h="727222">
                    <a:tc rowSpan="2">
                      <a:txBody>
                        <a:bodyPr/>
                        <a:lstStyle/>
                        <a:p>
                          <a:pPr algn="ctr"/>
                          <a:r>
                            <a:rPr lang="en-US" dirty="0"/>
                            <a:t>Father</a:t>
                          </a:r>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r>
                            <a:rPr lang="en-US" dirty="0">
                              <a:solidFill>
                                <a:srgbClr val="FF0000"/>
                              </a:solidFill>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a:t>
                          </a:r>
                          <a:r>
                            <a:rPr lang="en-US" dirty="0">
                              <a:solidFill>
                                <a:srgbClr val="FF0000"/>
                              </a:solidFill>
                            </a:rPr>
                            <a:t>a</a:t>
                          </a:r>
                        </a:p>
                      </a:txBody>
                      <a:tcPr anchor="ctr"/>
                    </a:tc>
                    <a:extLst>
                      <a:ext uri="{0D108BD9-81ED-4DB2-BD59-A6C34878D82A}">
                        <a16:rowId xmlns:a16="http://schemas.microsoft.com/office/drawing/2014/main" val="3462012877"/>
                      </a:ext>
                    </a:extLst>
                  </a:tr>
                  <a:tr h="727222">
                    <a:tc vMerge="1">
                      <a:txBody>
                        <a:bodyPr/>
                        <a:lstStyle/>
                        <a:p>
                          <a:endParaRPr lang="en-US" dirty="0"/>
                        </a:p>
                      </a:txBody>
                      <a:tcPr/>
                    </a:tc>
                    <a:tc>
                      <a:txBody>
                        <a:bodyPr/>
                        <a:lstStyle/>
                        <a:p>
                          <a:pPr algn="ctr"/>
                          <a:r>
                            <a:rPr lang="en-US" dirty="0">
                              <a:solidFill>
                                <a:srgbClr val="0070C0"/>
                              </a:solidFill>
                            </a:rPr>
                            <a:t>a</a:t>
                          </a:r>
                        </a:p>
                      </a:txBody>
                      <a:tcPr anchor="ctr"/>
                    </a:tc>
                    <a:tc>
                      <a:txBody>
                        <a:bodyPr/>
                        <a:lstStyle/>
                        <a:p>
                          <a:pPr algn="ctr"/>
                          <a:r>
                            <a:rPr lang="en-US" dirty="0" err="1">
                              <a:solidFill>
                                <a:srgbClr val="0070C0"/>
                              </a:solidFill>
                            </a:rPr>
                            <a:t>a</a:t>
                          </a:r>
                          <a:r>
                            <a:rPr lang="en-US" dirty="0" err="1">
                              <a:solidFill>
                                <a:srgbClr val="FF0000"/>
                              </a:solidFill>
                            </a:rPr>
                            <a:t>A</a:t>
                          </a:r>
                          <a:endParaRPr lang="en-US" dirty="0"/>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extLst>
                      <a:ext uri="{0D108BD9-81ED-4DB2-BD59-A6C34878D82A}">
                        <a16:rowId xmlns:a16="http://schemas.microsoft.com/office/drawing/2014/main" val="2636964979"/>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364836444"/>
                  </p:ext>
                </p:extLst>
              </p:nvPr>
            </p:nvGraphicFramePr>
            <p:xfrm>
              <a:off x="2771773" y="3346797"/>
              <a:ext cx="3524252" cy="2908888"/>
            </p:xfrm>
            <a:graphic>
              <a:graphicData uri="http://schemas.openxmlformats.org/drawingml/2006/table">
                <a:tbl>
                  <a:tblPr firstRow="1" bandRow="1">
                    <a:tableStyleId>{5940675A-B579-460E-94D1-54222C63F5DA}</a:tableStyleId>
                  </a:tblPr>
                  <a:tblGrid>
                    <a:gridCol w="881063">
                      <a:extLst>
                        <a:ext uri="{9D8B030D-6E8A-4147-A177-3AD203B41FA5}">
                          <a16:colId xmlns:a16="http://schemas.microsoft.com/office/drawing/2014/main" val="3423271183"/>
                        </a:ext>
                      </a:extLst>
                    </a:gridCol>
                    <a:gridCol w="881063">
                      <a:extLst>
                        <a:ext uri="{9D8B030D-6E8A-4147-A177-3AD203B41FA5}">
                          <a16:colId xmlns:a16="http://schemas.microsoft.com/office/drawing/2014/main" val="995445309"/>
                        </a:ext>
                      </a:extLst>
                    </a:gridCol>
                    <a:gridCol w="881063">
                      <a:extLst>
                        <a:ext uri="{9D8B030D-6E8A-4147-A177-3AD203B41FA5}">
                          <a16:colId xmlns:a16="http://schemas.microsoft.com/office/drawing/2014/main" val="399533783"/>
                        </a:ext>
                      </a:extLst>
                    </a:gridCol>
                    <a:gridCol w="881063">
                      <a:extLst>
                        <a:ext uri="{9D8B030D-6E8A-4147-A177-3AD203B41FA5}">
                          <a16:colId xmlns:a16="http://schemas.microsoft.com/office/drawing/2014/main" val="3809496597"/>
                        </a:ext>
                      </a:extLst>
                    </a:gridCol>
                  </a:tblGrid>
                  <a:tr h="727222">
                    <a:tc rowSpan="2" gridSpan="2">
                      <a:txBody>
                        <a:bodyPr/>
                        <a:lstStyle/>
                        <a:p>
                          <a:endParaRPr lang="en-US"/>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45" t="-837" r="-100345" b="-100837"/>
                          </a:stretch>
                        </a:blipFill>
                      </a:tcPr>
                    </a:tc>
                    <a:tc rowSpan="2" h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dirty="0"/>
                            <a:t>Mother</a:t>
                          </a:r>
                        </a:p>
                      </a:txBody>
                      <a:tcPr anchor="ctr">
                        <a:lnL w="12700" cap="flat" cmpd="sng" algn="ctr">
                          <a:solidFill>
                            <a:schemeClr val="tx1"/>
                          </a:solidFill>
                          <a:prstDash val="solid"/>
                          <a:round/>
                          <a:headEnd type="none" w="med" len="med"/>
                          <a:tailEnd type="none" w="med" len="med"/>
                        </a:lnL>
                      </a:tcPr>
                    </a:tc>
                    <a:tc hMerge="1">
                      <a:txBody>
                        <a:bodyPr/>
                        <a:lstStyle/>
                        <a:p>
                          <a:endParaRPr lang="en-US" dirty="0"/>
                        </a:p>
                      </a:txBody>
                      <a:tcPr/>
                    </a:tc>
                    <a:extLst>
                      <a:ext uri="{0D108BD9-81ED-4DB2-BD59-A6C34878D82A}">
                        <a16:rowId xmlns:a16="http://schemas.microsoft.com/office/drawing/2014/main" val="856619034"/>
                      </a:ext>
                    </a:extLst>
                  </a:tr>
                  <a:tr h="727222">
                    <a:tc gridSpan="2" vMerge="1">
                      <a:txBody>
                        <a:bodyPr/>
                        <a:lstStyle/>
                        <a:p>
                          <a:pPr algn="ctr"/>
                          <a:endParaRPr lang="en-US"/>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FF0000"/>
                              </a:solidFill>
                            </a:rPr>
                            <a:t>A</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rgbClr val="FF0000"/>
                              </a:solidFill>
                            </a:rPr>
                            <a:t>a</a:t>
                          </a:r>
                        </a:p>
                      </a:txBody>
                      <a:tcPr anchor="ctr"/>
                    </a:tc>
                    <a:extLst>
                      <a:ext uri="{0D108BD9-81ED-4DB2-BD59-A6C34878D82A}">
                        <a16:rowId xmlns:a16="http://schemas.microsoft.com/office/drawing/2014/main" val="1785044014"/>
                      </a:ext>
                    </a:extLst>
                  </a:tr>
                  <a:tr h="727222">
                    <a:tc rowSpan="2">
                      <a:txBody>
                        <a:bodyPr/>
                        <a:lstStyle/>
                        <a:p>
                          <a:pPr algn="ctr"/>
                          <a:r>
                            <a:rPr lang="en-US" dirty="0"/>
                            <a:t>Father</a:t>
                          </a:r>
                        </a:p>
                      </a:txBody>
                      <a:tcPr vert="vert270"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solidFill>
                                <a:srgbClr val="0070C0"/>
                              </a:solidFill>
                            </a:rPr>
                            <a:t>A</a:t>
                          </a:r>
                          <a:r>
                            <a:rPr lang="en-US" dirty="0">
                              <a:solidFill>
                                <a:srgbClr val="FF0000"/>
                              </a:solidFill>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a:t>
                          </a:r>
                          <a:r>
                            <a:rPr lang="en-US" dirty="0">
                              <a:solidFill>
                                <a:srgbClr val="FF0000"/>
                              </a:solidFill>
                            </a:rPr>
                            <a:t>a</a:t>
                          </a:r>
                        </a:p>
                      </a:txBody>
                      <a:tcPr anchor="ctr"/>
                    </a:tc>
                    <a:extLst>
                      <a:ext uri="{0D108BD9-81ED-4DB2-BD59-A6C34878D82A}">
                        <a16:rowId xmlns:a16="http://schemas.microsoft.com/office/drawing/2014/main" val="3462012877"/>
                      </a:ext>
                    </a:extLst>
                  </a:tr>
                  <a:tr h="727222">
                    <a:tc vMerge="1">
                      <a:txBody>
                        <a:bodyPr/>
                        <a:lstStyle/>
                        <a:p>
                          <a:endParaRPr lang="en-US" dirty="0"/>
                        </a:p>
                      </a:txBody>
                      <a:tcPr/>
                    </a:tc>
                    <a:tc>
                      <a:txBody>
                        <a:bodyPr/>
                        <a:lstStyle/>
                        <a:p>
                          <a:pPr algn="ctr"/>
                          <a:r>
                            <a:rPr lang="en-US" dirty="0">
                              <a:solidFill>
                                <a:srgbClr val="0070C0"/>
                              </a:solidFill>
                            </a:rPr>
                            <a:t>a</a:t>
                          </a:r>
                        </a:p>
                      </a:txBody>
                      <a:tcPr anchor="ctr"/>
                    </a:tc>
                    <a:tc>
                      <a:txBody>
                        <a:bodyPr/>
                        <a:lstStyle/>
                        <a:p>
                          <a:pPr algn="ctr"/>
                          <a:r>
                            <a:rPr lang="en-US" dirty="0" err="1">
                              <a:solidFill>
                                <a:srgbClr val="0070C0"/>
                              </a:solidFill>
                            </a:rPr>
                            <a:t>a</a:t>
                          </a:r>
                          <a:r>
                            <a:rPr lang="en-US" dirty="0" err="1">
                              <a:solidFill>
                                <a:srgbClr val="FF0000"/>
                              </a:solidFill>
                            </a:rPr>
                            <a:t>A</a:t>
                          </a:r>
                          <a:endParaRPr lang="en-US" dirty="0"/>
                        </a:p>
                      </a:txBody>
                      <a:tcPr anchor="ctr"/>
                    </a:tc>
                    <a:tc>
                      <a:txBody>
                        <a:bodyPr/>
                        <a:lstStyle/>
                        <a:p>
                          <a:pPr algn="ctr"/>
                          <a:r>
                            <a:rPr lang="en-US" dirty="0">
                              <a:solidFill>
                                <a:srgbClr val="0070C0"/>
                              </a:solidFill>
                            </a:rPr>
                            <a:t>a</a:t>
                          </a:r>
                          <a:r>
                            <a:rPr lang="en-US" dirty="0">
                              <a:solidFill>
                                <a:srgbClr val="FF0000"/>
                              </a:solidFill>
                            </a:rPr>
                            <a:t>a</a:t>
                          </a:r>
                          <a:endParaRPr lang="en-US" dirty="0"/>
                        </a:p>
                      </a:txBody>
                      <a:tcPr anchor="ctr"/>
                    </a:tc>
                    <a:extLst>
                      <a:ext uri="{0D108BD9-81ED-4DB2-BD59-A6C34878D82A}">
                        <a16:rowId xmlns:a16="http://schemas.microsoft.com/office/drawing/2014/main" val="2636964979"/>
                      </a:ext>
                    </a:extLst>
                  </a:tr>
                </a:tbl>
              </a:graphicData>
            </a:graphic>
          </p:graphicFrame>
        </mc:Fallback>
      </mc:AlternateContent>
    </p:spTree>
    <p:extLst>
      <p:ext uri="{BB962C8B-B14F-4D97-AF65-F5344CB8AC3E}">
        <p14:creationId xmlns:p14="http://schemas.microsoft.com/office/powerpoint/2010/main" val="31132590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Mating Frequencies</a:t>
            </a:r>
          </a:p>
        </p:txBody>
      </p:sp>
      <p:pic>
        <p:nvPicPr>
          <p:cNvPr id="4" name="Picture 3"/>
          <p:cNvPicPr>
            <a:picLocks noChangeAspect="1"/>
          </p:cNvPicPr>
          <p:nvPr/>
        </p:nvPicPr>
        <p:blipFill>
          <a:blip r:embed="rId2"/>
          <a:stretch>
            <a:fillRect/>
          </a:stretch>
        </p:blipFill>
        <p:spPr>
          <a:xfrm>
            <a:off x="304800" y="1590675"/>
            <a:ext cx="8549767" cy="4288039"/>
          </a:xfrm>
          <a:prstGeom prst="rect">
            <a:avLst/>
          </a:prstGeom>
        </p:spPr>
      </p:pic>
    </p:spTree>
    <p:extLst>
      <p:ext uri="{BB962C8B-B14F-4D97-AF65-F5344CB8AC3E}">
        <p14:creationId xmlns:p14="http://schemas.microsoft.com/office/powerpoint/2010/main" val="4626045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Hardy-Weinberg Model Assumptions</a:t>
            </a:r>
          </a:p>
        </p:txBody>
      </p:sp>
      <p:sp>
        <p:nvSpPr>
          <p:cNvPr id="3" name="TextBox 2"/>
          <p:cNvSpPr txBox="1"/>
          <p:nvPr/>
        </p:nvSpPr>
        <p:spPr>
          <a:xfrm>
            <a:off x="304800" y="1095375"/>
            <a:ext cx="8458199" cy="5355312"/>
          </a:xfrm>
          <a:prstGeom prst="rect">
            <a:avLst/>
          </a:prstGeom>
          <a:noFill/>
        </p:spPr>
        <p:txBody>
          <a:bodyPr wrap="square" rtlCol="0">
            <a:spAutoFit/>
          </a:bodyPr>
          <a:lstStyle/>
          <a:p>
            <a:pPr marL="342900" indent="-342900">
              <a:buAutoNum type="arabicPeriod"/>
            </a:pPr>
            <a:r>
              <a:rPr lang="en-US" dirty="0"/>
              <a:t>The organism is diploid, sexual, and has discrete generations (i.e. parent generation is done reproducing by the time its offspring are reproducing).</a:t>
            </a:r>
            <a:br>
              <a:rPr lang="en-US" dirty="0"/>
            </a:br>
            <a:endParaRPr lang="en-US" dirty="0"/>
          </a:p>
          <a:p>
            <a:pPr marL="342900" indent="-342900">
              <a:buAutoNum type="arabicPeriod"/>
            </a:pPr>
            <a:r>
              <a:rPr lang="en-US" dirty="0"/>
              <a:t>Allele frequencies are the same in both sexes.</a:t>
            </a:r>
            <a:br>
              <a:rPr lang="en-US" dirty="0"/>
            </a:br>
            <a:endParaRPr lang="en-US" dirty="0"/>
          </a:p>
          <a:p>
            <a:pPr marL="342900" indent="-342900">
              <a:buAutoNum type="arabicPeriod"/>
            </a:pPr>
            <a:r>
              <a:rPr lang="en-US" dirty="0"/>
              <a:t>Mendelian segregation occurs (i.e. heterozygous individuals produce equal number of gametes containing each allele).</a:t>
            </a:r>
            <a:br>
              <a:rPr lang="en-US" dirty="0"/>
            </a:br>
            <a:endParaRPr lang="en-US" dirty="0"/>
          </a:p>
          <a:p>
            <a:pPr marL="342900" indent="-342900">
              <a:buAutoNum type="arabicPeriod"/>
            </a:pPr>
            <a:r>
              <a:rPr lang="en-US" dirty="0"/>
              <a:t>Random mating occurs.</a:t>
            </a:r>
            <a:br>
              <a:rPr lang="en-US" dirty="0"/>
            </a:br>
            <a:endParaRPr lang="en-US" dirty="0"/>
          </a:p>
          <a:p>
            <a:pPr marL="342900" indent="-342900">
              <a:buAutoNum type="arabicPeriod"/>
            </a:pPr>
            <a:r>
              <a:rPr lang="en-US" dirty="0"/>
              <a:t>Mutation rate is negligible (i.e. very close to zero).</a:t>
            </a:r>
            <a:br>
              <a:rPr lang="en-US" dirty="0"/>
            </a:br>
            <a:endParaRPr lang="en-US" dirty="0"/>
          </a:p>
          <a:p>
            <a:pPr marL="342900" indent="-342900">
              <a:buAutoNum type="arabicPeriod"/>
            </a:pPr>
            <a:r>
              <a:rPr lang="en-US" dirty="0"/>
              <a:t>No migration (movement between distinct populations).</a:t>
            </a:r>
            <a:br>
              <a:rPr lang="en-US" dirty="0"/>
            </a:br>
            <a:endParaRPr lang="en-US" dirty="0"/>
          </a:p>
          <a:p>
            <a:pPr marL="342900" indent="-342900">
              <a:buAutoNum type="arabicPeriod"/>
            </a:pPr>
            <a:r>
              <a:rPr lang="en-US" dirty="0"/>
              <a:t>No genetic drift which is fluctuation in allele frequencies that occur by chance (i.e. population is large enough for random mating to “even out” random fluctuations). </a:t>
            </a:r>
            <a:br>
              <a:rPr lang="en-US" dirty="0"/>
            </a:br>
            <a:endParaRPr lang="en-US" dirty="0"/>
          </a:p>
          <a:p>
            <a:pPr marL="342900" indent="-342900">
              <a:buAutoNum type="arabicPeriod"/>
            </a:pPr>
            <a:r>
              <a:rPr lang="en-US" dirty="0"/>
              <a:t>There is no natural selection (i.e. no consistent relationship over multiple generations between fitness and phenotype/genotype).</a:t>
            </a:r>
          </a:p>
        </p:txBody>
      </p:sp>
      <p:sp>
        <p:nvSpPr>
          <p:cNvPr id="4" name="Rectangle 3">
            <a:extLst>
              <a:ext uri="{FF2B5EF4-FFF2-40B4-BE49-F238E27FC236}">
                <a16:creationId xmlns:a16="http://schemas.microsoft.com/office/drawing/2014/main" id="{6441189D-C4E1-4BDA-9031-DB45FABF86A3}"/>
              </a:ext>
            </a:extLst>
          </p:cNvPr>
          <p:cNvSpPr/>
          <p:nvPr/>
        </p:nvSpPr>
        <p:spPr>
          <a:xfrm>
            <a:off x="193040" y="4297680"/>
            <a:ext cx="6014720" cy="558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506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One-way Gene Flow &amp; the Continent-Island Model</a:t>
            </a:r>
          </a:p>
        </p:txBody>
      </p:sp>
      <mc:AlternateContent xmlns:mc="http://schemas.openxmlformats.org/markup-compatibility/2006" xmlns:p14="http://schemas.microsoft.com/office/powerpoint/2010/main">
        <mc:Choice Requires="p14">
          <p:contentPart p14:bwMode="auto" r:id="rId2">
            <p14:nvContentPartPr>
              <p14:cNvPr id="23" name="Ink 22"/>
              <p14:cNvContentPartPr/>
              <p14:nvPr/>
            </p14:nvContentPartPr>
            <p14:xfrm>
              <a:off x="0" y="0"/>
              <a:ext cx="0" cy="0"/>
            </p14:xfrm>
          </p:contentPart>
        </mc:Choice>
        <mc:Fallback xmlns="">
          <p:pic>
            <p:nvPicPr>
              <p:cNvPr id="23" name="Ink 22"/>
              <p:cNvPicPr/>
              <p:nvPr/>
            </p:nvPicPr>
            <p:blipFill/>
            <p:spPr/>
          </p:pic>
        </mc:Fallback>
      </mc:AlternateContent>
      <mc:AlternateContent xmlns:mc="http://schemas.openxmlformats.org/markup-compatibility/2006" xmlns:p14="http://schemas.microsoft.com/office/powerpoint/2010/main">
        <mc:Choice Requires="p14">
          <p:contentPart p14:bwMode="auto" r:id="rId3">
            <p14:nvContentPartPr>
              <p14:cNvPr id="25" name="Ink 24"/>
              <p14:cNvContentPartPr/>
              <p14:nvPr/>
            </p14:nvContentPartPr>
            <p14:xfrm>
              <a:off x="5273001" y="2594542"/>
              <a:ext cx="1630800" cy="1882080"/>
            </p14:xfrm>
          </p:contentPart>
        </mc:Choice>
        <mc:Fallback xmlns="">
          <p:pic>
            <p:nvPicPr>
              <p:cNvPr id="25" name="Ink 24"/>
              <p:cNvPicPr/>
              <p:nvPr/>
            </p:nvPicPr>
            <p:blipFill>
              <a:blip r:embed="rId4"/>
              <a:stretch>
                <a:fillRect/>
              </a:stretch>
            </p:blipFill>
            <p:spPr>
              <a:xfrm>
                <a:off x="5126121" y="2447662"/>
                <a:ext cx="1924920" cy="2175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9" name="Ink 28"/>
              <p14:cNvContentPartPr/>
              <p14:nvPr/>
            </p14:nvContentPartPr>
            <p14:xfrm>
              <a:off x="5080041" y="2400502"/>
              <a:ext cx="1966320" cy="2172240"/>
            </p14:xfrm>
          </p:contentPart>
        </mc:Choice>
        <mc:Fallback xmlns="">
          <p:pic>
            <p:nvPicPr>
              <p:cNvPr id="29" name="Ink 28"/>
              <p:cNvPicPr/>
              <p:nvPr/>
            </p:nvPicPr>
            <p:blipFill>
              <a:blip r:embed="rId6"/>
              <a:stretch>
                <a:fillRect/>
              </a:stretch>
            </p:blipFill>
            <p:spPr>
              <a:xfrm>
                <a:off x="5037921" y="2358382"/>
                <a:ext cx="2050560" cy="2256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1" name="Ink 30"/>
              <p14:cNvContentPartPr/>
              <p14:nvPr/>
            </p14:nvContentPartPr>
            <p14:xfrm>
              <a:off x="696321" y="1355782"/>
              <a:ext cx="2369880" cy="4899600"/>
            </p14:xfrm>
          </p:contentPart>
        </mc:Choice>
        <mc:Fallback xmlns="">
          <p:pic>
            <p:nvPicPr>
              <p:cNvPr id="31" name="Ink 30"/>
              <p:cNvPicPr/>
              <p:nvPr/>
            </p:nvPicPr>
            <p:blipFill>
              <a:blip r:embed="rId8"/>
              <a:stretch>
                <a:fillRect/>
              </a:stretch>
            </p:blipFill>
            <p:spPr>
              <a:xfrm>
                <a:off x="549441" y="1208902"/>
                <a:ext cx="2664000" cy="519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p14:cNvContentPartPr/>
              <p14:nvPr/>
            </p14:nvContentPartPr>
            <p14:xfrm>
              <a:off x="514881" y="1201342"/>
              <a:ext cx="2698200" cy="5174640"/>
            </p14:xfrm>
          </p:contentPart>
        </mc:Choice>
        <mc:Fallback xmlns="">
          <p:pic>
            <p:nvPicPr>
              <p:cNvPr id="33" name="Ink 32"/>
              <p:cNvPicPr/>
              <p:nvPr/>
            </p:nvPicPr>
            <p:blipFill>
              <a:blip r:embed="rId10"/>
              <a:stretch>
                <a:fillRect/>
              </a:stretch>
            </p:blipFill>
            <p:spPr>
              <a:xfrm>
                <a:off x="472761" y="1159222"/>
                <a:ext cx="2782440" cy="5258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p14:cNvContentPartPr/>
              <p14:nvPr/>
            </p14:nvContentPartPr>
            <p14:xfrm>
              <a:off x="3457161" y="3913222"/>
              <a:ext cx="1303200" cy="243720"/>
            </p14:xfrm>
          </p:contentPart>
        </mc:Choice>
        <mc:Fallback xmlns="">
          <p:pic>
            <p:nvPicPr>
              <p:cNvPr id="43" name="Ink 42"/>
              <p:cNvPicPr/>
              <p:nvPr/>
            </p:nvPicPr>
            <p:blipFill>
              <a:blip r:embed="rId12"/>
              <a:stretch>
                <a:fillRect/>
              </a:stretch>
            </p:blipFill>
            <p:spPr>
              <a:xfrm>
                <a:off x="3442401" y="3909622"/>
                <a:ext cx="13280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9" name="Ink 48"/>
              <p14:cNvContentPartPr/>
              <p14:nvPr/>
            </p14:nvContentPartPr>
            <p14:xfrm>
              <a:off x="852921" y="5373022"/>
              <a:ext cx="1507320" cy="243720"/>
            </p14:xfrm>
          </p:contentPart>
        </mc:Choice>
        <mc:Fallback xmlns="">
          <p:pic>
            <p:nvPicPr>
              <p:cNvPr id="49" name="Ink 48"/>
              <p:cNvPicPr/>
              <p:nvPr/>
            </p:nvPicPr>
            <p:blipFill>
              <a:blip r:embed="rId14"/>
              <a:stretch>
                <a:fillRect/>
              </a:stretch>
            </p:blipFill>
            <p:spPr>
              <a:xfrm>
                <a:off x="838161" y="5362582"/>
                <a:ext cx="1531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4" name="Ink 63"/>
              <p14:cNvContentPartPr/>
              <p14:nvPr/>
            </p14:nvContentPartPr>
            <p14:xfrm>
              <a:off x="5496921" y="3470782"/>
              <a:ext cx="990720" cy="221040"/>
            </p14:xfrm>
          </p:contentPart>
        </mc:Choice>
        <mc:Fallback xmlns="">
          <p:pic>
            <p:nvPicPr>
              <p:cNvPr id="64" name="Ink 63"/>
              <p:cNvPicPr/>
              <p:nvPr/>
            </p:nvPicPr>
            <p:blipFill>
              <a:blip r:embed="rId16"/>
              <a:stretch>
                <a:fillRect/>
              </a:stretch>
            </p:blipFill>
            <p:spPr>
              <a:xfrm>
                <a:off x="5482161" y="3456382"/>
                <a:ext cx="10191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2" name="Ink 71"/>
              <p14:cNvContentPartPr/>
              <p14:nvPr/>
            </p14:nvContentPartPr>
            <p14:xfrm>
              <a:off x="3323961" y="1729822"/>
              <a:ext cx="1326960" cy="432720"/>
            </p14:xfrm>
          </p:contentPart>
        </mc:Choice>
        <mc:Fallback xmlns="">
          <p:pic>
            <p:nvPicPr>
              <p:cNvPr id="72" name="Ink 71"/>
              <p:cNvPicPr/>
              <p:nvPr/>
            </p:nvPicPr>
            <p:blipFill>
              <a:blip r:embed="rId18"/>
              <a:stretch>
                <a:fillRect/>
              </a:stretch>
            </p:blipFill>
            <p:spPr>
              <a:xfrm>
                <a:off x="3310281" y="1718302"/>
                <a:ext cx="135540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1" name="Ink 80"/>
              <p14:cNvContentPartPr/>
              <p14:nvPr/>
            </p14:nvContentPartPr>
            <p14:xfrm>
              <a:off x="3032721" y="2060302"/>
              <a:ext cx="2171880" cy="861120"/>
            </p14:xfrm>
          </p:contentPart>
        </mc:Choice>
        <mc:Fallback xmlns="">
          <p:pic>
            <p:nvPicPr>
              <p:cNvPr id="81" name="Ink 80"/>
              <p:cNvPicPr/>
              <p:nvPr/>
            </p:nvPicPr>
            <p:blipFill>
              <a:blip r:embed="rId20"/>
              <a:stretch>
                <a:fillRect/>
              </a:stretch>
            </p:blipFill>
            <p:spPr>
              <a:xfrm>
                <a:off x="2990601" y="2018182"/>
                <a:ext cx="2256120" cy="945360"/>
              </a:xfrm>
              <a:prstGeom prst="rect">
                <a:avLst/>
              </a:prstGeom>
            </p:spPr>
          </p:pic>
        </mc:Fallback>
      </mc:AlternateContent>
      <mc:AlternateContent xmlns:mc="http://schemas.openxmlformats.org/markup-compatibility/2006" xmlns:a14="http://schemas.microsoft.com/office/drawing/2010/main">
        <mc:Choice Requires="a14">
          <p:sp>
            <p:nvSpPr>
              <p:cNvPr id="82" name="TextBox 81"/>
              <p:cNvSpPr txBox="1"/>
              <p:nvPr/>
            </p:nvSpPr>
            <p:spPr>
              <a:xfrm>
                <a:off x="3683977" y="5178669"/>
                <a:ext cx="5079022" cy="923330"/>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smtClean="0"/>
                  <a:t> freq(a) on island in generation </a:t>
                </a:r>
                <a14:m>
                  <m:oMath xmlns:m="http://schemas.openxmlformats.org/officeDocument/2006/math">
                    <m:r>
                      <a:rPr lang="en-US" b="0" i="1" smtClean="0">
                        <a:latin typeface="Cambria Math" panose="02040503050406030204" pitchFamily="18" charset="0"/>
                      </a:rPr>
                      <m:t>𝑡</m:t>
                    </m:r>
                  </m:oMath>
                </a14:m>
                <a:endParaRPr lang="en-US" dirty="0" smtClean="0"/>
              </a:p>
              <a:p>
                <a:endParaRPr lang="en-US" dirty="0"/>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r>
                      <a:rPr lang="en-US" b="0" i="1" smtClean="0">
                        <a:latin typeface="Cambria Math" panose="02040503050406030204" pitchFamily="18" charset="0"/>
                      </a:rPr>
                      <m:t>=</m:t>
                    </m:r>
                  </m:oMath>
                </a14:m>
                <a:r>
                  <a:rPr lang="en-US" dirty="0" smtClean="0"/>
                  <a:t> </a:t>
                </a:r>
                <a:r>
                  <a:rPr lang="en-US" dirty="0" err="1" smtClean="0"/>
                  <a:t>freq</a:t>
                </a:r>
                <a:r>
                  <a:rPr lang="en-US" dirty="0" smtClean="0"/>
                  <a:t>(a) on continent (assume constant)</a:t>
                </a:r>
                <a:endParaRPr lang="en-US" dirty="0"/>
              </a:p>
            </p:txBody>
          </p:sp>
        </mc:Choice>
        <mc:Fallback xmlns="">
          <p:sp>
            <p:nvSpPr>
              <p:cNvPr id="82" name="TextBox 81"/>
              <p:cNvSpPr txBox="1">
                <a:spLocks noRot="1" noChangeAspect="1" noMove="1" noResize="1" noEditPoints="1" noAdjustHandles="1" noChangeArrowheads="1" noChangeShapeType="1" noTextEdit="1"/>
              </p:cNvSpPr>
              <p:nvPr/>
            </p:nvSpPr>
            <p:spPr>
              <a:xfrm>
                <a:off x="3683977" y="5178669"/>
                <a:ext cx="5079022" cy="923330"/>
              </a:xfrm>
              <a:prstGeom prst="rect">
                <a:avLst/>
              </a:prstGeom>
              <a:blipFill>
                <a:blip r:embed="rId21"/>
                <a:stretch>
                  <a:fillRect t="-3974"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632749" y="3733175"/>
                <a:ext cx="59073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𝑞</m:t>
                          </m:r>
                        </m:e>
                        <m:sub>
                          <m:r>
                            <a:rPr lang="en-US" sz="2800" b="0" i="1" smtClean="0">
                              <a:latin typeface="Cambria Math" panose="02040503050406030204" pitchFamily="18" charset="0"/>
                            </a:rPr>
                            <m:t>𝑡</m:t>
                          </m:r>
                        </m:sub>
                      </m:sSub>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5632749" y="3733175"/>
                <a:ext cx="590739" cy="52322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421787" y="3301956"/>
                <a:ext cx="47128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𝑞</m:t>
                          </m:r>
                        </m:e>
                      </m:acc>
                    </m:oMath>
                  </m:oMathPara>
                </a14:m>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1421787" y="3301956"/>
                <a:ext cx="471283" cy="523220"/>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91940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One-way Gene Flow &amp; the Continent-Island Model</a:t>
            </a:r>
          </a:p>
        </p:txBody>
      </p:sp>
      <mc:AlternateContent xmlns:mc="http://schemas.openxmlformats.org/markup-compatibility/2006" xmlns:p14="http://schemas.microsoft.com/office/powerpoint/2010/main">
        <mc:Choice Requires="p14">
          <p:contentPart p14:bwMode="auto" r:id="rId2">
            <p14:nvContentPartPr>
              <p14:cNvPr id="23" name="Ink 22"/>
              <p14:cNvContentPartPr/>
              <p14:nvPr/>
            </p14:nvContentPartPr>
            <p14:xfrm>
              <a:off x="0" y="0"/>
              <a:ext cx="0" cy="0"/>
            </p14:xfrm>
          </p:contentPart>
        </mc:Choice>
        <mc:Fallback xmlns="">
          <p:pic>
            <p:nvPicPr>
              <p:cNvPr id="23" name="Ink 22"/>
              <p:cNvPicPr/>
              <p:nvPr/>
            </p:nvPicPr>
            <p:blipFill/>
            <p:spPr/>
          </p:pic>
        </mc:Fallback>
      </mc:AlternateContent>
      <mc:AlternateContent xmlns:mc="http://schemas.openxmlformats.org/markup-compatibility/2006" xmlns:p14="http://schemas.microsoft.com/office/powerpoint/2010/main">
        <mc:Choice Requires="p14">
          <p:contentPart p14:bwMode="auto" r:id="rId3">
            <p14:nvContentPartPr>
              <p14:cNvPr id="25" name="Ink 24"/>
              <p14:cNvContentPartPr/>
              <p14:nvPr/>
            </p14:nvContentPartPr>
            <p14:xfrm>
              <a:off x="5273001" y="2594542"/>
              <a:ext cx="1630800" cy="1882080"/>
            </p14:xfrm>
          </p:contentPart>
        </mc:Choice>
        <mc:Fallback xmlns="">
          <p:pic>
            <p:nvPicPr>
              <p:cNvPr id="25" name="Ink 24"/>
              <p:cNvPicPr/>
              <p:nvPr/>
            </p:nvPicPr>
            <p:blipFill>
              <a:blip r:embed="rId4"/>
              <a:stretch>
                <a:fillRect/>
              </a:stretch>
            </p:blipFill>
            <p:spPr>
              <a:xfrm>
                <a:off x="5126121" y="2447662"/>
                <a:ext cx="1924920" cy="2175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9" name="Ink 28"/>
              <p14:cNvContentPartPr/>
              <p14:nvPr/>
            </p14:nvContentPartPr>
            <p14:xfrm>
              <a:off x="5080041" y="2400502"/>
              <a:ext cx="1966320" cy="2172240"/>
            </p14:xfrm>
          </p:contentPart>
        </mc:Choice>
        <mc:Fallback xmlns="">
          <p:pic>
            <p:nvPicPr>
              <p:cNvPr id="29" name="Ink 28"/>
              <p:cNvPicPr/>
              <p:nvPr/>
            </p:nvPicPr>
            <p:blipFill>
              <a:blip r:embed="rId6"/>
              <a:stretch>
                <a:fillRect/>
              </a:stretch>
            </p:blipFill>
            <p:spPr>
              <a:xfrm>
                <a:off x="5037921" y="2358382"/>
                <a:ext cx="2050560" cy="2256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1" name="Ink 30"/>
              <p14:cNvContentPartPr/>
              <p14:nvPr/>
            </p14:nvContentPartPr>
            <p14:xfrm>
              <a:off x="696321" y="1355782"/>
              <a:ext cx="2369880" cy="4899600"/>
            </p14:xfrm>
          </p:contentPart>
        </mc:Choice>
        <mc:Fallback xmlns="">
          <p:pic>
            <p:nvPicPr>
              <p:cNvPr id="31" name="Ink 30"/>
              <p:cNvPicPr/>
              <p:nvPr/>
            </p:nvPicPr>
            <p:blipFill>
              <a:blip r:embed="rId8"/>
              <a:stretch>
                <a:fillRect/>
              </a:stretch>
            </p:blipFill>
            <p:spPr>
              <a:xfrm>
                <a:off x="549441" y="1208902"/>
                <a:ext cx="2664000" cy="519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p14:cNvContentPartPr/>
              <p14:nvPr/>
            </p14:nvContentPartPr>
            <p14:xfrm>
              <a:off x="514881" y="1201342"/>
              <a:ext cx="2698200" cy="5174640"/>
            </p14:xfrm>
          </p:contentPart>
        </mc:Choice>
        <mc:Fallback xmlns="">
          <p:pic>
            <p:nvPicPr>
              <p:cNvPr id="33" name="Ink 32"/>
              <p:cNvPicPr/>
              <p:nvPr/>
            </p:nvPicPr>
            <p:blipFill>
              <a:blip r:embed="rId10"/>
              <a:stretch>
                <a:fillRect/>
              </a:stretch>
            </p:blipFill>
            <p:spPr>
              <a:xfrm>
                <a:off x="472761" y="1159222"/>
                <a:ext cx="2782440" cy="5258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p14:cNvContentPartPr/>
              <p14:nvPr/>
            </p14:nvContentPartPr>
            <p14:xfrm>
              <a:off x="3457161" y="3913222"/>
              <a:ext cx="1303200" cy="243720"/>
            </p14:xfrm>
          </p:contentPart>
        </mc:Choice>
        <mc:Fallback xmlns="">
          <p:pic>
            <p:nvPicPr>
              <p:cNvPr id="43" name="Ink 42"/>
              <p:cNvPicPr/>
              <p:nvPr/>
            </p:nvPicPr>
            <p:blipFill>
              <a:blip r:embed="rId12"/>
              <a:stretch>
                <a:fillRect/>
              </a:stretch>
            </p:blipFill>
            <p:spPr>
              <a:xfrm>
                <a:off x="3442401" y="3909622"/>
                <a:ext cx="13280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9" name="Ink 48"/>
              <p14:cNvContentPartPr/>
              <p14:nvPr/>
            </p14:nvContentPartPr>
            <p14:xfrm>
              <a:off x="852921" y="5373022"/>
              <a:ext cx="1507320" cy="243720"/>
            </p14:xfrm>
          </p:contentPart>
        </mc:Choice>
        <mc:Fallback xmlns="">
          <p:pic>
            <p:nvPicPr>
              <p:cNvPr id="49" name="Ink 48"/>
              <p:cNvPicPr/>
              <p:nvPr/>
            </p:nvPicPr>
            <p:blipFill>
              <a:blip r:embed="rId14"/>
              <a:stretch>
                <a:fillRect/>
              </a:stretch>
            </p:blipFill>
            <p:spPr>
              <a:xfrm>
                <a:off x="838161" y="5362582"/>
                <a:ext cx="1531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4" name="Ink 63"/>
              <p14:cNvContentPartPr/>
              <p14:nvPr/>
            </p14:nvContentPartPr>
            <p14:xfrm>
              <a:off x="5496921" y="3470782"/>
              <a:ext cx="990720" cy="221040"/>
            </p14:xfrm>
          </p:contentPart>
        </mc:Choice>
        <mc:Fallback xmlns="">
          <p:pic>
            <p:nvPicPr>
              <p:cNvPr id="64" name="Ink 63"/>
              <p:cNvPicPr/>
              <p:nvPr/>
            </p:nvPicPr>
            <p:blipFill>
              <a:blip r:embed="rId16"/>
              <a:stretch>
                <a:fillRect/>
              </a:stretch>
            </p:blipFill>
            <p:spPr>
              <a:xfrm>
                <a:off x="5482161" y="3456382"/>
                <a:ext cx="10191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2" name="Ink 71"/>
              <p14:cNvContentPartPr/>
              <p14:nvPr/>
            </p14:nvContentPartPr>
            <p14:xfrm>
              <a:off x="3323961" y="1729822"/>
              <a:ext cx="1326960" cy="432720"/>
            </p14:xfrm>
          </p:contentPart>
        </mc:Choice>
        <mc:Fallback xmlns="">
          <p:pic>
            <p:nvPicPr>
              <p:cNvPr id="72" name="Ink 71"/>
              <p:cNvPicPr/>
              <p:nvPr/>
            </p:nvPicPr>
            <p:blipFill>
              <a:blip r:embed="rId18"/>
              <a:stretch>
                <a:fillRect/>
              </a:stretch>
            </p:blipFill>
            <p:spPr>
              <a:xfrm>
                <a:off x="3310281" y="1718302"/>
                <a:ext cx="135540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1" name="Ink 80"/>
              <p14:cNvContentPartPr/>
              <p14:nvPr/>
            </p14:nvContentPartPr>
            <p14:xfrm>
              <a:off x="3032721" y="2060302"/>
              <a:ext cx="2171880" cy="861120"/>
            </p14:xfrm>
          </p:contentPart>
        </mc:Choice>
        <mc:Fallback xmlns="">
          <p:pic>
            <p:nvPicPr>
              <p:cNvPr id="81" name="Ink 80"/>
              <p:cNvPicPr/>
              <p:nvPr/>
            </p:nvPicPr>
            <p:blipFill>
              <a:blip r:embed="rId20"/>
              <a:stretch>
                <a:fillRect/>
              </a:stretch>
            </p:blipFill>
            <p:spPr>
              <a:xfrm>
                <a:off x="2990601" y="2018182"/>
                <a:ext cx="2256120" cy="945360"/>
              </a:xfrm>
              <a:prstGeom prst="rect">
                <a:avLst/>
              </a:prstGeom>
            </p:spPr>
          </p:pic>
        </mc:Fallback>
      </mc:AlternateContent>
      <mc:AlternateContent xmlns:mc="http://schemas.openxmlformats.org/markup-compatibility/2006" xmlns:a14="http://schemas.microsoft.com/office/drawing/2010/main">
        <mc:Choice Requires="a14">
          <p:sp>
            <p:nvSpPr>
              <p:cNvPr id="82" name="TextBox 81"/>
              <p:cNvSpPr txBox="1"/>
              <p:nvPr/>
            </p:nvSpPr>
            <p:spPr>
              <a:xfrm>
                <a:off x="3683977" y="5178669"/>
                <a:ext cx="5079022" cy="1477328"/>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oMath>
                </a14:m>
                <a:r>
                  <a:rPr lang="en-US" dirty="0" smtClean="0"/>
                  <a:t> </a:t>
                </a:r>
                <a:r>
                  <a:rPr lang="en-US" dirty="0"/>
                  <a:t>the proportion of the island inhabitants in each generation which are </a:t>
                </a:r>
                <a:r>
                  <a:rPr lang="en-US" i="1" dirty="0"/>
                  <a:t>immigrants</a:t>
                </a:r>
                <a:r>
                  <a:rPr lang="en-US" dirty="0"/>
                  <a:t> to the </a:t>
                </a:r>
                <a:r>
                  <a:rPr lang="en-US" dirty="0" smtClean="0"/>
                  <a:t>island</a:t>
                </a:r>
                <a:endParaRPr lang="en-US" dirty="0"/>
              </a:p>
              <a:p>
                <a:endParaRPr lang="en-US" dirty="0"/>
              </a:p>
              <a:p>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𝑚</m:t>
                    </m:r>
                    <m:r>
                      <a:rPr lang="en-US" b="0" i="1" smtClean="0">
                        <a:latin typeface="Cambria Math" panose="02040503050406030204" pitchFamily="18" charset="0"/>
                      </a:rPr>
                      <m:t>=</m:t>
                    </m:r>
                  </m:oMath>
                </a14:m>
                <a:r>
                  <a:rPr lang="en-US" dirty="0"/>
                  <a:t> </a:t>
                </a:r>
                <a:r>
                  <a:rPr lang="en-US" dirty="0" smtClean="0"/>
                  <a:t>the </a:t>
                </a:r>
                <a:r>
                  <a:rPr lang="en-US" dirty="0"/>
                  <a:t>proportion of island inhabitant which are </a:t>
                </a:r>
                <a:r>
                  <a:rPr lang="en-US" i="1" dirty="0"/>
                  <a:t>native</a:t>
                </a:r>
                <a:r>
                  <a:rPr lang="en-US" dirty="0"/>
                  <a:t> to the </a:t>
                </a:r>
                <a:r>
                  <a:rPr lang="en-US" dirty="0" smtClean="0"/>
                  <a:t>island</a:t>
                </a:r>
                <a:endParaRPr lang="en-US" dirty="0"/>
              </a:p>
            </p:txBody>
          </p:sp>
        </mc:Choice>
        <mc:Fallback xmlns="">
          <p:sp>
            <p:nvSpPr>
              <p:cNvPr id="82" name="TextBox 81"/>
              <p:cNvSpPr txBox="1">
                <a:spLocks noRot="1" noChangeAspect="1" noMove="1" noResize="1" noEditPoints="1" noAdjustHandles="1" noChangeArrowheads="1" noChangeShapeType="1" noTextEdit="1"/>
              </p:cNvSpPr>
              <p:nvPr/>
            </p:nvSpPr>
            <p:spPr>
              <a:xfrm>
                <a:off x="3683977" y="5178669"/>
                <a:ext cx="5079022" cy="1477328"/>
              </a:xfrm>
              <a:prstGeom prst="rect">
                <a:avLst/>
              </a:prstGeom>
              <a:blipFill>
                <a:blip r:embed="rId21"/>
                <a:stretch>
                  <a:fillRect l="-960" t="-2479" r="-1681"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632749" y="3733175"/>
                <a:ext cx="59073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𝑞</m:t>
                          </m:r>
                        </m:e>
                        <m:sub>
                          <m:r>
                            <a:rPr lang="en-US" sz="2800" b="0" i="1" smtClean="0">
                              <a:latin typeface="Cambria Math" panose="02040503050406030204" pitchFamily="18" charset="0"/>
                            </a:rPr>
                            <m:t>𝑡</m:t>
                          </m:r>
                        </m:sub>
                      </m:sSub>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5632749" y="3733175"/>
                <a:ext cx="590739" cy="52322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421787" y="3301956"/>
                <a:ext cx="47128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𝑞</m:t>
                          </m:r>
                        </m:e>
                      </m:acc>
                    </m:oMath>
                  </m:oMathPara>
                </a14:m>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1421787" y="3301956"/>
                <a:ext cx="471283" cy="523220"/>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087490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One-way Gene Flow &amp; the Continent-Island Model</a:t>
            </a:r>
          </a:p>
        </p:txBody>
      </p:sp>
      <mc:AlternateContent xmlns:mc="http://schemas.openxmlformats.org/markup-compatibility/2006" xmlns:p14="http://schemas.microsoft.com/office/powerpoint/2010/main">
        <mc:Choice Requires="p14">
          <p:contentPart p14:bwMode="auto" r:id="rId2">
            <p14:nvContentPartPr>
              <p14:cNvPr id="23" name="Ink 22"/>
              <p14:cNvContentPartPr/>
              <p14:nvPr/>
            </p14:nvContentPartPr>
            <p14:xfrm>
              <a:off x="0" y="0"/>
              <a:ext cx="0" cy="0"/>
            </p14:xfrm>
          </p:contentPart>
        </mc:Choice>
        <mc:Fallback xmlns="">
          <p:pic>
            <p:nvPicPr>
              <p:cNvPr id="23" name="Ink 22"/>
              <p:cNvPicPr/>
              <p:nvPr/>
            </p:nvPicPr>
            <p:blipFill/>
            <p:spPr/>
          </p:pic>
        </mc:Fallback>
      </mc:AlternateContent>
      <mc:AlternateContent xmlns:mc="http://schemas.openxmlformats.org/markup-compatibility/2006" xmlns:p14="http://schemas.microsoft.com/office/powerpoint/2010/main">
        <mc:Choice Requires="p14">
          <p:contentPart p14:bwMode="auto" r:id="rId3">
            <p14:nvContentPartPr>
              <p14:cNvPr id="25" name="Ink 24"/>
              <p14:cNvContentPartPr/>
              <p14:nvPr/>
            </p14:nvContentPartPr>
            <p14:xfrm>
              <a:off x="5273001" y="2594542"/>
              <a:ext cx="1630800" cy="1882080"/>
            </p14:xfrm>
          </p:contentPart>
        </mc:Choice>
        <mc:Fallback xmlns="">
          <p:pic>
            <p:nvPicPr>
              <p:cNvPr id="25" name="Ink 24"/>
              <p:cNvPicPr/>
              <p:nvPr/>
            </p:nvPicPr>
            <p:blipFill>
              <a:blip r:embed="rId4"/>
              <a:stretch>
                <a:fillRect/>
              </a:stretch>
            </p:blipFill>
            <p:spPr>
              <a:xfrm>
                <a:off x="5126121" y="2447662"/>
                <a:ext cx="1924920" cy="2175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9" name="Ink 28"/>
              <p14:cNvContentPartPr/>
              <p14:nvPr/>
            </p14:nvContentPartPr>
            <p14:xfrm>
              <a:off x="5080041" y="2400502"/>
              <a:ext cx="1966320" cy="2172240"/>
            </p14:xfrm>
          </p:contentPart>
        </mc:Choice>
        <mc:Fallback xmlns="">
          <p:pic>
            <p:nvPicPr>
              <p:cNvPr id="29" name="Ink 28"/>
              <p:cNvPicPr/>
              <p:nvPr/>
            </p:nvPicPr>
            <p:blipFill>
              <a:blip r:embed="rId6"/>
              <a:stretch>
                <a:fillRect/>
              </a:stretch>
            </p:blipFill>
            <p:spPr>
              <a:xfrm>
                <a:off x="5037921" y="2358382"/>
                <a:ext cx="2050560" cy="2256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1" name="Ink 30"/>
              <p14:cNvContentPartPr/>
              <p14:nvPr/>
            </p14:nvContentPartPr>
            <p14:xfrm>
              <a:off x="696321" y="1355782"/>
              <a:ext cx="2369880" cy="4899600"/>
            </p14:xfrm>
          </p:contentPart>
        </mc:Choice>
        <mc:Fallback xmlns="">
          <p:pic>
            <p:nvPicPr>
              <p:cNvPr id="31" name="Ink 30"/>
              <p:cNvPicPr/>
              <p:nvPr/>
            </p:nvPicPr>
            <p:blipFill>
              <a:blip r:embed="rId8"/>
              <a:stretch>
                <a:fillRect/>
              </a:stretch>
            </p:blipFill>
            <p:spPr>
              <a:xfrm>
                <a:off x="549441" y="1208902"/>
                <a:ext cx="2664000" cy="519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p14:cNvContentPartPr/>
              <p14:nvPr/>
            </p14:nvContentPartPr>
            <p14:xfrm>
              <a:off x="514881" y="1201342"/>
              <a:ext cx="2698200" cy="5174640"/>
            </p14:xfrm>
          </p:contentPart>
        </mc:Choice>
        <mc:Fallback xmlns="">
          <p:pic>
            <p:nvPicPr>
              <p:cNvPr id="33" name="Ink 32"/>
              <p:cNvPicPr/>
              <p:nvPr/>
            </p:nvPicPr>
            <p:blipFill>
              <a:blip r:embed="rId10"/>
              <a:stretch>
                <a:fillRect/>
              </a:stretch>
            </p:blipFill>
            <p:spPr>
              <a:xfrm>
                <a:off x="472761" y="1159222"/>
                <a:ext cx="2782440" cy="5258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p14:cNvContentPartPr/>
              <p14:nvPr/>
            </p14:nvContentPartPr>
            <p14:xfrm>
              <a:off x="3457161" y="3913222"/>
              <a:ext cx="1303200" cy="243720"/>
            </p14:xfrm>
          </p:contentPart>
        </mc:Choice>
        <mc:Fallback xmlns="">
          <p:pic>
            <p:nvPicPr>
              <p:cNvPr id="43" name="Ink 42"/>
              <p:cNvPicPr/>
              <p:nvPr/>
            </p:nvPicPr>
            <p:blipFill>
              <a:blip r:embed="rId12"/>
              <a:stretch>
                <a:fillRect/>
              </a:stretch>
            </p:blipFill>
            <p:spPr>
              <a:xfrm>
                <a:off x="3442401" y="3909622"/>
                <a:ext cx="13280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9" name="Ink 48"/>
              <p14:cNvContentPartPr/>
              <p14:nvPr/>
            </p14:nvContentPartPr>
            <p14:xfrm>
              <a:off x="852921" y="5373022"/>
              <a:ext cx="1507320" cy="243720"/>
            </p14:xfrm>
          </p:contentPart>
        </mc:Choice>
        <mc:Fallback xmlns="">
          <p:pic>
            <p:nvPicPr>
              <p:cNvPr id="49" name="Ink 48"/>
              <p:cNvPicPr/>
              <p:nvPr/>
            </p:nvPicPr>
            <p:blipFill>
              <a:blip r:embed="rId14"/>
              <a:stretch>
                <a:fillRect/>
              </a:stretch>
            </p:blipFill>
            <p:spPr>
              <a:xfrm>
                <a:off x="838161" y="5362582"/>
                <a:ext cx="1531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4" name="Ink 63"/>
              <p14:cNvContentPartPr/>
              <p14:nvPr/>
            </p14:nvContentPartPr>
            <p14:xfrm>
              <a:off x="5496921" y="3470782"/>
              <a:ext cx="990720" cy="221040"/>
            </p14:xfrm>
          </p:contentPart>
        </mc:Choice>
        <mc:Fallback xmlns="">
          <p:pic>
            <p:nvPicPr>
              <p:cNvPr id="64" name="Ink 63"/>
              <p:cNvPicPr/>
              <p:nvPr/>
            </p:nvPicPr>
            <p:blipFill>
              <a:blip r:embed="rId16"/>
              <a:stretch>
                <a:fillRect/>
              </a:stretch>
            </p:blipFill>
            <p:spPr>
              <a:xfrm>
                <a:off x="5482161" y="3456382"/>
                <a:ext cx="10191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2" name="Ink 71"/>
              <p14:cNvContentPartPr/>
              <p14:nvPr/>
            </p14:nvContentPartPr>
            <p14:xfrm>
              <a:off x="3323961" y="1729822"/>
              <a:ext cx="1326960" cy="432720"/>
            </p14:xfrm>
          </p:contentPart>
        </mc:Choice>
        <mc:Fallback xmlns="">
          <p:pic>
            <p:nvPicPr>
              <p:cNvPr id="72" name="Ink 71"/>
              <p:cNvPicPr/>
              <p:nvPr/>
            </p:nvPicPr>
            <p:blipFill>
              <a:blip r:embed="rId18"/>
              <a:stretch>
                <a:fillRect/>
              </a:stretch>
            </p:blipFill>
            <p:spPr>
              <a:xfrm>
                <a:off x="3310281" y="1718302"/>
                <a:ext cx="135540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1" name="Ink 80"/>
              <p14:cNvContentPartPr/>
              <p14:nvPr/>
            </p14:nvContentPartPr>
            <p14:xfrm>
              <a:off x="3032721" y="2060302"/>
              <a:ext cx="2171880" cy="861120"/>
            </p14:xfrm>
          </p:contentPart>
        </mc:Choice>
        <mc:Fallback xmlns="">
          <p:pic>
            <p:nvPicPr>
              <p:cNvPr id="81" name="Ink 80"/>
              <p:cNvPicPr/>
              <p:nvPr/>
            </p:nvPicPr>
            <p:blipFill>
              <a:blip r:embed="rId20"/>
              <a:stretch>
                <a:fillRect/>
              </a:stretch>
            </p:blipFill>
            <p:spPr>
              <a:xfrm>
                <a:off x="2990601" y="2018182"/>
                <a:ext cx="2256120" cy="945360"/>
              </a:xfrm>
              <a:prstGeom prst="rect">
                <a:avLst/>
              </a:prstGeom>
            </p:spPr>
          </p:pic>
        </mc:Fallback>
      </mc:AlternateContent>
      <mc:AlternateContent xmlns:mc="http://schemas.openxmlformats.org/markup-compatibility/2006" xmlns:a14="http://schemas.microsoft.com/office/drawing/2010/main">
        <mc:Choice Requires="a14">
          <p:sp>
            <p:nvSpPr>
              <p:cNvPr id="82" name="TextBox 81"/>
              <p:cNvSpPr txBox="1"/>
              <p:nvPr/>
            </p:nvSpPr>
            <p:spPr>
              <a:xfrm>
                <a:off x="3683977" y="5178669"/>
                <a:ext cx="5079022" cy="957121"/>
              </a:xfrm>
              <a:prstGeom prst="rect">
                <a:avLst/>
              </a:prstGeom>
              <a:noFill/>
            </p:spPr>
            <p:txBody>
              <a:bodyPr wrap="square" rtlCol="0">
                <a:spAutoFit/>
              </a:bodyPr>
              <a:lstStyle/>
              <a:p>
                <a:r>
                  <a:rPr lang="en-US" dirty="0" smtClean="0"/>
                  <a:t>Continent-Island Model:</a:t>
                </a:r>
              </a:p>
              <a:p>
                <a:endParaRPr lang="en-US"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𝑚</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𝑚</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oMath>
                  </m:oMathPara>
                </a14:m>
                <a:endParaRPr lang="en-US" dirty="0"/>
              </a:p>
            </p:txBody>
          </p:sp>
        </mc:Choice>
        <mc:Fallback xmlns="">
          <p:sp>
            <p:nvSpPr>
              <p:cNvPr id="82" name="TextBox 81"/>
              <p:cNvSpPr txBox="1">
                <a:spLocks noRot="1" noChangeAspect="1" noMove="1" noResize="1" noEditPoints="1" noAdjustHandles="1" noChangeArrowheads="1" noChangeShapeType="1" noTextEdit="1"/>
              </p:cNvSpPr>
              <p:nvPr/>
            </p:nvSpPr>
            <p:spPr>
              <a:xfrm>
                <a:off x="3683977" y="5178669"/>
                <a:ext cx="5079022" cy="957121"/>
              </a:xfrm>
              <a:prstGeom prst="rect">
                <a:avLst/>
              </a:prstGeom>
              <a:blipFill>
                <a:blip r:embed="rId21"/>
                <a:stretch>
                  <a:fillRect l="-960" t="-38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632749" y="3733175"/>
                <a:ext cx="59073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𝑞</m:t>
                          </m:r>
                        </m:e>
                        <m:sub>
                          <m:r>
                            <a:rPr lang="en-US" sz="2800" b="0" i="1" smtClean="0">
                              <a:latin typeface="Cambria Math" panose="02040503050406030204" pitchFamily="18" charset="0"/>
                            </a:rPr>
                            <m:t>𝑡</m:t>
                          </m:r>
                        </m:sub>
                      </m:sSub>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5632749" y="3733175"/>
                <a:ext cx="590739" cy="52322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421787" y="3301956"/>
                <a:ext cx="47128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𝑞</m:t>
                          </m:r>
                        </m:e>
                      </m:acc>
                    </m:oMath>
                  </m:oMathPara>
                </a14:m>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1421787" y="3301956"/>
                <a:ext cx="471283" cy="523220"/>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628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Another Simple Example</a:t>
            </a:r>
          </a:p>
        </p:txBody>
      </p:sp>
      <p:sp>
        <p:nvSpPr>
          <p:cNvPr id="3" name="TextBox 2"/>
          <p:cNvSpPr txBox="1"/>
          <p:nvPr/>
        </p:nvSpPr>
        <p:spPr>
          <a:xfrm>
            <a:off x="269029" y="940914"/>
            <a:ext cx="5722928" cy="923330"/>
          </a:xfrm>
          <a:prstGeom prst="rect">
            <a:avLst/>
          </a:prstGeom>
          <a:noFill/>
        </p:spPr>
        <p:txBody>
          <a:bodyPr wrap="square" rtlCol="0">
            <a:spAutoFit/>
          </a:bodyPr>
          <a:lstStyle/>
          <a:p>
            <a:r>
              <a:rPr lang="en-US" dirty="0"/>
              <a:t>Suppose you measure the photosynthetic rate (measured as absorption of  </a:t>
            </a:r>
            <a:r>
              <a:rPr lang="el-GR" dirty="0"/>
              <a:t>μ</a:t>
            </a:r>
            <a:r>
              <a:rPr lang="en-US" dirty="0" err="1"/>
              <a:t>mol</a:t>
            </a:r>
            <a:r>
              <a:rPr lang="en-US" dirty="0"/>
              <a:t> CO</a:t>
            </a:r>
            <a:r>
              <a:rPr lang="en-US" baseline="-25000" dirty="0"/>
              <a:t>2</a:t>
            </a:r>
            <a:r>
              <a:rPr lang="en-US" dirty="0"/>
              <a:t> per m</a:t>
            </a:r>
            <a:r>
              <a:rPr lang="en-US" baseline="30000" dirty="0"/>
              <a:t>2</a:t>
            </a:r>
            <a:r>
              <a:rPr lang="en-US" dirty="0"/>
              <a:t> of leaf area per second) of a soybean plant over the course of one day</a:t>
            </a:r>
          </a:p>
        </p:txBody>
      </p:sp>
      <mc:AlternateContent xmlns:mc="http://schemas.openxmlformats.org/markup-compatibility/2006" xmlns:a14="http://schemas.microsoft.com/office/drawing/2010/main">
        <mc:Choice Requires="a14">
          <p:sp>
            <p:nvSpPr>
              <p:cNvPr id="10" name="TextBox 9"/>
              <p:cNvSpPr txBox="1"/>
              <p:nvPr/>
            </p:nvSpPr>
            <p:spPr>
              <a:xfrm>
                <a:off x="330576" y="5368067"/>
                <a:ext cx="5661381" cy="923330"/>
              </a:xfrm>
              <a:prstGeom prst="rect">
                <a:avLst/>
              </a:prstGeom>
              <a:noFill/>
            </p:spPr>
            <p:txBody>
              <a:bodyPr wrap="square" rtlCol="0">
                <a:spAutoFit/>
              </a:bodyPr>
              <a:lstStyle/>
              <a:p>
                <a:r>
                  <a:rPr lang="en-US" b="1" dirty="0"/>
                  <a:t>Equation of the quadratic curve approximating the data:</a:t>
                </a:r>
              </a:p>
              <a:p>
                <a:endParaRPr lang="en-US" b="1"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=−0.374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b="0" i="1" smtClean="0">
                          <a:latin typeface="Cambria Math" panose="02040503050406030204" pitchFamily="18" charset="0"/>
                        </a:rPr>
                        <m:t>+0.944</m:t>
                      </m:r>
                      <m:r>
                        <a:rPr lang="en-US" b="0" i="1" smtClean="0">
                          <a:latin typeface="Cambria Math" panose="02040503050406030204" pitchFamily="18" charset="0"/>
                        </a:rPr>
                        <m:t>𝑡</m:t>
                      </m:r>
                      <m:r>
                        <a:rPr lang="en-US" b="0" i="1" smtClean="0">
                          <a:latin typeface="Cambria Math" panose="02040503050406030204" pitchFamily="18" charset="0"/>
                        </a:rPr>
                        <m:t>−41.3</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330576" y="5368067"/>
                <a:ext cx="5661381" cy="923330"/>
              </a:xfrm>
              <a:prstGeom prst="rect">
                <a:avLst/>
              </a:prstGeom>
              <a:blipFill>
                <a:blip r:embed="rId2"/>
                <a:stretch>
                  <a:fillRect l="-861" t="-3974"/>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299803" y="1864244"/>
            <a:ext cx="5544150" cy="3503823"/>
          </a:xfrm>
          <a:prstGeom prst="rect">
            <a:avLst/>
          </a:prstGeom>
        </p:spPr>
      </p:pic>
      <p:pic>
        <p:nvPicPr>
          <p:cNvPr id="2050" name="Picture 2" descr="http://farm1.static.flickr.com/28/54277389_00eb3bf276.jpg?v=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297" y="330525"/>
            <a:ext cx="2499702" cy="33329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primaveracrops.com/images/iWall3/P1010472.JPG"/>
          <p:cNvPicPr>
            <a:picLocks noChangeAspect="1" noChangeArrowheads="1"/>
          </p:cNvPicPr>
          <p:nvPr/>
        </p:nvPicPr>
        <p:blipFill rotWithShape="1">
          <a:blip r:embed="rId5">
            <a:extLst>
              <a:ext uri="{28A0092B-C50C-407E-A947-70E740481C1C}">
                <a14:useLocalDpi xmlns:a14="http://schemas.microsoft.com/office/drawing/2010/main" val="0"/>
              </a:ext>
            </a:extLst>
          </a:blip>
          <a:srcRect l="17077" r="17077"/>
          <a:stretch/>
        </p:blipFill>
        <p:spPr bwMode="auto">
          <a:xfrm>
            <a:off x="6263297" y="3863165"/>
            <a:ext cx="2499702" cy="28472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45920" y="3663461"/>
            <a:ext cx="3677920" cy="923330"/>
          </a:xfrm>
          <a:prstGeom prst="rect">
            <a:avLst/>
          </a:prstGeom>
          <a:noFill/>
        </p:spPr>
        <p:txBody>
          <a:bodyPr wrap="square" rtlCol="0">
            <a:spAutoFit/>
          </a:bodyPr>
          <a:lstStyle/>
          <a:p>
            <a:pPr algn="ctr"/>
            <a:r>
              <a:rPr lang="en-US" dirty="0">
                <a:solidFill>
                  <a:srgbClr val="89A436"/>
                </a:solidFill>
              </a:rPr>
              <a:t>What is the </a:t>
            </a:r>
            <a:r>
              <a:rPr lang="en-US" i="1" dirty="0">
                <a:solidFill>
                  <a:srgbClr val="89A436"/>
                </a:solidFill>
              </a:rPr>
              <a:t>relationship</a:t>
            </a:r>
            <a:r>
              <a:rPr lang="en-US" dirty="0">
                <a:solidFill>
                  <a:srgbClr val="89A436"/>
                </a:solidFill>
              </a:rPr>
              <a:t> between time and photosynthetic rate over the course of a day?</a:t>
            </a:r>
          </a:p>
        </p:txBody>
      </p:sp>
      <p:sp>
        <p:nvSpPr>
          <p:cNvPr id="9" name="TextBox 8"/>
          <p:cNvSpPr txBox="1"/>
          <p:nvPr/>
        </p:nvSpPr>
        <p:spPr>
          <a:xfrm>
            <a:off x="299803" y="6386008"/>
            <a:ext cx="5984240" cy="369332"/>
          </a:xfrm>
          <a:prstGeom prst="rect">
            <a:avLst/>
          </a:prstGeom>
          <a:noFill/>
        </p:spPr>
        <p:txBody>
          <a:bodyPr wrap="square" rtlCol="0">
            <a:spAutoFit/>
          </a:bodyPr>
          <a:lstStyle/>
          <a:p>
            <a:r>
              <a:rPr lang="en-US" dirty="0"/>
              <a:t>What information is NOT being captured by this model?</a:t>
            </a:r>
          </a:p>
        </p:txBody>
      </p:sp>
    </p:spTree>
    <p:extLst>
      <p:ext uri="{BB962C8B-B14F-4D97-AF65-F5344CB8AC3E}">
        <p14:creationId xmlns:p14="http://schemas.microsoft.com/office/powerpoint/2010/main" val="38054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One-way Gene Flow &amp; the Continent-Island Model</a:t>
            </a:r>
          </a:p>
        </p:txBody>
      </p:sp>
      <mc:AlternateContent xmlns:mc="http://schemas.openxmlformats.org/markup-compatibility/2006" xmlns:p14="http://schemas.microsoft.com/office/powerpoint/2010/main">
        <mc:Choice Requires="p14">
          <p:contentPart p14:bwMode="auto" r:id="rId2">
            <p14:nvContentPartPr>
              <p14:cNvPr id="23" name="Ink 22"/>
              <p14:cNvContentPartPr/>
              <p14:nvPr/>
            </p14:nvContentPartPr>
            <p14:xfrm>
              <a:off x="0" y="0"/>
              <a:ext cx="0" cy="0"/>
            </p14:xfrm>
          </p:contentPart>
        </mc:Choice>
        <mc:Fallback xmlns="">
          <p:pic>
            <p:nvPicPr>
              <p:cNvPr id="23" name="Ink 22"/>
              <p:cNvPicPr/>
              <p:nvPr/>
            </p:nvPicPr>
            <p:blipFill/>
            <p:spPr/>
          </p:pic>
        </mc:Fallback>
      </mc:AlternateContent>
      <mc:AlternateContent xmlns:mc="http://schemas.openxmlformats.org/markup-compatibility/2006" xmlns:p14="http://schemas.microsoft.com/office/powerpoint/2010/main">
        <mc:Choice Requires="p14">
          <p:contentPart p14:bwMode="auto" r:id="rId3">
            <p14:nvContentPartPr>
              <p14:cNvPr id="25" name="Ink 24"/>
              <p14:cNvContentPartPr/>
              <p14:nvPr/>
            </p14:nvContentPartPr>
            <p14:xfrm>
              <a:off x="5273001" y="2594542"/>
              <a:ext cx="1630800" cy="1882080"/>
            </p14:xfrm>
          </p:contentPart>
        </mc:Choice>
        <mc:Fallback xmlns="">
          <p:pic>
            <p:nvPicPr>
              <p:cNvPr id="25" name="Ink 24"/>
              <p:cNvPicPr/>
              <p:nvPr/>
            </p:nvPicPr>
            <p:blipFill>
              <a:blip r:embed="rId4"/>
              <a:stretch>
                <a:fillRect/>
              </a:stretch>
            </p:blipFill>
            <p:spPr>
              <a:xfrm>
                <a:off x="5126121" y="2447662"/>
                <a:ext cx="1924920" cy="2175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9" name="Ink 28"/>
              <p14:cNvContentPartPr/>
              <p14:nvPr/>
            </p14:nvContentPartPr>
            <p14:xfrm>
              <a:off x="5080041" y="2400502"/>
              <a:ext cx="1966320" cy="2172240"/>
            </p14:xfrm>
          </p:contentPart>
        </mc:Choice>
        <mc:Fallback xmlns="">
          <p:pic>
            <p:nvPicPr>
              <p:cNvPr id="29" name="Ink 28"/>
              <p:cNvPicPr/>
              <p:nvPr/>
            </p:nvPicPr>
            <p:blipFill>
              <a:blip r:embed="rId6"/>
              <a:stretch>
                <a:fillRect/>
              </a:stretch>
            </p:blipFill>
            <p:spPr>
              <a:xfrm>
                <a:off x="5037921" y="2358382"/>
                <a:ext cx="2050560" cy="2256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1" name="Ink 30"/>
              <p14:cNvContentPartPr/>
              <p14:nvPr/>
            </p14:nvContentPartPr>
            <p14:xfrm>
              <a:off x="696321" y="1355782"/>
              <a:ext cx="2369880" cy="4899600"/>
            </p14:xfrm>
          </p:contentPart>
        </mc:Choice>
        <mc:Fallback xmlns="">
          <p:pic>
            <p:nvPicPr>
              <p:cNvPr id="31" name="Ink 30"/>
              <p:cNvPicPr/>
              <p:nvPr/>
            </p:nvPicPr>
            <p:blipFill>
              <a:blip r:embed="rId8"/>
              <a:stretch>
                <a:fillRect/>
              </a:stretch>
            </p:blipFill>
            <p:spPr>
              <a:xfrm>
                <a:off x="549441" y="1208902"/>
                <a:ext cx="2664000" cy="519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p14:cNvContentPartPr/>
              <p14:nvPr/>
            </p14:nvContentPartPr>
            <p14:xfrm>
              <a:off x="514881" y="1201342"/>
              <a:ext cx="2698200" cy="5174640"/>
            </p14:xfrm>
          </p:contentPart>
        </mc:Choice>
        <mc:Fallback xmlns="">
          <p:pic>
            <p:nvPicPr>
              <p:cNvPr id="33" name="Ink 32"/>
              <p:cNvPicPr/>
              <p:nvPr/>
            </p:nvPicPr>
            <p:blipFill>
              <a:blip r:embed="rId10"/>
              <a:stretch>
                <a:fillRect/>
              </a:stretch>
            </p:blipFill>
            <p:spPr>
              <a:xfrm>
                <a:off x="472761" y="1159222"/>
                <a:ext cx="2782440" cy="5258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p14:cNvContentPartPr/>
              <p14:nvPr/>
            </p14:nvContentPartPr>
            <p14:xfrm>
              <a:off x="3457161" y="3913222"/>
              <a:ext cx="1303200" cy="243720"/>
            </p14:xfrm>
          </p:contentPart>
        </mc:Choice>
        <mc:Fallback xmlns="">
          <p:pic>
            <p:nvPicPr>
              <p:cNvPr id="43" name="Ink 42"/>
              <p:cNvPicPr/>
              <p:nvPr/>
            </p:nvPicPr>
            <p:blipFill>
              <a:blip r:embed="rId12"/>
              <a:stretch>
                <a:fillRect/>
              </a:stretch>
            </p:blipFill>
            <p:spPr>
              <a:xfrm>
                <a:off x="3442401" y="3909622"/>
                <a:ext cx="13280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9" name="Ink 48"/>
              <p14:cNvContentPartPr/>
              <p14:nvPr/>
            </p14:nvContentPartPr>
            <p14:xfrm>
              <a:off x="852921" y="5373022"/>
              <a:ext cx="1507320" cy="243720"/>
            </p14:xfrm>
          </p:contentPart>
        </mc:Choice>
        <mc:Fallback xmlns="">
          <p:pic>
            <p:nvPicPr>
              <p:cNvPr id="49" name="Ink 48"/>
              <p:cNvPicPr/>
              <p:nvPr/>
            </p:nvPicPr>
            <p:blipFill>
              <a:blip r:embed="rId14"/>
              <a:stretch>
                <a:fillRect/>
              </a:stretch>
            </p:blipFill>
            <p:spPr>
              <a:xfrm>
                <a:off x="838161" y="5362582"/>
                <a:ext cx="1531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4" name="Ink 63"/>
              <p14:cNvContentPartPr/>
              <p14:nvPr/>
            </p14:nvContentPartPr>
            <p14:xfrm>
              <a:off x="5496921" y="3470782"/>
              <a:ext cx="990720" cy="221040"/>
            </p14:xfrm>
          </p:contentPart>
        </mc:Choice>
        <mc:Fallback xmlns="">
          <p:pic>
            <p:nvPicPr>
              <p:cNvPr id="64" name="Ink 63"/>
              <p:cNvPicPr/>
              <p:nvPr/>
            </p:nvPicPr>
            <p:blipFill>
              <a:blip r:embed="rId16"/>
              <a:stretch>
                <a:fillRect/>
              </a:stretch>
            </p:blipFill>
            <p:spPr>
              <a:xfrm>
                <a:off x="5482161" y="3456382"/>
                <a:ext cx="10191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2" name="Ink 71"/>
              <p14:cNvContentPartPr/>
              <p14:nvPr/>
            </p14:nvContentPartPr>
            <p14:xfrm>
              <a:off x="3323961" y="1729822"/>
              <a:ext cx="1326960" cy="432720"/>
            </p14:xfrm>
          </p:contentPart>
        </mc:Choice>
        <mc:Fallback xmlns="">
          <p:pic>
            <p:nvPicPr>
              <p:cNvPr id="72" name="Ink 71"/>
              <p:cNvPicPr/>
              <p:nvPr/>
            </p:nvPicPr>
            <p:blipFill>
              <a:blip r:embed="rId18"/>
              <a:stretch>
                <a:fillRect/>
              </a:stretch>
            </p:blipFill>
            <p:spPr>
              <a:xfrm>
                <a:off x="3310281" y="1718302"/>
                <a:ext cx="135540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1" name="Ink 80"/>
              <p14:cNvContentPartPr/>
              <p14:nvPr/>
            </p14:nvContentPartPr>
            <p14:xfrm>
              <a:off x="3032721" y="2060302"/>
              <a:ext cx="2171880" cy="861120"/>
            </p14:xfrm>
          </p:contentPart>
        </mc:Choice>
        <mc:Fallback xmlns="">
          <p:pic>
            <p:nvPicPr>
              <p:cNvPr id="81" name="Ink 80"/>
              <p:cNvPicPr/>
              <p:nvPr/>
            </p:nvPicPr>
            <p:blipFill>
              <a:blip r:embed="rId20"/>
              <a:stretch>
                <a:fillRect/>
              </a:stretch>
            </p:blipFill>
            <p:spPr>
              <a:xfrm>
                <a:off x="2990601" y="2018182"/>
                <a:ext cx="2256120" cy="945360"/>
              </a:xfrm>
              <a:prstGeom prst="rect">
                <a:avLst/>
              </a:prstGeom>
            </p:spPr>
          </p:pic>
        </mc:Fallback>
      </mc:AlternateContent>
      <mc:AlternateContent xmlns:mc="http://schemas.openxmlformats.org/markup-compatibility/2006" xmlns:a14="http://schemas.microsoft.com/office/drawing/2010/main">
        <mc:Choice Requires="a14">
          <p:sp>
            <p:nvSpPr>
              <p:cNvPr id="82" name="TextBox 81"/>
              <p:cNvSpPr txBox="1"/>
              <p:nvPr/>
            </p:nvSpPr>
            <p:spPr>
              <a:xfrm>
                <a:off x="3683977" y="5178669"/>
                <a:ext cx="5079022" cy="1477328"/>
              </a:xfrm>
              <a:prstGeom prst="rect">
                <a:avLst/>
              </a:prstGeom>
              <a:noFill/>
            </p:spPr>
            <p:txBody>
              <a:bodyPr wrap="square" rtlCol="0">
                <a:spAutoFit/>
              </a:bodyPr>
              <a:lstStyle/>
              <a:p>
                <a:r>
                  <a:rPr lang="en-US" dirty="0" smtClean="0"/>
                  <a:t>Continent-Island Model:</a:t>
                </a:r>
              </a:p>
              <a:p>
                <a:endParaRPr lang="en-US"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1−</m:t>
                          </m:r>
                          <m:r>
                            <a:rPr lang="en-US" b="0" i="1" smtClean="0">
                              <a:solidFill>
                                <a:srgbClr val="FF0000"/>
                              </a:solidFill>
                              <a:latin typeface="Cambria Math" panose="02040503050406030204" pitchFamily="18" charset="0"/>
                            </a:rPr>
                            <m:t>𝑚</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solidFill>
                            <a:schemeClr val="accent5"/>
                          </a:solidFill>
                          <a:latin typeface="Cambria Math" panose="02040503050406030204" pitchFamily="18" charset="0"/>
                        </a:rPr>
                        <m:t>𝑚</m:t>
                      </m:r>
                      <m:acc>
                        <m:accPr>
                          <m:chr m:val="̂"/>
                          <m:ctrlPr>
                            <a:rPr lang="en-US" b="0" i="1" smtClean="0">
                              <a:solidFill>
                                <a:schemeClr val="accent5"/>
                              </a:solidFill>
                              <a:latin typeface="Cambria Math" panose="02040503050406030204" pitchFamily="18" charset="0"/>
                            </a:rPr>
                          </m:ctrlPr>
                        </m:accPr>
                        <m:e>
                          <m:r>
                            <a:rPr lang="en-US" b="0" i="1" smtClean="0">
                              <a:solidFill>
                                <a:schemeClr val="accent5"/>
                              </a:solidFill>
                              <a:latin typeface="Cambria Math" panose="02040503050406030204" pitchFamily="18" charset="0"/>
                            </a:rPr>
                            <m:t>𝑞</m:t>
                          </m:r>
                        </m:e>
                      </m:acc>
                    </m:oMath>
                  </m:oMathPara>
                </a14:m>
                <a:endParaRPr lang="en-US" b="0" dirty="0" smtClean="0">
                  <a:solidFill>
                    <a:schemeClr val="accent5"/>
                  </a:solidFill>
                </a:endParaRPr>
              </a:p>
              <a:p>
                <a:endParaRPr lang="en-US" dirty="0" smtClean="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solidFill>
                            <a:schemeClr val="accent5"/>
                          </a:solidFill>
                          <a:latin typeface="Cambria Math" panose="02040503050406030204" pitchFamily="18" charset="0"/>
                        </a:rPr>
                        <m:t>𝑏</m:t>
                      </m:r>
                    </m:oMath>
                  </m:oMathPara>
                </a14:m>
                <a:endParaRPr lang="en-US" dirty="0">
                  <a:solidFill>
                    <a:schemeClr val="accent5"/>
                  </a:solidFill>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3683977" y="5178669"/>
                <a:ext cx="5079022" cy="1477328"/>
              </a:xfrm>
              <a:prstGeom prst="rect">
                <a:avLst/>
              </a:prstGeom>
              <a:blipFill>
                <a:blip r:embed="rId21"/>
                <a:stretch>
                  <a:fillRect l="-960" t="-2479" b="-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632749" y="3733175"/>
                <a:ext cx="59073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𝑞</m:t>
                          </m:r>
                        </m:e>
                        <m:sub>
                          <m:r>
                            <a:rPr lang="en-US" sz="2800" b="0" i="1" smtClean="0">
                              <a:latin typeface="Cambria Math" panose="02040503050406030204" pitchFamily="18" charset="0"/>
                            </a:rPr>
                            <m:t>𝑡</m:t>
                          </m:r>
                        </m:sub>
                      </m:sSub>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5632749" y="3733175"/>
                <a:ext cx="590739" cy="52322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421787" y="3301956"/>
                <a:ext cx="47128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𝑞</m:t>
                          </m:r>
                        </m:e>
                      </m:acc>
                    </m:oMath>
                  </m:oMathPara>
                </a14:m>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1421787" y="3301956"/>
                <a:ext cx="471283" cy="523220"/>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715413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Cobweb Diagrams</a:t>
            </a:r>
          </a:p>
        </p:txBody>
      </p:sp>
      <mc:AlternateContent xmlns:mc="http://schemas.openxmlformats.org/markup-compatibility/2006" xmlns:a14="http://schemas.microsoft.com/office/drawing/2010/main">
        <mc:Choice Requires="a14">
          <p:sp>
            <p:nvSpPr>
              <p:cNvPr id="3" name="TextBox 2"/>
              <p:cNvSpPr txBox="1"/>
              <p:nvPr/>
            </p:nvSpPr>
            <p:spPr>
              <a:xfrm>
                <a:off x="3040071" y="542082"/>
                <a:ext cx="57229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       </m:t>
                      </m:r>
                      <m:r>
                        <m:rPr>
                          <m:nor/>
                        </m:rPr>
                        <a:rPr lang="en-US" b="0" i="0" smtClean="0">
                          <a:latin typeface="Cambria Math" panose="02040503050406030204" pitchFamily="18" charset="0"/>
                        </a:rPr>
                        <m:t>with</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&lt;1    </m:t>
                      </m:r>
                      <m:r>
                        <m:rPr>
                          <m:nor/>
                        </m:rPr>
                        <a:rPr lang="en-US" b="0" i="0" smtClean="0">
                          <a:latin typeface="Cambria Math" panose="02040503050406030204" pitchFamily="18" charset="0"/>
                        </a:rPr>
                        <m:t>and</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&gt;0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40071" y="542082"/>
                <a:ext cx="5722928" cy="369332"/>
              </a:xfrm>
              <a:prstGeom prst="rect">
                <a:avLst/>
              </a:prstGeom>
              <a:blipFill>
                <a:blip r:embed="rId2"/>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75" y="1357739"/>
            <a:ext cx="7619047" cy="4863492"/>
          </a:xfrm>
          <a:prstGeom prst="rect">
            <a:avLst/>
          </a:prstGeom>
        </p:spPr>
      </p:pic>
    </p:spTree>
    <p:extLst>
      <p:ext uri="{BB962C8B-B14F-4D97-AF65-F5344CB8AC3E}">
        <p14:creationId xmlns:p14="http://schemas.microsoft.com/office/powerpoint/2010/main" val="4887910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Example: </a:t>
            </a:r>
            <a:r>
              <a:rPr lang="en-US" sz="2800" b="1" dirty="0" smtClean="0"/>
              <a:t>Leaf Rust Resistance in Wheat</a:t>
            </a:r>
            <a:endParaRPr lang="en-US" sz="2800" b="1" dirty="0"/>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304800" y="1072679"/>
            <a:ext cx="4905375" cy="5016758"/>
          </a:xfrm>
          <a:prstGeom prst="rect">
            <a:avLst/>
          </a:prstGeom>
          <a:noFill/>
        </p:spPr>
        <p:txBody>
          <a:bodyPr wrap="square" rtlCol="0">
            <a:spAutoFit/>
          </a:bodyPr>
          <a:lstStyle/>
          <a:p>
            <a:r>
              <a:rPr lang="en-US" sz="1600" b="1" dirty="0" smtClean="0"/>
              <a:t>Wheat rust</a:t>
            </a:r>
            <a:r>
              <a:rPr lang="en-US" sz="1600" dirty="0" smtClean="0"/>
              <a:t> is caused by a fungal pathogen that coats the leaves of wheat (and other cereal) plants. While the rust does not necessarily kill the host plant, it can severely reduce plant growth and yield.</a:t>
            </a:r>
          </a:p>
          <a:p>
            <a:endParaRPr lang="en-US" sz="1600" dirty="0"/>
          </a:p>
          <a:p>
            <a:r>
              <a:rPr lang="en-US" sz="1600" dirty="0" smtClean="0"/>
              <a:t>Wheat plants have several genes which can have either </a:t>
            </a:r>
            <a:r>
              <a:rPr lang="en-US" sz="1600" b="1" i="1" dirty="0" smtClean="0"/>
              <a:t>resistance alleles </a:t>
            </a:r>
            <a:r>
              <a:rPr lang="en-US" sz="1600" dirty="0" smtClean="0"/>
              <a:t>(allowing the plant to resist infection by the pathogen) or </a:t>
            </a:r>
            <a:r>
              <a:rPr lang="en-US" sz="1600" b="1" i="1" dirty="0" smtClean="0"/>
              <a:t>virulence alleles </a:t>
            </a:r>
            <a:r>
              <a:rPr lang="en-US" sz="1600" dirty="0" smtClean="0"/>
              <a:t>(providing no resistance). Over time, natural selection will select for resistance alleles (dominant), however agriculture practices remove selection and can allow virulence alleles (recessive) to persist.</a:t>
            </a:r>
          </a:p>
          <a:p>
            <a:endParaRPr lang="en-US" sz="1600" dirty="0"/>
          </a:p>
          <a:p>
            <a:r>
              <a:rPr lang="en-US" sz="1600" dirty="0" smtClean="0">
                <a:solidFill>
                  <a:srgbClr val="44680A"/>
                </a:solidFill>
              </a:rPr>
              <a:t>Consider </a:t>
            </a:r>
            <a:r>
              <a:rPr lang="en-US" sz="1600" dirty="0">
                <a:solidFill>
                  <a:srgbClr val="44680A"/>
                </a:solidFill>
              </a:rPr>
              <a:t>the hypothetical movement of a virulence </a:t>
            </a:r>
            <a:r>
              <a:rPr lang="en-US" sz="1600" dirty="0" smtClean="0">
                <a:solidFill>
                  <a:srgbClr val="44680A"/>
                </a:solidFill>
              </a:rPr>
              <a:t>allele from France (continent) to the UK (island). Suppose for this particular gene the UK initially has no virulence alleles, but France has a frequency of 0.5. Due to agricultural trade, each year about 5% of the wheat plants in the UK are grown from French wheat seeds. Assume the generation time of wheat is 1 year.</a:t>
            </a:r>
            <a:endParaRPr lang="en-US" sz="1600" dirty="0">
              <a:solidFill>
                <a:srgbClr val="44680A"/>
              </a:solidFill>
            </a:endParaRPr>
          </a:p>
        </p:txBody>
      </p:sp>
      <p:pic>
        <p:nvPicPr>
          <p:cNvPr id="2050" name="Picture 2" descr="Image result for wheat rust uk"/>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381625" y="1072679"/>
            <a:ext cx="3381374" cy="42556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67474"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§7 Example</a:t>
            </a:r>
            <a:endParaRPr lang="en-US" sz="1600" b="1" dirty="0"/>
          </a:p>
        </p:txBody>
      </p:sp>
    </p:spTree>
    <p:extLst>
      <p:ext uri="{BB962C8B-B14F-4D97-AF65-F5344CB8AC3E}">
        <p14:creationId xmlns:p14="http://schemas.microsoft.com/office/powerpoint/2010/main" val="23293198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Example: </a:t>
            </a:r>
            <a:r>
              <a:rPr lang="en-US" sz="2800" b="1" dirty="0" smtClean="0"/>
              <a:t>Leaf Rust Resistance in Wheat</a:t>
            </a:r>
            <a:endParaRPr lang="en-US" sz="2800" b="1" dirty="0"/>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9" name="TextBox 8"/>
              <p:cNvSpPr txBox="1"/>
              <p:nvPr/>
            </p:nvSpPr>
            <p:spPr>
              <a:xfrm>
                <a:off x="304800" y="1072679"/>
                <a:ext cx="4905375" cy="4524315"/>
              </a:xfrm>
              <a:prstGeom prst="rect">
                <a:avLst/>
              </a:prstGeom>
              <a:noFill/>
            </p:spPr>
            <p:txBody>
              <a:bodyPr wrap="square" rtlCol="0">
                <a:spAutoFit/>
              </a:bodyPr>
              <a:lstStyle/>
              <a:p>
                <a:r>
                  <a:rPr lang="en-US" sz="1600" dirty="0" smtClean="0">
                    <a:solidFill>
                      <a:srgbClr val="44680A"/>
                    </a:solidFill>
                  </a:rPr>
                  <a:t>Consider </a:t>
                </a:r>
                <a:r>
                  <a:rPr lang="en-US" sz="1600" dirty="0">
                    <a:solidFill>
                      <a:srgbClr val="44680A"/>
                    </a:solidFill>
                  </a:rPr>
                  <a:t>the hypothetical movement of a virulence </a:t>
                </a:r>
                <a:r>
                  <a:rPr lang="en-US" sz="1600" dirty="0" smtClean="0">
                    <a:solidFill>
                      <a:srgbClr val="44680A"/>
                    </a:solidFill>
                  </a:rPr>
                  <a:t>allele from France (continent) to the UK (island). Suppose for this particular gene the UK initially has no virulence alleles, but France has a frequency of 0.5. Due to agricultural trade, each year about 5% of the wheat plants in the UK are grown from French wheat seeds. Assume the generation time of wheat is 1 year.</a:t>
                </a:r>
              </a:p>
              <a:p>
                <a:endParaRPr lang="en-US" sz="1600" dirty="0"/>
              </a:p>
              <a:p>
                <a14:m>
                  <m:oMath xmlns:m="http://schemas.openxmlformats.org/officeDocument/2006/math">
                    <m:sSub>
                      <m:sSubPr>
                        <m:ctrlPr>
                          <a:rPr lang="en-US" sz="1600" i="1">
                            <a:solidFill>
                              <a:srgbClr val="EE8B03"/>
                            </a:solidFill>
                            <a:latin typeface="Cambria Math" panose="02040503050406030204" pitchFamily="18" charset="0"/>
                          </a:rPr>
                        </m:ctrlPr>
                      </m:sSubPr>
                      <m:e>
                        <m:r>
                          <a:rPr lang="en-US" sz="1600" i="1">
                            <a:solidFill>
                              <a:srgbClr val="EE8B03"/>
                            </a:solidFill>
                            <a:latin typeface="Cambria Math" panose="02040503050406030204" pitchFamily="18" charset="0"/>
                          </a:rPr>
                          <m:t>𝑞</m:t>
                        </m:r>
                      </m:e>
                      <m:sub>
                        <m:r>
                          <a:rPr lang="en-US" sz="1600" i="1">
                            <a:solidFill>
                              <a:srgbClr val="EE8B03"/>
                            </a:solidFill>
                            <a:latin typeface="Cambria Math" panose="02040503050406030204" pitchFamily="18" charset="0"/>
                          </a:rPr>
                          <m:t>0</m:t>
                        </m:r>
                      </m:sub>
                    </m:sSub>
                    <m:r>
                      <a:rPr lang="en-US" sz="1600" i="1">
                        <a:solidFill>
                          <a:srgbClr val="EE8B03"/>
                        </a:solidFill>
                        <a:latin typeface="Cambria Math" panose="02040503050406030204" pitchFamily="18" charset="0"/>
                      </a:rPr>
                      <m:t>=0</m:t>
                    </m:r>
                  </m:oMath>
                </a14:m>
                <a:r>
                  <a:rPr lang="en-US" sz="1600" dirty="0">
                    <a:solidFill>
                      <a:srgbClr val="EE8B03"/>
                    </a:solidFill>
                  </a:rPr>
                  <a:t> 			</a:t>
                </a:r>
                <a14:m>
                  <m:oMath xmlns:m="http://schemas.openxmlformats.org/officeDocument/2006/math">
                    <m:acc>
                      <m:accPr>
                        <m:chr m:val="̂"/>
                        <m:ctrlPr>
                          <a:rPr lang="en-US" sz="1600" i="1">
                            <a:solidFill>
                              <a:srgbClr val="EE8B03"/>
                            </a:solidFill>
                            <a:latin typeface="Cambria Math" panose="02040503050406030204" pitchFamily="18" charset="0"/>
                          </a:rPr>
                        </m:ctrlPr>
                      </m:accPr>
                      <m:e>
                        <m:r>
                          <a:rPr lang="en-US" sz="1600" i="1">
                            <a:solidFill>
                              <a:srgbClr val="EE8B03"/>
                            </a:solidFill>
                            <a:latin typeface="Cambria Math" panose="02040503050406030204" pitchFamily="18" charset="0"/>
                          </a:rPr>
                          <m:t>𝑞</m:t>
                        </m:r>
                      </m:e>
                    </m:acc>
                    <m:r>
                      <a:rPr lang="en-US" sz="1600" i="1">
                        <a:solidFill>
                          <a:srgbClr val="EE8B03"/>
                        </a:solidFill>
                        <a:latin typeface="Cambria Math" panose="02040503050406030204" pitchFamily="18" charset="0"/>
                      </a:rPr>
                      <m:t>=0.5</m:t>
                    </m:r>
                  </m:oMath>
                </a14:m>
                <a:r>
                  <a:rPr lang="en-US" sz="1600" dirty="0" smtClean="0">
                    <a:solidFill>
                      <a:srgbClr val="EE8B03"/>
                    </a:solidFill>
                  </a:rPr>
                  <a:t>			</a:t>
                </a:r>
                <a:r>
                  <a:rPr lang="en-US" sz="1600" dirty="0">
                    <a:solidFill>
                      <a:srgbClr val="EE8B03"/>
                    </a:solidFill>
                  </a:rPr>
                  <a:t> </a:t>
                </a:r>
                <a14:m>
                  <m:oMath xmlns:m="http://schemas.openxmlformats.org/officeDocument/2006/math">
                    <m:r>
                      <a:rPr lang="en-US" sz="1600" i="1">
                        <a:solidFill>
                          <a:srgbClr val="EE8B03"/>
                        </a:solidFill>
                        <a:latin typeface="Cambria Math" panose="02040503050406030204" pitchFamily="18" charset="0"/>
                      </a:rPr>
                      <m:t>𝑚</m:t>
                    </m:r>
                    <m:r>
                      <a:rPr lang="en-US" sz="1600" i="1">
                        <a:solidFill>
                          <a:srgbClr val="EE8B03"/>
                        </a:solidFill>
                        <a:latin typeface="Cambria Math" panose="02040503050406030204" pitchFamily="18" charset="0"/>
                      </a:rPr>
                      <m:t>=0.05</m:t>
                    </m:r>
                  </m:oMath>
                </a14:m>
                <a:endParaRPr lang="en-US" sz="1600" dirty="0">
                  <a:solidFill>
                    <a:srgbClr val="EE8B03"/>
                  </a:solidFill>
                </a:endParaRPr>
              </a:p>
              <a:p>
                <a:endParaRPr lang="en-US" sz="1600" dirty="0" smtClean="0"/>
              </a:p>
              <a:p>
                <a:r>
                  <a:rPr lang="en-US" sz="1600" dirty="0" smtClean="0"/>
                  <a:t>a. What at the recessive allele frequencies in the UK over the next 5 years?</a:t>
                </a:r>
              </a:p>
              <a:p>
                <a:endParaRPr lang="en-US" sz="1600" dirty="0"/>
              </a:p>
              <a:p>
                <a:r>
                  <a:rPr lang="en-US" sz="1600" dirty="0" smtClean="0"/>
                  <a:t>b. What is the equilibrium point of the model?</a:t>
                </a:r>
              </a:p>
              <a:p>
                <a:endParaRPr lang="en-US" sz="1600" dirty="0"/>
              </a:p>
              <a:p>
                <a:r>
                  <a:rPr lang="en-US" sz="1600" dirty="0" smtClean="0"/>
                  <a:t>c. How many generations past before the recessive allele frequency of the UK wheat is within 0.0001 of the equilibrium point?</a:t>
                </a:r>
                <a:endParaRPr lang="en-US" sz="1600" dirty="0"/>
              </a:p>
            </p:txBody>
          </p:sp>
        </mc:Choice>
        <mc:Fallback xmlns="">
          <p:sp>
            <p:nvSpPr>
              <p:cNvPr id="9" name="TextBox 8"/>
              <p:cNvSpPr txBox="1">
                <a:spLocks noRot="1" noChangeAspect="1" noMove="1" noResize="1" noEditPoints="1" noAdjustHandles="1" noChangeArrowheads="1" noChangeShapeType="1" noTextEdit="1"/>
              </p:cNvSpPr>
              <p:nvPr/>
            </p:nvSpPr>
            <p:spPr>
              <a:xfrm>
                <a:off x="304800" y="1072679"/>
                <a:ext cx="4905375" cy="4524315"/>
              </a:xfrm>
              <a:prstGeom prst="rect">
                <a:avLst/>
              </a:prstGeom>
              <a:blipFill>
                <a:blip r:embed="rId2"/>
                <a:stretch>
                  <a:fillRect l="-621" t="-404" r="-1242" b="-809"/>
                </a:stretch>
              </a:blipFill>
            </p:spPr>
            <p:txBody>
              <a:bodyPr/>
              <a:lstStyle/>
              <a:p>
                <a:r>
                  <a:rPr lang="en-US">
                    <a:noFill/>
                  </a:rPr>
                  <a:t> </a:t>
                </a:r>
              </a:p>
            </p:txBody>
          </p:sp>
        </mc:Fallback>
      </mc:AlternateContent>
      <p:pic>
        <p:nvPicPr>
          <p:cNvPr id="2050" name="Picture 2" descr="Image result for wheat rust u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381625" y="1072679"/>
            <a:ext cx="3381374" cy="42556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67474"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§7 Example</a:t>
            </a:r>
            <a:endParaRPr lang="en-US" sz="1600" b="1" dirty="0"/>
          </a:p>
        </p:txBody>
      </p:sp>
    </p:spTree>
    <p:extLst>
      <p:ext uri="{BB962C8B-B14F-4D97-AF65-F5344CB8AC3E}">
        <p14:creationId xmlns:p14="http://schemas.microsoft.com/office/powerpoint/2010/main" val="549646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Example: Red Wolf &amp; Coyote Hybridization</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18146" y="4844579"/>
            <a:ext cx="8211185" cy="1815882"/>
          </a:xfrm>
          <a:prstGeom prst="rect">
            <a:avLst/>
          </a:prstGeom>
          <a:noFill/>
        </p:spPr>
        <p:txBody>
          <a:bodyPr wrap="square" rtlCol="0">
            <a:spAutoFit/>
          </a:bodyPr>
          <a:lstStyle/>
          <a:p>
            <a:pPr algn="just"/>
            <a:r>
              <a:rPr lang="en-US" sz="1600" b="1" dirty="0"/>
              <a:t>Red wolves </a:t>
            </a:r>
            <a:r>
              <a:rPr lang="en-US" sz="1600" dirty="0"/>
              <a:t>(</a:t>
            </a:r>
            <a:r>
              <a:rPr lang="en-US" sz="1600" i="1" dirty="0" err="1"/>
              <a:t>Canis</a:t>
            </a:r>
            <a:r>
              <a:rPr lang="en-US" sz="1600" i="1" dirty="0"/>
              <a:t> </a:t>
            </a:r>
            <a:r>
              <a:rPr lang="en-US" sz="1600" i="1" dirty="0" err="1"/>
              <a:t>rufus</a:t>
            </a:r>
            <a:r>
              <a:rPr lang="en-US" sz="1600" dirty="0"/>
              <a:t>) historically occurred throughout southeastern North America, but by the 1960s they were confined to a small population in Louisiana and Texas where there was hybridization with the much more abundant </a:t>
            </a:r>
            <a:r>
              <a:rPr lang="en-US" sz="1600" b="1" dirty="0"/>
              <a:t>coyote</a:t>
            </a:r>
            <a:r>
              <a:rPr lang="en-US" sz="1600" dirty="0"/>
              <a:t> (</a:t>
            </a:r>
            <a:r>
              <a:rPr lang="en-US" sz="1600" i="1" dirty="0"/>
              <a:t>C. </a:t>
            </a:r>
            <a:r>
              <a:rPr lang="en-US" sz="1600" i="1" dirty="0" err="1"/>
              <a:t>latrans</a:t>
            </a:r>
            <a:r>
              <a:rPr lang="en-US" sz="1600" dirty="0"/>
              <a:t>). Wolves from this population were captured to start a captive population in 1987. This captive population was used to establish a wild population in eastern North Carolina. However, over the next decade, coyotes colonized this area. In the late 1990s, it was estimated that approximately 15% of the litters in the newly established population were hybrid.</a:t>
            </a:r>
          </a:p>
        </p:txBody>
      </p:sp>
      <p:pic>
        <p:nvPicPr>
          <p:cNvPr id="6" name="Picture 8" descr="https://upload.wikimedia.org/wikipedia/commons/thumb/3/3a/Canis_rufus_%26_Canis_latrans.jpg/1920px-Canis_rufus_%26_Canis_latrans.jpg">
            <a:extLst>
              <a:ext uri="{FF2B5EF4-FFF2-40B4-BE49-F238E27FC236}">
                <a16:creationId xmlns:a16="http://schemas.microsoft.com/office/drawing/2014/main" id="{98A542F5-AF29-4B70-AF29-71BB005E9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06" y="1114140"/>
            <a:ext cx="8211185" cy="37164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15149" y="545273"/>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§7 Example</a:t>
            </a:r>
            <a:endParaRPr lang="en-US" sz="1600" b="1" dirty="0"/>
          </a:p>
        </p:txBody>
      </p:sp>
    </p:spTree>
    <p:extLst>
      <p:ext uri="{BB962C8B-B14F-4D97-AF65-F5344CB8AC3E}">
        <p14:creationId xmlns:p14="http://schemas.microsoft.com/office/powerpoint/2010/main" val="14638403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Example: Red Wolf &amp; Coyote Hybridization</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18146" y="4844579"/>
            <a:ext cx="8211185" cy="1815882"/>
          </a:xfrm>
          <a:prstGeom prst="rect">
            <a:avLst/>
          </a:prstGeom>
          <a:noFill/>
        </p:spPr>
        <p:txBody>
          <a:bodyPr wrap="square" rtlCol="0">
            <a:spAutoFit/>
          </a:bodyPr>
          <a:lstStyle/>
          <a:p>
            <a:pPr algn="just"/>
            <a:r>
              <a:rPr lang="en-US" sz="1600" b="1" dirty="0"/>
              <a:t>Red wolves </a:t>
            </a:r>
            <a:r>
              <a:rPr lang="en-US" sz="1600" dirty="0"/>
              <a:t>(</a:t>
            </a:r>
            <a:r>
              <a:rPr lang="en-US" sz="1600" i="1" dirty="0" err="1"/>
              <a:t>Canis</a:t>
            </a:r>
            <a:r>
              <a:rPr lang="en-US" sz="1600" i="1" dirty="0"/>
              <a:t> </a:t>
            </a:r>
            <a:r>
              <a:rPr lang="en-US" sz="1600" i="1" dirty="0" err="1"/>
              <a:t>rufus</a:t>
            </a:r>
            <a:r>
              <a:rPr lang="en-US" sz="1600" dirty="0"/>
              <a:t>) historically occurred throughout southeastern North America, but by the 1960s they were confined to a small population in Louisiana and Texas where there was hybridization with the much more abundant </a:t>
            </a:r>
            <a:r>
              <a:rPr lang="en-US" sz="1600" b="1" dirty="0"/>
              <a:t>coyote</a:t>
            </a:r>
            <a:r>
              <a:rPr lang="en-US" sz="1600" dirty="0"/>
              <a:t> (</a:t>
            </a:r>
            <a:r>
              <a:rPr lang="en-US" sz="1600" i="1" dirty="0"/>
              <a:t>C. </a:t>
            </a:r>
            <a:r>
              <a:rPr lang="en-US" sz="1600" i="1" dirty="0" err="1"/>
              <a:t>latrans</a:t>
            </a:r>
            <a:r>
              <a:rPr lang="en-US" sz="1600" dirty="0"/>
              <a:t>). Wolves from this population were captured to start a captive population in 1987. This captive population was used to establish a wild population in eastern North Carolina. However, over the next decade, coyotes colonized this area. In the late 1990s, it was estimated that approximately 15% of the litters in the newly established population were hybrid.</a:t>
            </a:r>
          </a:p>
        </p:txBody>
      </p:sp>
      <p:grpSp>
        <p:nvGrpSpPr>
          <p:cNvPr id="5" name="Group 4"/>
          <p:cNvGrpSpPr/>
          <p:nvPr/>
        </p:nvGrpSpPr>
        <p:grpSpPr>
          <a:xfrm>
            <a:off x="871537" y="988358"/>
            <a:ext cx="7324724" cy="3821595"/>
            <a:chOff x="422908" y="1022984"/>
            <a:chExt cx="7324724" cy="3821595"/>
          </a:xfrm>
        </p:grpSpPr>
        <p:pic>
          <p:nvPicPr>
            <p:cNvPr id="2050" name="Picture 2" descr="Image result for current red wolf populations"/>
            <p:cNvPicPr>
              <a:picLocks noChangeAspect="1" noChangeArrowheads="1"/>
            </p:cNvPicPr>
            <p:nvPr/>
          </p:nvPicPr>
          <p:blipFill rotWithShape="1">
            <a:blip r:embed="rId2">
              <a:extLst>
                <a:ext uri="{28A0092B-C50C-407E-A947-70E740481C1C}">
                  <a14:useLocalDpi xmlns:a14="http://schemas.microsoft.com/office/drawing/2010/main" val="0"/>
                </a:ext>
              </a:extLst>
            </a:blip>
            <a:srcRect l="1020" t="15754" r="1569" b="1488"/>
            <a:stretch/>
          </p:blipFill>
          <p:spPr bwMode="auto">
            <a:xfrm>
              <a:off x="422908" y="1022984"/>
              <a:ext cx="7324724" cy="38215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13441" y="1031548"/>
              <a:ext cx="3134191" cy="261610"/>
            </a:xfrm>
            <a:prstGeom prst="rect">
              <a:avLst/>
            </a:prstGeom>
            <a:noFill/>
          </p:spPr>
          <p:txBody>
            <a:bodyPr wrap="none" rtlCol="0">
              <a:spAutoFit/>
            </a:bodyPr>
            <a:lstStyle/>
            <a:p>
              <a:r>
                <a:rPr lang="pl-PL" sz="1100" i="1" dirty="0"/>
                <a:t>Animals </a:t>
              </a:r>
              <a:r>
                <a:rPr lang="pl-PL" sz="1100" b="1" dirty="0"/>
                <a:t>2013</a:t>
              </a:r>
              <a:r>
                <a:rPr lang="pl-PL" sz="1100" dirty="0"/>
                <a:t>, </a:t>
              </a:r>
              <a:r>
                <a:rPr lang="pl-PL" sz="1100" i="1" dirty="0"/>
                <a:t>3</a:t>
              </a:r>
              <a:r>
                <a:rPr lang="pl-PL" sz="1100" dirty="0"/>
                <a:t>, 722-744; doi:10.3390/ani3030722</a:t>
              </a:r>
              <a:endParaRPr lang="en-US" sz="1100" dirty="0"/>
            </a:p>
          </p:txBody>
        </p:sp>
      </p:grpSp>
      <p:sp>
        <p:nvSpPr>
          <p:cNvPr id="8" name="TextBox 7"/>
          <p:cNvSpPr txBox="1"/>
          <p:nvPr/>
        </p:nvSpPr>
        <p:spPr>
          <a:xfrm>
            <a:off x="6915149" y="545273"/>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§7 Example</a:t>
            </a:r>
            <a:endParaRPr lang="en-US" sz="1600" b="1" dirty="0"/>
          </a:p>
        </p:txBody>
      </p:sp>
    </p:spTree>
    <p:extLst>
      <p:ext uri="{BB962C8B-B14F-4D97-AF65-F5344CB8AC3E}">
        <p14:creationId xmlns:p14="http://schemas.microsoft.com/office/powerpoint/2010/main" val="1412697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Example: Red Wolf &amp; Coyote Hybridization</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9" name="TextBox 8"/>
              <p:cNvSpPr txBox="1"/>
              <p:nvPr/>
            </p:nvSpPr>
            <p:spPr>
              <a:xfrm>
                <a:off x="361473" y="988358"/>
                <a:ext cx="4848860" cy="2800767"/>
              </a:xfrm>
              <a:prstGeom prst="rect">
                <a:avLst/>
              </a:prstGeom>
              <a:noFill/>
            </p:spPr>
            <p:txBody>
              <a:bodyPr wrap="square" rtlCol="0">
                <a:spAutoFit/>
              </a:bodyPr>
              <a:lstStyle/>
              <a:p>
                <a:pPr algn="just"/>
                <a:r>
                  <a:rPr lang="en-US" sz="1600" dirty="0"/>
                  <a:t>To examine the introgression on red wolf ancestry, assume that the “island” red wolf population is receiving gene flow from the “continent” coyote population. Assume that in the initial generation the “island” red wolf population has 100% red wolf ancestry, and the “continent” coyote population has 0% red wolf ancestry. Additionally, in hybrid litters, half the ancestry (genes) are from the red wolves, and half are from the coyotes. Assume the generation length of the red wolves is approximately 5 years, and that </a:t>
                </a:r>
                <a14:m>
                  <m:oMath xmlns:m="http://schemas.openxmlformats.org/officeDocument/2006/math">
                    <m:r>
                      <a:rPr lang="en-US" sz="1600" b="0" i="1" smtClean="0">
                        <a:latin typeface="Cambria Math" panose="02040503050406030204" pitchFamily="18" charset="0"/>
                      </a:rPr>
                      <m:t>𝑡</m:t>
                    </m:r>
                    <m:r>
                      <a:rPr lang="en-US" sz="1600" b="0" i="1" smtClean="0">
                        <a:latin typeface="Cambria Math" panose="02040503050406030204" pitchFamily="18" charset="0"/>
                      </a:rPr>
                      <m:t>=0</m:t>
                    </m:r>
                  </m:oMath>
                </a14:m>
                <a:r>
                  <a:rPr lang="en-US" sz="1600" dirty="0"/>
                  <a:t> corresponds to 1990.</a:t>
                </a:r>
              </a:p>
            </p:txBody>
          </p:sp>
        </mc:Choice>
        <mc:Fallback xmlns="">
          <p:sp>
            <p:nvSpPr>
              <p:cNvPr id="9" name="TextBox 8"/>
              <p:cNvSpPr txBox="1">
                <a:spLocks noRot="1" noChangeAspect="1" noMove="1" noResize="1" noEditPoints="1" noAdjustHandles="1" noChangeArrowheads="1" noChangeShapeType="1" noTextEdit="1"/>
              </p:cNvSpPr>
              <p:nvPr/>
            </p:nvSpPr>
            <p:spPr>
              <a:xfrm>
                <a:off x="361473" y="988358"/>
                <a:ext cx="4848860" cy="2800767"/>
              </a:xfrm>
              <a:prstGeom prst="rect">
                <a:avLst/>
              </a:prstGeom>
              <a:blipFill>
                <a:blip r:embed="rId2"/>
                <a:stretch>
                  <a:fillRect l="-628" t="-652" r="-628" b="-1739"/>
                </a:stretch>
              </a:blipFill>
            </p:spPr>
            <p:txBody>
              <a:bodyPr/>
              <a:lstStyle/>
              <a:p>
                <a:r>
                  <a:rPr lang="en-US">
                    <a:noFill/>
                  </a:rPr>
                  <a:t> </a:t>
                </a:r>
              </a:p>
            </p:txBody>
          </p:sp>
        </mc:Fallback>
      </mc:AlternateContent>
      <p:pic>
        <p:nvPicPr>
          <p:cNvPr id="6" name="Picture 8" descr="https://upload.wikimedia.org/wikipedia/commons/thumb/3/3a/Canis_rufus_%26_Canis_latrans.jpg/1920px-Canis_rufus_%26_Canis_latrans.jpg">
            <a:extLst>
              <a:ext uri="{FF2B5EF4-FFF2-40B4-BE49-F238E27FC236}">
                <a16:creationId xmlns:a16="http://schemas.microsoft.com/office/drawing/2014/main" id="{98A542F5-AF29-4B70-AF29-71BB005E9E4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67006" y="1102658"/>
            <a:ext cx="3641393" cy="16481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361474" y="3984789"/>
                <a:ext cx="4848860" cy="2308324"/>
              </a:xfrm>
              <a:prstGeom prst="rect">
                <a:avLst/>
              </a:prstGeom>
              <a:noFill/>
            </p:spPr>
            <p:txBody>
              <a:bodyPr wrap="square" rtlCol="0">
                <a:spAutoFit/>
              </a:bodyPr>
              <a:lstStyle/>
              <a:p>
                <a:pPr marL="342900" indent="-342900">
                  <a:buAutoNum type="alphaLcPeriod"/>
                </a:pPr>
                <a:r>
                  <a:rPr lang="en-US" sz="1600" dirty="0"/>
                  <a:t>To form the continent-island model, what are the values of </a:t>
                </a:r>
                <a14:m>
                  <m:oMath xmlns:m="http://schemas.openxmlformats.org/officeDocument/2006/math">
                    <m:r>
                      <a:rPr lang="en-US" sz="1600" b="0" i="1" smtClean="0">
                        <a:latin typeface="Cambria Math" panose="02040503050406030204" pitchFamily="18" charset="0"/>
                      </a:rPr>
                      <m:t>𝑚</m:t>
                    </m:r>
                  </m:oMath>
                </a14:m>
                <a:r>
                  <a:rPr lang="en-US" sz="1600" dirty="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0</m:t>
                        </m:r>
                      </m:sub>
                    </m:sSub>
                  </m:oMath>
                </a14:m>
                <a:r>
                  <a:rPr lang="en-US" sz="1600" dirty="0"/>
                  <a:t>, and </a:t>
                </a:r>
                <a14:m>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𝑞</m:t>
                        </m:r>
                      </m:e>
                    </m:acc>
                  </m:oMath>
                </a14:m>
                <a:r>
                  <a:rPr lang="en-US" sz="1600" dirty="0"/>
                  <a:t>?</a:t>
                </a:r>
              </a:p>
              <a:p>
                <a:pPr marL="342900" indent="-342900">
                  <a:buAutoNum type="alphaLcPeriod"/>
                </a:pPr>
                <a:endParaRPr lang="en-US" sz="1600" dirty="0"/>
              </a:p>
              <a:p>
                <a:pPr marL="342900" indent="-342900">
                  <a:buAutoNum type="alphaLcPeriod"/>
                </a:pPr>
                <a:r>
                  <a:rPr lang="en-US" sz="1600" dirty="0"/>
                  <a:t>Find the closed form solution of the continent-island model using the parameter values found in (a).</a:t>
                </a:r>
              </a:p>
              <a:p>
                <a:pPr marL="342900" indent="-342900">
                  <a:buAutoNum type="alphaLcPeriod"/>
                </a:pPr>
                <a:endParaRPr lang="en-US" sz="1600" dirty="0"/>
              </a:p>
              <a:p>
                <a:pPr marL="342900" indent="-342900">
                  <a:buAutoNum type="alphaLcPeriod"/>
                </a:pPr>
                <a:r>
                  <a:rPr lang="en-US" sz="1600" dirty="0"/>
                  <a:t>What proportion of red wolf ancestry remains in the red wolf population after 50 years (i.e. in 2040)?</a:t>
                </a:r>
              </a:p>
            </p:txBody>
          </p:sp>
        </mc:Choice>
        <mc:Fallback xmlns="">
          <p:sp>
            <p:nvSpPr>
              <p:cNvPr id="7" name="TextBox 6"/>
              <p:cNvSpPr txBox="1">
                <a:spLocks noRot="1" noChangeAspect="1" noMove="1" noResize="1" noEditPoints="1" noAdjustHandles="1" noChangeArrowheads="1" noChangeShapeType="1" noTextEdit="1"/>
              </p:cNvSpPr>
              <p:nvPr/>
            </p:nvSpPr>
            <p:spPr>
              <a:xfrm>
                <a:off x="361474" y="3984789"/>
                <a:ext cx="4848860" cy="2308324"/>
              </a:xfrm>
              <a:prstGeom prst="rect">
                <a:avLst/>
              </a:prstGeom>
              <a:blipFill>
                <a:blip r:embed="rId4"/>
                <a:stretch>
                  <a:fillRect l="-628" t="-794" r="-1382" b="-2646"/>
                </a:stretch>
              </a:blipFill>
            </p:spPr>
            <p:txBody>
              <a:bodyPr/>
              <a:lstStyle/>
              <a:p>
                <a:r>
                  <a:rPr lang="en-US">
                    <a:noFill/>
                  </a:rPr>
                  <a:t> </a:t>
                </a:r>
              </a:p>
            </p:txBody>
          </p:sp>
        </mc:Fallback>
      </mc:AlternateContent>
      <p:pic>
        <p:nvPicPr>
          <p:cNvPr id="10" name="Picture 2" descr="Image result for current red wolf populations"/>
          <p:cNvPicPr>
            <a:picLocks noChangeAspect="1" noChangeArrowheads="1"/>
          </p:cNvPicPr>
          <p:nvPr/>
        </p:nvPicPr>
        <p:blipFill rotWithShape="1">
          <a:blip r:embed="rId5">
            <a:extLst>
              <a:ext uri="{28A0092B-C50C-407E-A947-70E740481C1C}">
                <a14:useLocalDpi xmlns:a14="http://schemas.microsoft.com/office/drawing/2010/main" val="0"/>
              </a:ext>
            </a:extLst>
          </a:blip>
          <a:srcRect l="1020" t="15754" r="1569" b="1488"/>
          <a:stretch/>
        </p:blipFill>
        <p:spPr bwMode="auto">
          <a:xfrm>
            <a:off x="5278812" y="4742316"/>
            <a:ext cx="3629587" cy="18936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t="8819"/>
          <a:stretch/>
        </p:blipFill>
        <p:spPr bwMode="auto">
          <a:xfrm>
            <a:off x="7383691" y="2865068"/>
            <a:ext cx="1258008" cy="17259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red wolf pup"/>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29249" y="2864182"/>
            <a:ext cx="1500265" cy="17268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915149" y="545273"/>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§7 Example</a:t>
            </a:r>
            <a:endParaRPr lang="en-US" sz="1600" b="1" dirty="0"/>
          </a:p>
        </p:txBody>
      </p:sp>
    </p:spTree>
    <p:extLst>
      <p:ext uri="{BB962C8B-B14F-4D97-AF65-F5344CB8AC3E}">
        <p14:creationId xmlns:p14="http://schemas.microsoft.com/office/powerpoint/2010/main" val="27223955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Example: Red Wolf &amp; Coyote Hybridization</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6" y="988358"/>
            <a:ext cx="8378824" cy="48876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4176" y="6029894"/>
            <a:ext cx="5949949" cy="646331"/>
          </a:xfrm>
          <a:prstGeom prst="rect">
            <a:avLst/>
          </a:prstGeom>
        </p:spPr>
        <p:txBody>
          <a:bodyPr wrap="square">
            <a:spAutoFit/>
          </a:bodyPr>
          <a:lstStyle/>
          <a:p>
            <a:r>
              <a:rPr lang="en-US" dirty="0">
                <a:hlinkClick r:id="rId3"/>
              </a:rPr>
              <a:t>http://</a:t>
            </a:r>
            <a:r>
              <a:rPr lang="en-US" dirty="0" smtClean="0">
                <a:hlinkClick r:id="rId3"/>
              </a:rPr>
              <a:t>advances.sciencemag.org/content/2/7/e1501714</a:t>
            </a:r>
            <a:endParaRPr lang="en-US" dirty="0" smtClean="0">
              <a:hlinkClick r:id="rId4"/>
            </a:endParaRPr>
          </a:p>
          <a:p>
            <a:r>
              <a:rPr lang="en-US" dirty="0">
                <a:hlinkClick r:id="rId4"/>
              </a:rPr>
              <a:t>https://paw.princeton.edu/article/biology-lone-wolf</a:t>
            </a:r>
            <a:endParaRPr lang="en-US" dirty="0"/>
          </a:p>
        </p:txBody>
      </p:sp>
      <p:sp>
        <p:nvSpPr>
          <p:cNvPr id="6" name="TextBox 5"/>
          <p:cNvSpPr txBox="1"/>
          <p:nvPr/>
        </p:nvSpPr>
        <p:spPr>
          <a:xfrm>
            <a:off x="6915149" y="545273"/>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§7 Example</a:t>
            </a:r>
            <a:endParaRPr lang="en-US" sz="1600" b="1" dirty="0"/>
          </a:p>
        </p:txBody>
      </p:sp>
    </p:spTree>
    <p:extLst>
      <p:ext uri="{BB962C8B-B14F-4D97-AF65-F5344CB8AC3E}">
        <p14:creationId xmlns:p14="http://schemas.microsoft.com/office/powerpoint/2010/main" val="31452259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7975"/>
          <a:stretch/>
        </p:blipFill>
        <p:spPr bwMode="auto">
          <a:xfrm>
            <a:off x="900106" y="1373108"/>
            <a:ext cx="7356487" cy="3519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Example: Red Wolf &amp; Coyote Hybridization</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361472" y="988358"/>
            <a:ext cx="8325327" cy="584775"/>
          </a:xfrm>
          <a:prstGeom prst="rect">
            <a:avLst/>
          </a:prstGeom>
          <a:noFill/>
        </p:spPr>
        <p:txBody>
          <a:bodyPr wrap="square" rtlCol="0">
            <a:spAutoFit/>
          </a:bodyPr>
          <a:lstStyle/>
          <a:p>
            <a:pPr algn="just"/>
            <a:r>
              <a:rPr lang="en-US" sz="1600" dirty="0" smtClean="0"/>
              <a:t>Assuming a 100% red wolf has 15% gray wolf ancestry (and thus 85% coyote ancestry), how does this change our continent-island model?</a:t>
            </a:r>
            <a:endParaRPr lang="en-US" sz="1600" dirty="0"/>
          </a:p>
        </p:txBody>
      </p:sp>
      <mc:AlternateContent xmlns:mc="http://schemas.openxmlformats.org/markup-compatibility/2006" xmlns:a14="http://schemas.microsoft.com/office/drawing/2010/main">
        <mc:Choice Requires="a14">
          <p:sp>
            <p:nvSpPr>
              <p:cNvPr id="7" name="TextBox 6"/>
              <p:cNvSpPr txBox="1"/>
              <p:nvPr/>
            </p:nvSpPr>
            <p:spPr>
              <a:xfrm>
                <a:off x="155574" y="4893045"/>
                <a:ext cx="8845550" cy="1815882"/>
              </a:xfrm>
              <a:prstGeom prst="rect">
                <a:avLst/>
              </a:prstGeom>
              <a:noFill/>
            </p:spPr>
            <p:txBody>
              <a:bodyPr wrap="square" rtlCol="0">
                <a:spAutoFit/>
              </a:bodyPr>
              <a:lstStyle/>
              <a:p>
                <a:pPr marL="342900" indent="-342900">
                  <a:buFont typeface="+mj-lt"/>
                  <a:buAutoNum type="alphaLcPeriod" startAt="4"/>
                </a:pPr>
                <a:r>
                  <a:rPr lang="en-US" sz="1600" dirty="0" smtClean="0"/>
                  <a:t>To form the continent-island model, what are the values of </a:t>
                </a:r>
                <a14:m>
                  <m:oMath xmlns:m="http://schemas.openxmlformats.org/officeDocument/2006/math">
                    <m:r>
                      <a:rPr lang="en-US" sz="1600" b="0" i="1" smtClean="0">
                        <a:latin typeface="Cambria Math" panose="02040503050406030204" pitchFamily="18" charset="0"/>
                      </a:rPr>
                      <m:t>𝑚</m:t>
                    </m:r>
                  </m:oMath>
                </a14:m>
                <a:r>
                  <a:rPr lang="en-US" sz="1600" dirty="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0</m:t>
                        </m:r>
                      </m:sub>
                    </m:sSub>
                  </m:oMath>
                </a14:m>
                <a:r>
                  <a:rPr lang="en-US" sz="1600" dirty="0"/>
                  <a:t>, and </a:t>
                </a:r>
                <a14:m>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𝑞</m:t>
                        </m:r>
                      </m:e>
                    </m:acc>
                  </m:oMath>
                </a14:m>
                <a:r>
                  <a:rPr lang="en-US" sz="1600" dirty="0" smtClean="0"/>
                  <a:t> assuming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𝑡</m:t>
                        </m:r>
                      </m:sub>
                    </m:sSub>
                  </m:oMath>
                </a14:m>
                <a:r>
                  <a:rPr lang="en-US" sz="1600" dirty="0" smtClean="0"/>
                  <a:t> represents gray wolf ancestry?</a:t>
                </a:r>
                <a:endParaRPr lang="en-US" sz="1600" dirty="0"/>
              </a:p>
              <a:p>
                <a:pPr marL="342900" indent="-342900">
                  <a:buAutoNum type="alphaLcPeriod" startAt="4"/>
                </a:pPr>
                <a:endParaRPr lang="en-US" sz="1600" dirty="0"/>
              </a:p>
              <a:p>
                <a:pPr marL="342900" indent="-342900">
                  <a:buAutoNum type="alphaLcPeriod" startAt="4"/>
                </a:pPr>
                <a:r>
                  <a:rPr lang="en-US" sz="1600" dirty="0"/>
                  <a:t>Find the closed form solution of the continent-island model using the parameter values found in (a).</a:t>
                </a:r>
              </a:p>
              <a:p>
                <a:pPr marL="342900" indent="-342900">
                  <a:buAutoNum type="alphaLcPeriod" startAt="4"/>
                </a:pPr>
                <a:endParaRPr lang="en-US" sz="1600" dirty="0"/>
              </a:p>
              <a:p>
                <a:pPr marL="342900" indent="-342900">
                  <a:buAutoNum type="alphaLcPeriod" startAt="4"/>
                </a:pPr>
                <a:r>
                  <a:rPr lang="en-US" sz="1600" dirty="0"/>
                  <a:t>What proportion of </a:t>
                </a:r>
                <a:r>
                  <a:rPr lang="en-US" sz="1600" dirty="0" smtClean="0"/>
                  <a:t>gray </a:t>
                </a:r>
                <a:r>
                  <a:rPr lang="en-US" sz="1600" dirty="0"/>
                  <a:t>wolf ancestry remains in the red wolf population after 50 years (i.e. in 2040)?</a:t>
                </a:r>
              </a:p>
            </p:txBody>
          </p:sp>
        </mc:Choice>
        <mc:Fallback xmlns="">
          <p:sp>
            <p:nvSpPr>
              <p:cNvPr id="7" name="TextBox 6"/>
              <p:cNvSpPr txBox="1">
                <a:spLocks noRot="1" noChangeAspect="1" noMove="1" noResize="1" noEditPoints="1" noAdjustHandles="1" noChangeArrowheads="1" noChangeShapeType="1" noTextEdit="1"/>
              </p:cNvSpPr>
              <p:nvPr/>
            </p:nvSpPr>
            <p:spPr>
              <a:xfrm>
                <a:off x="155574" y="4893045"/>
                <a:ext cx="8845550" cy="1815882"/>
              </a:xfrm>
              <a:prstGeom prst="rect">
                <a:avLst/>
              </a:prstGeom>
              <a:blipFill>
                <a:blip r:embed="rId3"/>
                <a:stretch>
                  <a:fillRect l="-414" t="-1007" r="-482" b="-3356"/>
                </a:stretch>
              </a:blipFill>
            </p:spPr>
            <p:txBody>
              <a:bodyPr/>
              <a:lstStyle/>
              <a:p>
                <a:r>
                  <a:rPr lang="en-US">
                    <a:noFill/>
                  </a:rPr>
                  <a:t> </a:t>
                </a:r>
              </a:p>
            </p:txBody>
          </p:sp>
        </mc:Fallback>
      </mc:AlternateContent>
      <p:sp>
        <p:nvSpPr>
          <p:cNvPr id="8" name="TextBox 7"/>
          <p:cNvSpPr txBox="1"/>
          <p:nvPr/>
        </p:nvSpPr>
        <p:spPr>
          <a:xfrm>
            <a:off x="6915149" y="545273"/>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§7 Example</a:t>
            </a:r>
            <a:endParaRPr lang="en-US" sz="1600" b="1" dirty="0"/>
          </a:p>
        </p:txBody>
      </p:sp>
    </p:spTree>
    <p:extLst>
      <p:ext uri="{BB962C8B-B14F-4D97-AF65-F5344CB8AC3E}">
        <p14:creationId xmlns:p14="http://schemas.microsoft.com/office/powerpoint/2010/main" val="3621864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Difference Equations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542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65138"/>
            <a:ext cx="8458199" cy="523220"/>
          </a:xfrm>
          <a:prstGeom prst="rect">
            <a:avLst/>
          </a:prstGeom>
          <a:noFill/>
        </p:spPr>
        <p:txBody>
          <a:bodyPr wrap="square" rtlCol="0">
            <a:spAutoFit/>
          </a:bodyPr>
          <a:lstStyle/>
          <a:p>
            <a:r>
              <a:rPr lang="en-US" sz="2800" b="1" dirty="0"/>
              <a:t>A </a:t>
            </a:r>
            <a:r>
              <a:rPr lang="en-US" sz="2800" b="1" dirty="0" smtClean="0"/>
              <a:t>Super Complicated Example</a:t>
            </a:r>
            <a:endParaRPr lang="en-US" sz="2800" b="1" dirty="0"/>
          </a:p>
        </p:txBody>
      </p:sp>
      <p:pic>
        <p:nvPicPr>
          <p:cNvPr id="1026" name="Picture 2" descr="Image result for climate 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988358"/>
            <a:ext cx="7953374" cy="562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0248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196" y="228600"/>
            <a:ext cx="5716604" cy="1631216"/>
          </a:xfrm>
          <a:prstGeom prst="rect">
            <a:avLst/>
          </a:prstGeom>
          <a:noFill/>
        </p:spPr>
        <p:txBody>
          <a:bodyPr wrap="square" rtlCol="0">
            <a:spAutoFit/>
          </a:bodyPr>
          <a:lstStyle/>
          <a:p>
            <a:r>
              <a:rPr lang="en-US" sz="2800" b="1" dirty="0"/>
              <a:t>Optical Density of </a:t>
            </a:r>
            <a:r>
              <a:rPr lang="en-US" sz="2800" b="1" i="1" dirty="0"/>
              <a:t>E. coli </a:t>
            </a:r>
            <a:r>
              <a:rPr lang="en-US" sz="2800" b="1" dirty="0"/>
              <a:t>cell culture</a:t>
            </a:r>
          </a:p>
          <a:p>
            <a:endParaRPr lang="en-US" dirty="0"/>
          </a:p>
          <a:p>
            <a:r>
              <a:rPr lang="en-US" dirty="0"/>
              <a:t>Table gives the optical density of an </a:t>
            </a:r>
            <a:r>
              <a:rPr lang="en-US" i="1" dirty="0"/>
              <a:t>Escherichia coli</a:t>
            </a:r>
            <a:r>
              <a:rPr lang="en-US" dirty="0"/>
              <a:t> cell culture measured every 30 minutes for </a:t>
            </a:r>
            <a:r>
              <a:rPr lang="en-US" b="1" dirty="0">
                <a:solidFill>
                  <a:schemeClr val="accent2">
                    <a:lumMod val="75000"/>
                  </a:schemeClr>
                </a:solidFill>
              </a:rPr>
              <a:t>3 hours</a:t>
            </a:r>
            <a:r>
              <a:rPr lang="en-US" dirty="0"/>
              <a:t>. The culture was grown in a nutrient solution at 37°C.</a:t>
            </a:r>
          </a:p>
        </p:txBody>
      </p:sp>
      <p:pic>
        <p:nvPicPr>
          <p:cNvPr id="1028" name="Picture 4" descr="EscherichiaColi NIA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1" y="226454"/>
            <a:ext cx="2286000" cy="1922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2" y="2124075"/>
            <a:ext cx="2286000" cy="246221"/>
          </a:xfrm>
          <a:prstGeom prst="rect">
            <a:avLst/>
          </a:prstGeom>
          <a:noFill/>
        </p:spPr>
        <p:txBody>
          <a:bodyPr wrap="square" rtlCol="0">
            <a:spAutoFit/>
          </a:bodyPr>
          <a:lstStyle/>
          <a:p>
            <a:pPr algn="ctr"/>
            <a:r>
              <a:rPr lang="en-US" sz="1000" dirty="0"/>
              <a:t>Scanning electron micrograph of </a:t>
            </a:r>
            <a:r>
              <a:rPr lang="en-US" sz="1000" i="1" dirty="0"/>
              <a:t>E. coli</a:t>
            </a: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39" y="2124075"/>
            <a:ext cx="5767386" cy="3714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s://upload.wikimedia.org/wikipedia/commons/7/73/Ecoli_coloni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1" y="2590800"/>
            <a:ext cx="2628900" cy="23747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096003" y="4935379"/>
            <a:ext cx="2590798" cy="246221"/>
          </a:xfrm>
          <a:prstGeom prst="rect">
            <a:avLst/>
          </a:prstGeom>
          <a:noFill/>
        </p:spPr>
        <p:txBody>
          <a:bodyPr wrap="square" rtlCol="0">
            <a:spAutoFit/>
          </a:bodyPr>
          <a:lstStyle/>
          <a:p>
            <a:pPr algn="ctr"/>
            <a:r>
              <a:rPr lang="en-US" sz="1000" dirty="0"/>
              <a:t>Agar culture of </a:t>
            </a:r>
            <a:r>
              <a:rPr lang="en-US" sz="1000" i="1" dirty="0"/>
              <a:t>E. coli </a:t>
            </a:r>
            <a:r>
              <a:rPr lang="en-US" sz="1000" dirty="0"/>
              <a:t>colonies</a:t>
            </a:r>
            <a:endParaRPr lang="en-US" sz="1000" i="1" dirty="0"/>
          </a:p>
        </p:txBody>
      </p:sp>
    </p:spTree>
    <p:extLst>
      <p:ext uri="{BB962C8B-B14F-4D97-AF65-F5344CB8AC3E}">
        <p14:creationId xmlns:p14="http://schemas.microsoft.com/office/powerpoint/2010/main" val="19203720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29" y="2124075"/>
            <a:ext cx="5590674" cy="3768115"/>
          </a:xfrm>
          <a:prstGeom prst="rect">
            <a:avLst/>
          </a:prstGeom>
        </p:spPr>
      </p:pic>
      <p:sp>
        <p:nvSpPr>
          <p:cNvPr id="8" name="TextBox 7"/>
          <p:cNvSpPr txBox="1"/>
          <p:nvPr/>
        </p:nvSpPr>
        <p:spPr>
          <a:xfrm>
            <a:off x="303196" y="228600"/>
            <a:ext cx="5716604" cy="1631216"/>
          </a:xfrm>
          <a:prstGeom prst="rect">
            <a:avLst/>
          </a:prstGeom>
          <a:noFill/>
        </p:spPr>
        <p:txBody>
          <a:bodyPr wrap="square" rtlCol="0">
            <a:spAutoFit/>
          </a:bodyPr>
          <a:lstStyle/>
          <a:p>
            <a:r>
              <a:rPr lang="en-US" sz="2800" b="1" dirty="0"/>
              <a:t>Optical Density of </a:t>
            </a:r>
            <a:r>
              <a:rPr lang="en-US" sz="2800" b="1" i="1" dirty="0"/>
              <a:t>E. coli </a:t>
            </a:r>
            <a:r>
              <a:rPr lang="en-US" sz="2800" b="1" dirty="0"/>
              <a:t>cell culture</a:t>
            </a:r>
          </a:p>
          <a:p>
            <a:endParaRPr lang="en-US" dirty="0"/>
          </a:p>
          <a:p>
            <a:r>
              <a:rPr lang="en-US" dirty="0"/>
              <a:t>Table gives the optical density of an </a:t>
            </a:r>
            <a:r>
              <a:rPr lang="en-US" i="1" dirty="0"/>
              <a:t>Escherichia coli</a:t>
            </a:r>
            <a:r>
              <a:rPr lang="en-US" dirty="0"/>
              <a:t> cell culture measured every 30 minutes for </a:t>
            </a:r>
            <a:r>
              <a:rPr lang="en-US" b="1" dirty="0">
                <a:solidFill>
                  <a:schemeClr val="accent2">
                    <a:lumMod val="75000"/>
                  </a:schemeClr>
                </a:solidFill>
              </a:rPr>
              <a:t>9 hours</a:t>
            </a:r>
            <a:r>
              <a:rPr lang="en-US" dirty="0"/>
              <a:t>. The culture was grown in a nutrient solution at 37°C.</a:t>
            </a:r>
          </a:p>
        </p:txBody>
      </p:sp>
      <p:pic>
        <p:nvPicPr>
          <p:cNvPr id="12" name="Picture 4" descr="EscherichiaColi NIA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1" y="226454"/>
            <a:ext cx="2286000" cy="19221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400802" y="2124075"/>
            <a:ext cx="2286000" cy="246221"/>
          </a:xfrm>
          <a:prstGeom prst="rect">
            <a:avLst/>
          </a:prstGeom>
          <a:noFill/>
        </p:spPr>
        <p:txBody>
          <a:bodyPr wrap="square" rtlCol="0">
            <a:spAutoFit/>
          </a:bodyPr>
          <a:lstStyle/>
          <a:p>
            <a:pPr algn="ctr"/>
            <a:r>
              <a:rPr lang="en-US" sz="1000" dirty="0"/>
              <a:t>Scanning electron micrograph of </a:t>
            </a:r>
            <a:r>
              <a:rPr lang="en-US" sz="1000" i="1" dirty="0"/>
              <a:t>E. coli</a:t>
            </a:r>
          </a:p>
        </p:txBody>
      </p:sp>
      <p:pic>
        <p:nvPicPr>
          <p:cNvPr id="14" name="Picture 8" descr="https://upload.wikimedia.org/wikipedia/commons/7/73/Ecoli_coloni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1" y="2590800"/>
            <a:ext cx="2628900" cy="23747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96003" y="4935379"/>
            <a:ext cx="2590798" cy="246221"/>
          </a:xfrm>
          <a:prstGeom prst="rect">
            <a:avLst/>
          </a:prstGeom>
          <a:noFill/>
        </p:spPr>
        <p:txBody>
          <a:bodyPr wrap="square" rtlCol="0">
            <a:spAutoFit/>
          </a:bodyPr>
          <a:lstStyle/>
          <a:p>
            <a:pPr algn="ctr"/>
            <a:r>
              <a:rPr lang="en-US" sz="1000" dirty="0"/>
              <a:t>Agar culture of </a:t>
            </a:r>
            <a:r>
              <a:rPr lang="en-US" sz="1000" i="1" dirty="0"/>
              <a:t>E. coli </a:t>
            </a:r>
            <a:r>
              <a:rPr lang="en-US" sz="1000" dirty="0"/>
              <a:t>colonies</a:t>
            </a:r>
            <a:endParaRPr lang="en-US" sz="1000" i="1" dirty="0"/>
          </a:p>
        </p:txBody>
      </p:sp>
    </p:spTree>
    <p:extLst>
      <p:ext uri="{BB962C8B-B14F-4D97-AF65-F5344CB8AC3E}">
        <p14:creationId xmlns:p14="http://schemas.microsoft.com/office/powerpoint/2010/main" val="39728671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03196" y="228600"/>
            <a:ext cx="5716604" cy="1631216"/>
          </a:xfrm>
          <a:prstGeom prst="rect">
            <a:avLst/>
          </a:prstGeom>
          <a:noFill/>
        </p:spPr>
        <p:txBody>
          <a:bodyPr wrap="square" rtlCol="0">
            <a:spAutoFit/>
          </a:bodyPr>
          <a:lstStyle/>
          <a:p>
            <a:r>
              <a:rPr lang="en-US" sz="2800" b="1" dirty="0"/>
              <a:t>Optical Density of </a:t>
            </a:r>
            <a:r>
              <a:rPr lang="en-US" sz="2800" b="1" i="1" dirty="0"/>
              <a:t>E. coli </a:t>
            </a:r>
            <a:r>
              <a:rPr lang="en-US" sz="2800" b="1" dirty="0"/>
              <a:t>cell culture</a:t>
            </a:r>
          </a:p>
          <a:p>
            <a:endParaRPr lang="en-US" dirty="0"/>
          </a:p>
          <a:p>
            <a:r>
              <a:rPr lang="en-US" dirty="0"/>
              <a:t>Table gives the optical density of an </a:t>
            </a:r>
            <a:r>
              <a:rPr lang="en-US" i="1" dirty="0"/>
              <a:t>Escherichia coli</a:t>
            </a:r>
            <a:r>
              <a:rPr lang="en-US" dirty="0"/>
              <a:t> cell culture measured every 30 minutes for </a:t>
            </a:r>
            <a:r>
              <a:rPr lang="en-US" b="1" dirty="0">
                <a:solidFill>
                  <a:schemeClr val="accent2">
                    <a:lumMod val="75000"/>
                  </a:schemeClr>
                </a:solidFill>
              </a:rPr>
              <a:t>9 hours</a:t>
            </a:r>
            <a:r>
              <a:rPr lang="en-US" dirty="0"/>
              <a:t>. The culture was grown in a nutrient solution at 37°C.</a:t>
            </a:r>
          </a:p>
        </p:txBody>
      </p:sp>
      <p:pic>
        <p:nvPicPr>
          <p:cNvPr id="12" name="Picture 4" descr="EscherichiaColi NIAI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1" y="226454"/>
            <a:ext cx="2286000" cy="19221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400802" y="2124075"/>
            <a:ext cx="2286000" cy="246221"/>
          </a:xfrm>
          <a:prstGeom prst="rect">
            <a:avLst/>
          </a:prstGeom>
          <a:noFill/>
        </p:spPr>
        <p:txBody>
          <a:bodyPr wrap="square" rtlCol="0">
            <a:spAutoFit/>
          </a:bodyPr>
          <a:lstStyle/>
          <a:p>
            <a:pPr algn="ctr"/>
            <a:r>
              <a:rPr lang="en-US" sz="1000" dirty="0"/>
              <a:t>Scanning electron micrograph of </a:t>
            </a:r>
            <a:r>
              <a:rPr lang="en-US" sz="1000" i="1" dirty="0"/>
              <a:t>E. coli</a:t>
            </a:r>
          </a:p>
        </p:txBody>
      </p:sp>
      <p:pic>
        <p:nvPicPr>
          <p:cNvPr id="14" name="Picture 8" descr="https://upload.wikimedia.org/wikipedia/commons/7/73/Ecoli_colon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1" y="2590800"/>
            <a:ext cx="2628900" cy="23747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96003" y="4935379"/>
            <a:ext cx="2590798" cy="246221"/>
          </a:xfrm>
          <a:prstGeom prst="rect">
            <a:avLst/>
          </a:prstGeom>
          <a:noFill/>
        </p:spPr>
        <p:txBody>
          <a:bodyPr wrap="square" rtlCol="0">
            <a:spAutoFit/>
          </a:bodyPr>
          <a:lstStyle/>
          <a:p>
            <a:pPr algn="ctr"/>
            <a:r>
              <a:rPr lang="en-US" sz="1000" dirty="0"/>
              <a:t>Agar culture of </a:t>
            </a:r>
            <a:r>
              <a:rPr lang="en-US" sz="1000" i="1" dirty="0"/>
              <a:t>E. coli </a:t>
            </a:r>
            <a:r>
              <a:rPr lang="en-US" sz="1000" dirty="0"/>
              <a:t>colonies</a:t>
            </a:r>
            <a:endParaRPr lang="en-US" sz="1000" i="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196" y="2518628"/>
            <a:ext cx="5644669" cy="3804507"/>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106962" y="2247185"/>
                <a:ext cx="4037135" cy="4733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𝑛</m:t>
                          </m:r>
                          <m:r>
                            <a:rPr lang="en-US" sz="1400" b="0" i="1" smtClean="0">
                              <a:solidFill>
                                <a:srgbClr val="C00000"/>
                              </a:solidFill>
                              <a:latin typeface="Cambria Math" panose="02040503050406030204" pitchFamily="18" charset="0"/>
                            </a:rPr>
                            <m:t>+1</m:t>
                          </m:r>
                        </m:sub>
                      </m:sSub>
                      <m:r>
                        <a:rPr lang="en-US" sz="1400" b="0" i="1" smtClean="0">
                          <a:solidFill>
                            <a:srgbClr val="C00000"/>
                          </a:solidFill>
                          <a:latin typeface="Cambria Math" panose="02040503050406030204" pitchFamily="18" charset="0"/>
                        </a:rPr>
                        <m:t>=</m:t>
                      </m:r>
                      <m:sSub>
                        <m:sSubPr>
                          <m:ctrlPr>
                            <a:rPr lang="en-US" sz="1400" b="0" i="1" smtClean="0">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𝑛</m:t>
                          </m:r>
                        </m:sub>
                      </m:sSub>
                      <m:r>
                        <a:rPr lang="en-US" sz="1400" b="0" i="1" smtClean="0">
                          <a:solidFill>
                            <a:srgbClr val="C00000"/>
                          </a:solidFill>
                          <a:latin typeface="Cambria Math" panose="02040503050406030204" pitchFamily="18" charset="0"/>
                        </a:rPr>
                        <m:t>+0.64</m:t>
                      </m:r>
                      <m:sSub>
                        <m:sSubPr>
                          <m:ctrlPr>
                            <a:rPr lang="en-US" sz="1400" b="0" i="1" smtClean="0">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𝑛</m:t>
                          </m:r>
                        </m:sub>
                      </m:sSub>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1−</m:t>
                          </m:r>
                          <m:f>
                            <m:fPr>
                              <m:ctrlPr>
                                <a:rPr lang="en-US" sz="1400" b="0" i="1" smtClean="0">
                                  <a:solidFill>
                                    <a:srgbClr val="C00000"/>
                                  </a:solidFill>
                                  <a:latin typeface="Cambria Math" panose="02040503050406030204" pitchFamily="18" charset="0"/>
                                </a:rPr>
                              </m:ctrlPr>
                            </m:fPr>
                            <m:num>
                              <m:sSub>
                                <m:sSubPr>
                                  <m:ctrlPr>
                                    <a:rPr lang="en-US" sz="1400" b="0" i="1" smtClean="0">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𝑛</m:t>
                                  </m:r>
                                </m:sub>
                              </m:sSub>
                            </m:num>
                            <m:den>
                              <m:r>
                                <a:rPr lang="en-US" sz="1400" b="0" i="1" smtClean="0">
                                  <a:solidFill>
                                    <a:srgbClr val="C00000"/>
                                  </a:solidFill>
                                  <a:latin typeface="Cambria Math" panose="02040503050406030204" pitchFamily="18" charset="0"/>
                                </a:rPr>
                                <m:t>4</m:t>
                              </m:r>
                            </m:den>
                          </m:f>
                        </m:e>
                      </m:d>
                      <m:r>
                        <a:rPr lang="en-US" sz="1400" b="0" i="1" smtClean="0">
                          <a:solidFill>
                            <a:srgbClr val="C00000"/>
                          </a:solidFill>
                          <a:latin typeface="Cambria Math" panose="02040503050406030204" pitchFamily="18" charset="0"/>
                        </a:rPr>
                        <m:t>=1.64</m:t>
                      </m:r>
                      <m:sSub>
                        <m:sSubPr>
                          <m:ctrlPr>
                            <a:rPr lang="en-US" sz="1400" b="0" i="1" smtClean="0">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𝑛</m:t>
                          </m:r>
                        </m:sub>
                      </m:sSub>
                      <m:r>
                        <a:rPr lang="en-US" sz="1400" b="0" i="1" smtClean="0">
                          <a:solidFill>
                            <a:srgbClr val="C00000"/>
                          </a:solidFill>
                          <a:latin typeface="Cambria Math" panose="02040503050406030204" pitchFamily="18" charset="0"/>
                        </a:rPr>
                        <m:t>−0.16</m:t>
                      </m:r>
                      <m:sSubSup>
                        <m:sSubSupPr>
                          <m:ctrlPr>
                            <a:rPr lang="en-US" sz="1400" b="0" i="1" smtClean="0">
                              <a:solidFill>
                                <a:srgbClr val="C00000"/>
                              </a:solidFill>
                              <a:latin typeface="Cambria Math" panose="02040503050406030204" pitchFamily="18" charset="0"/>
                            </a:rPr>
                          </m:ctrlPr>
                        </m:sSubSup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𝑛</m:t>
                          </m:r>
                        </m:sub>
                        <m:sup>
                          <m:r>
                            <a:rPr lang="en-US" sz="1400" b="0" i="1" smtClean="0">
                              <a:solidFill>
                                <a:srgbClr val="C00000"/>
                              </a:solidFill>
                              <a:latin typeface="Cambria Math" panose="02040503050406030204" pitchFamily="18" charset="0"/>
                            </a:rPr>
                            <m:t>2</m:t>
                          </m:r>
                        </m:sup>
                      </m:sSubSup>
                    </m:oMath>
                  </m:oMathPara>
                </a14:m>
                <a:endParaRPr lang="en-US" sz="1400"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106962" y="2247185"/>
                <a:ext cx="4037135" cy="47333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48587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03196" y="228600"/>
            <a:ext cx="7662244" cy="523220"/>
          </a:xfrm>
          <a:prstGeom prst="rect">
            <a:avLst/>
          </a:prstGeom>
          <a:noFill/>
        </p:spPr>
        <p:txBody>
          <a:bodyPr wrap="square" rtlCol="0">
            <a:spAutoFit/>
          </a:bodyPr>
          <a:lstStyle/>
          <a:p>
            <a:r>
              <a:rPr lang="en-US" sz="2800" b="1" dirty="0"/>
              <a:t>Equilibrium Analysis of Logistic Model</a:t>
            </a:r>
          </a:p>
        </p:txBody>
      </p:sp>
      <p:pic>
        <p:nvPicPr>
          <p:cNvPr id="3" name="Picture 2">
            <a:extLst>
              <a:ext uri="{FF2B5EF4-FFF2-40B4-BE49-F238E27FC236}">
                <a16:creationId xmlns:a16="http://schemas.microsoft.com/office/drawing/2014/main" id="{1D14A0E6-8B43-49F6-B6FA-83719AED8005}"/>
              </a:ext>
            </a:extLst>
          </p:cNvPr>
          <p:cNvPicPr>
            <a:picLocks noChangeAspect="1"/>
          </p:cNvPicPr>
          <p:nvPr/>
        </p:nvPicPr>
        <p:blipFill>
          <a:blip r:embed="rId2"/>
          <a:stretch>
            <a:fillRect/>
          </a:stretch>
        </p:blipFill>
        <p:spPr>
          <a:xfrm>
            <a:off x="3108960" y="722581"/>
            <a:ext cx="6035040" cy="613542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4DE7F95-9F97-4305-B770-09FB0FE06770}"/>
                  </a:ext>
                </a:extLst>
              </p:cNvPr>
              <p:cNvSpPr txBox="1"/>
              <p:nvPr/>
            </p:nvSpPr>
            <p:spPr>
              <a:xfrm>
                <a:off x="303196" y="904240"/>
                <a:ext cx="3054985" cy="4801314"/>
              </a:xfrm>
              <a:prstGeom prst="rect">
                <a:avLst/>
              </a:prstGeom>
              <a:noFill/>
            </p:spPr>
            <p:txBody>
              <a:bodyPr wrap="square" rtlCol="0">
                <a:spAutoFit/>
              </a:bodyPr>
              <a:lstStyle/>
              <a:p>
                <a:r>
                  <a:rPr lang="en-US" b="1" dirty="0" smtClean="0"/>
                  <a:t>Discrete Logistic Model</a:t>
                </a:r>
              </a:p>
              <a:p>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𝑛</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𝑛</m:t>
                          </m:r>
                        </m:sub>
                      </m:sSub>
                      <m:r>
                        <a:rPr lang="en-US" i="1">
                          <a:latin typeface="Cambria Math" panose="02040503050406030204" pitchFamily="18" charset="0"/>
                        </a:rPr>
                        <m:t>+</m:t>
                      </m:r>
                      <m:r>
                        <a:rPr lang="en-US" i="1">
                          <a:latin typeface="Cambria Math" panose="02040503050406030204" pitchFamily="18" charset="0"/>
                        </a:rPr>
                        <m:t>𝑟</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𝑛</m:t>
                          </m:r>
                        </m:sub>
                      </m:sSub>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𝑛</m:t>
                              </m:r>
                            </m:sub>
                          </m:sSub>
                        </m:e>
                      </m:d>
                    </m:oMath>
                  </m:oMathPara>
                </a14:m>
                <a:endParaRPr lang="en-US" dirty="0" smtClean="0"/>
              </a:p>
              <a:p>
                <a:endParaRPr lang="en-US" dirty="0"/>
              </a:p>
              <a:p>
                <a:r>
                  <a:rPr lang="en-US" dirty="0" smtClean="0"/>
                  <a:t>(a) What are the equilibrium points of this model? Is each one stable or unstable?</a:t>
                </a:r>
              </a:p>
              <a:p>
                <a:endParaRPr lang="en-US" dirty="0"/>
              </a:p>
              <a:p>
                <a:r>
                  <a:rPr lang="en-US" dirty="0" smtClean="0"/>
                  <a:t>(b) Use </a:t>
                </a:r>
                <a:r>
                  <a:rPr lang="en-US" dirty="0"/>
                  <a:t>cobweb diagrams and sequence plots to explore the dynamics of the normalized discrete logistic </a:t>
                </a:r>
                <a:r>
                  <a:rPr lang="en-US" dirty="0" smtClean="0"/>
                  <a:t>model and the stability of the equilibrium points as the </a:t>
                </a:r>
                <a:r>
                  <a:rPr lang="en-US" dirty="0"/>
                  <a:t>parameter value </a:t>
                </a:r>
                <a14:m>
                  <m:oMath xmlns:m="http://schemas.openxmlformats.org/officeDocument/2006/math">
                    <m:r>
                      <a:rPr lang="en-US" i="1">
                        <a:latin typeface="Cambria Math" panose="02040503050406030204" pitchFamily="18" charset="0"/>
                      </a:rPr>
                      <m:t>𝑟</m:t>
                    </m:r>
                  </m:oMath>
                </a14:m>
                <a:r>
                  <a:rPr lang="en-US" dirty="0"/>
                  <a:t> is increased from </a:t>
                </a:r>
                <a14:m>
                  <m:oMath xmlns:m="http://schemas.openxmlformats.org/officeDocument/2006/math">
                    <m:r>
                      <a:rPr lang="en-US" i="1" dirty="0">
                        <a:latin typeface="Cambria Math" panose="02040503050406030204" pitchFamily="18" charset="0"/>
                      </a:rPr>
                      <m:t>0.2</m:t>
                    </m:r>
                  </m:oMath>
                </a14:m>
                <a:r>
                  <a:rPr lang="en-US" dirty="0"/>
                  <a:t> to </a:t>
                </a:r>
                <a14:m>
                  <m:oMath xmlns:m="http://schemas.openxmlformats.org/officeDocument/2006/math">
                    <m:r>
                      <a:rPr lang="en-US" i="1" dirty="0">
                        <a:latin typeface="Cambria Math" panose="02040503050406030204" pitchFamily="18" charset="0"/>
                      </a:rPr>
                      <m:t>3.1</m:t>
                    </m:r>
                  </m:oMath>
                </a14:m>
                <a:r>
                  <a:rPr lang="en-US" dirty="0"/>
                  <a:t>.</a:t>
                </a:r>
              </a:p>
              <a:p>
                <a:r>
                  <a:rPr lang="en-US" dirty="0" smtClean="0"/>
                  <a:t>Generate </a:t>
                </a:r>
                <a:r>
                  <a:rPr lang="en-US" dirty="0"/>
                  <a:t>plots for 50 times steps.</a:t>
                </a:r>
              </a:p>
            </p:txBody>
          </p:sp>
        </mc:Choice>
        <mc:Fallback xmlns="">
          <p:sp>
            <p:nvSpPr>
              <p:cNvPr id="6" name="TextBox 5">
                <a:extLst>
                  <a:ext uri="{FF2B5EF4-FFF2-40B4-BE49-F238E27FC236}">
                    <a16:creationId xmlns:a16="http://schemas.microsoft.com/office/drawing/2014/main" id="{14DE7F95-9F97-4305-B770-09FB0FE06770}"/>
                  </a:ext>
                </a:extLst>
              </p:cNvPr>
              <p:cNvSpPr txBox="1">
                <a:spLocks noRot="1" noChangeAspect="1" noMove="1" noResize="1" noEditPoints="1" noAdjustHandles="1" noChangeArrowheads="1" noChangeShapeType="1" noTextEdit="1"/>
              </p:cNvSpPr>
              <p:nvPr/>
            </p:nvSpPr>
            <p:spPr>
              <a:xfrm>
                <a:off x="303196" y="904240"/>
                <a:ext cx="3054985" cy="4801314"/>
              </a:xfrm>
              <a:prstGeom prst="rect">
                <a:avLst/>
              </a:prstGeom>
              <a:blipFill>
                <a:blip r:embed="rId3"/>
                <a:stretch>
                  <a:fillRect l="-1796" t="-635" r="-2395" b="-1015"/>
                </a:stretch>
              </a:blipFill>
            </p:spPr>
            <p:txBody>
              <a:bodyPr/>
              <a:lstStyle/>
              <a:p>
                <a:r>
                  <a:rPr lang="en-US">
                    <a:noFill/>
                  </a:rPr>
                  <a:t> </a:t>
                </a:r>
              </a:p>
            </p:txBody>
          </p:sp>
        </mc:Fallback>
      </mc:AlternateContent>
      <p:sp>
        <p:nvSpPr>
          <p:cNvPr id="7" name="TextBox 6"/>
          <p:cNvSpPr txBox="1"/>
          <p:nvPr/>
        </p:nvSpPr>
        <p:spPr>
          <a:xfrm>
            <a:off x="6210299" y="288305"/>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§8 Example</a:t>
            </a:r>
            <a:endParaRPr lang="en-US" sz="1600" b="1" dirty="0"/>
          </a:p>
        </p:txBody>
      </p:sp>
    </p:spTree>
    <p:extLst>
      <p:ext uri="{BB962C8B-B14F-4D97-AF65-F5344CB8AC3E}">
        <p14:creationId xmlns:p14="http://schemas.microsoft.com/office/powerpoint/2010/main" val="167448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03196" y="228600"/>
            <a:ext cx="8612204" cy="1077218"/>
          </a:xfrm>
          <a:prstGeom prst="rect">
            <a:avLst/>
          </a:prstGeom>
          <a:noFill/>
        </p:spPr>
        <p:txBody>
          <a:bodyPr wrap="square" rtlCol="0">
            <a:spAutoFit/>
          </a:bodyPr>
          <a:lstStyle/>
          <a:p>
            <a:r>
              <a:rPr lang="en-US" sz="2800" b="1" dirty="0"/>
              <a:t>Preparation for Lab 3</a:t>
            </a:r>
          </a:p>
          <a:p>
            <a:endParaRPr lang="en-US" dirty="0"/>
          </a:p>
          <a:p>
            <a:r>
              <a:rPr lang="en-US" dirty="0"/>
              <a:t>Complete the </a:t>
            </a:r>
            <a:r>
              <a:rPr lang="en-US" dirty="0" err="1"/>
              <a:t>Beverton</a:t>
            </a:r>
            <a:r>
              <a:rPr lang="en-US" dirty="0"/>
              <a:t>-Holt Difference Equation exercise before starting Lab </a:t>
            </a:r>
            <a:r>
              <a:rPr lang="en-US" dirty="0" smtClean="0"/>
              <a:t>3 Assignment</a:t>
            </a:r>
            <a:endParaRPr lang="en-US" dirty="0"/>
          </a:p>
        </p:txBody>
      </p:sp>
      <p:pic>
        <p:nvPicPr>
          <p:cNvPr id="6" name="Picture 5"/>
          <p:cNvPicPr>
            <a:picLocks noChangeAspect="1"/>
          </p:cNvPicPr>
          <p:nvPr/>
        </p:nvPicPr>
        <p:blipFill>
          <a:blip r:embed="rId2"/>
          <a:stretch>
            <a:fillRect/>
          </a:stretch>
        </p:blipFill>
        <p:spPr>
          <a:xfrm>
            <a:off x="369276" y="1429159"/>
            <a:ext cx="8361485" cy="5089600"/>
          </a:xfrm>
          <a:prstGeom prst="rect">
            <a:avLst/>
          </a:prstGeom>
        </p:spPr>
      </p:pic>
    </p:spTree>
    <p:extLst>
      <p:ext uri="{BB962C8B-B14F-4D97-AF65-F5344CB8AC3E}">
        <p14:creationId xmlns:p14="http://schemas.microsoft.com/office/powerpoint/2010/main" val="174418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Selection Model</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20481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Natural Selection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304800" y="988358"/>
            <a:ext cx="8759126" cy="2333992"/>
          </a:xfrm>
          <a:prstGeom prst="rect">
            <a:avLst/>
          </a:prstGeom>
        </p:spPr>
      </p:pic>
      <p:pic>
        <p:nvPicPr>
          <p:cNvPr id="5" name="Picture 4"/>
          <p:cNvPicPr>
            <a:picLocks noChangeAspect="1"/>
          </p:cNvPicPr>
          <p:nvPr/>
        </p:nvPicPr>
        <p:blipFill>
          <a:blip r:embed="rId3"/>
          <a:stretch>
            <a:fillRect/>
          </a:stretch>
        </p:blipFill>
        <p:spPr>
          <a:xfrm>
            <a:off x="2509103" y="3634491"/>
            <a:ext cx="4049590" cy="422158"/>
          </a:xfrm>
          <a:prstGeom prst="rect">
            <a:avLst/>
          </a:prstGeom>
        </p:spPr>
      </p:pic>
      <p:pic>
        <p:nvPicPr>
          <p:cNvPr id="6" name="Picture 5"/>
          <p:cNvPicPr>
            <a:picLocks noChangeAspect="1"/>
          </p:cNvPicPr>
          <p:nvPr/>
        </p:nvPicPr>
        <p:blipFill>
          <a:blip r:embed="rId4"/>
          <a:stretch>
            <a:fillRect/>
          </a:stretch>
        </p:blipFill>
        <p:spPr>
          <a:xfrm>
            <a:off x="714966" y="4718904"/>
            <a:ext cx="7678756" cy="916965"/>
          </a:xfrm>
          <a:prstGeom prst="rect">
            <a:avLst/>
          </a:prstGeom>
        </p:spPr>
      </p:pic>
    </p:spTree>
    <p:extLst>
      <p:ext uri="{BB962C8B-B14F-4D97-AF65-F5344CB8AC3E}">
        <p14:creationId xmlns:p14="http://schemas.microsoft.com/office/powerpoint/2010/main" val="9719504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Natural Selection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1491760" y="1080609"/>
            <a:ext cx="5939203" cy="4140052"/>
          </a:xfrm>
          <a:prstGeom prst="rect">
            <a:avLst/>
          </a:prstGeom>
        </p:spPr>
      </p:pic>
      <p:pic>
        <p:nvPicPr>
          <p:cNvPr id="9" name="Picture 8"/>
          <p:cNvPicPr>
            <a:picLocks noChangeAspect="1"/>
          </p:cNvPicPr>
          <p:nvPr/>
        </p:nvPicPr>
        <p:blipFill>
          <a:blip r:embed="rId3"/>
          <a:stretch>
            <a:fillRect/>
          </a:stretch>
        </p:blipFill>
        <p:spPr>
          <a:xfrm>
            <a:off x="4533899" y="308417"/>
            <a:ext cx="3831981" cy="60806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304800" y="5280538"/>
                <a:ext cx="8458200" cy="1354217"/>
              </a:xfrm>
              <a:prstGeom prst="rect">
                <a:avLst/>
              </a:prstGeom>
              <a:noFill/>
            </p:spPr>
            <p:txBody>
              <a:bodyPr wrap="square" rtlCol="0">
                <a:spAutoFit/>
              </a:bodyPr>
              <a:lstStyle/>
              <a:p>
                <a14:m>
                  <m:oMath xmlns:m="http://schemas.openxmlformats.org/officeDocument/2006/math">
                    <m:r>
                      <a:rPr lang="en-US" sz="1600" b="0" i="1" smtClean="0">
                        <a:solidFill>
                          <a:schemeClr val="accent2">
                            <a:lumMod val="75000"/>
                          </a:schemeClr>
                        </a:solidFill>
                        <a:latin typeface="Cambria Math" panose="02040503050406030204" pitchFamily="18" charset="0"/>
                      </a:rPr>
                      <m:t>𝑠</m:t>
                    </m:r>
                  </m:oMath>
                </a14:m>
                <a:r>
                  <a:rPr lang="en-US" sz="1600" dirty="0">
                    <a:solidFill>
                      <a:schemeClr val="accent2">
                        <a:lumMod val="75000"/>
                      </a:schemeClr>
                    </a:solidFill>
                  </a:rPr>
                  <a:t> = selection coefficient </a:t>
                </a:r>
                <a:br>
                  <a:rPr lang="en-US" sz="1600" dirty="0">
                    <a:solidFill>
                      <a:schemeClr val="accent2">
                        <a:lumMod val="75000"/>
                      </a:schemeClr>
                    </a:solidFill>
                  </a:rPr>
                </a:br>
                <a:r>
                  <a:rPr lang="en-US" sz="1600" dirty="0">
                    <a:solidFill>
                      <a:schemeClr val="accent2">
                        <a:lumMod val="75000"/>
                      </a:schemeClr>
                    </a:solidFill>
                  </a:rPr>
                  <a:t>	</a:t>
                </a:r>
                <a:r>
                  <a:rPr lang="en-US" sz="1600" dirty="0">
                    <a:solidFill>
                      <a:schemeClr val="tx1"/>
                    </a:solidFill>
                  </a:rPr>
                  <a:t>amount of selection against the recessive allele </a:t>
                </a:r>
                <a14:m>
                  <m:oMath xmlns:m="http://schemas.openxmlformats.org/officeDocument/2006/math">
                    <m:r>
                      <a:rPr lang="en-US" sz="1600" b="0" i="1" smtClean="0">
                        <a:solidFill>
                          <a:schemeClr val="tx1"/>
                        </a:solidFill>
                        <a:latin typeface="Cambria Math" panose="02040503050406030204" pitchFamily="18" charset="0"/>
                      </a:rPr>
                      <m:t>𝑎</m:t>
                    </m:r>
                  </m:oMath>
                </a14:m>
                <a:r>
                  <a:rPr lang="en-US" sz="1600" dirty="0">
                    <a:solidFill>
                      <a:schemeClr val="tx1"/>
                    </a:solidFill>
                  </a:rPr>
                  <a:t> or for the dominant allele </a:t>
                </a:r>
                <a14:m>
                  <m:oMath xmlns:m="http://schemas.openxmlformats.org/officeDocument/2006/math">
                    <m:r>
                      <a:rPr lang="en-US" sz="1600" b="0" i="1" smtClean="0">
                        <a:solidFill>
                          <a:schemeClr val="tx1"/>
                        </a:solidFill>
                        <a:latin typeface="Cambria Math" panose="02040503050406030204" pitchFamily="18" charset="0"/>
                      </a:rPr>
                      <m:t>𝐴</m:t>
                    </m:r>
                  </m:oMath>
                </a14:m>
                <a:r>
                  <a:rPr lang="en-US" sz="1600" dirty="0">
                    <a:solidFill>
                      <a:schemeClr val="tx1"/>
                    </a:solidFill>
                  </a:rPr>
                  <a:t/>
                </a:r>
                <a:br>
                  <a:rPr lang="en-US" sz="1600" dirty="0">
                    <a:solidFill>
                      <a:schemeClr val="tx1"/>
                    </a:solidFill>
                  </a:rPr>
                </a:br>
                <a:endParaRPr lang="en-US" sz="1600" dirty="0">
                  <a:solidFill>
                    <a:schemeClr val="tx1"/>
                  </a:solidFill>
                </a:endParaRPr>
              </a:p>
              <a:p>
                <a14:m>
                  <m:oMath xmlns:m="http://schemas.openxmlformats.org/officeDocument/2006/math">
                    <m:r>
                      <a:rPr lang="en-US" sz="1600" b="0" i="1" smtClean="0">
                        <a:solidFill>
                          <a:schemeClr val="accent2">
                            <a:lumMod val="75000"/>
                          </a:schemeClr>
                        </a:solidFill>
                        <a:latin typeface="Cambria Math" panose="02040503050406030204" pitchFamily="18" charset="0"/>
                      </a:rPr>
                      <m:t>h</m:t>
                    </m:r>
                  </m:oMath>
                </a14:m>
                <a:r>
                  <a:rPr lang="en-US" sz="1600" dirty="0">
                    <a:solidFill>
                      <a:schemeClr val="accent2">
                        <a:lumMod val="75000"/>
                      </a:schemeClr>
                    </a:solidFill>
                  </a:rPr>
                  <a:t> = level of dominance</a:t>
                </a:r>
                <a:br>
                  <a:rPr lang="en-US" sz="1600" dirty="0">
                    <a:solidFill>
                      <a:schemeClr val="accent2">
                        <a:lumMod val="75000"/>
                      </a:schemeClr>
                    </a:solidFill>
                  </a:rPr>
                </a:br>
                <a:r>
                  <a:rPr lang="en-US" sz="1600" dirty="0">
                    <a:solidFill>
                      <a:schemeClr val="accent2">
                        <a:lumMod val="75000"/>
                      </a:schemeClr>
                    </a:solidFill>
                  </a:rPr>
                  <a:t>	</a:t>
                </a:r>
                <a:r>
                  <a:rPr lang="en-US" sz="1600" dirty="0"/>
                  <a:t>the value </a:t>
                </a:r>
                <a14:m>
                  <m:oMath xmlns:m="http://schemas.openxmlformats.org/officeDocument/2006/math">
                    <m:r>
                      <a:rPr lang="en-US" sz="1600" b="0" i="1" smtClean="0">
                        <a:latin typeface="Cambria Math" panose="02040503050406030204" pitchFamily="18" charset="0"/>
                      </a:rPr>
                      <m:t>h𝑠</m:t>
                    </m:r>
                  </m:oMath>
                </a14:m>
                <a:r>
                  <a:rPr lang="en-US" dirty="0">
                    <a:solidFill>
                      <a:schemeClr val="accent2">
                        <a:lumMod val="75000"/>
                      </a:schemeClr>
                    </a:solidFill>
                  </a:rPr>
                  <a:t> </a:t>
                </a:r>
                <a:r>
                  <a:rPr lang="en-US" sz="1600" dirty="0">
                    <a:solidFill>
                      <a:schemeClr val="tx1"/>
                    </a:solidFill>
                  </a:rPr>
                  <a:t>measures the amount of selection against the heterozygous genotype </a:t>
                </a:r>
                <a14:m>
                  <m:oMath xmlns:m="http://schemas.openxmlformats.org/officeDocument/2006/math">
                    <m:r>
                      <a:rPr lang="en-US" sz="1600" b="0" i="1" smtClean="0">
                        <a:solidFill>
                          <a:schemeClr val="tx1"/>
                        </a:solidFill>
                        <a:latin typeface="Cambria Math" panose="02040503050406030204" pitchFamily="18" charset="0"/>
                      </a:rPr>
                      <m:t>𝐴𝑎</m:t>
                    </m:r>
                  </m:oMath>
                </a14:m>
                <a:endParaRPr lang="en-US" dirty="0">
                  <a:solidFill>
                    <a:schemeClr val="accent2">
                      <a:lumMod val="75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04800" y="5280538"/>
                <a:ext cx="8458200" cy="1354217"/>
              </a:xfrm>
              <a:prstGeom prst="rect">
                <a:avLst/>
              </a:prstGeom>
              <a:blipFill>
                <a:blip r:embed="rId4"/>
                <a:stretch>
                  <a:fillRect t="-1351" b="-4505"/>
                </a:stretch>
              </a:blipFill>
            </p:spPr>
            <p:txBody>
              <a:bodyPr/>
              <a:lstStyle/>
              <a:p>
                <a:r>
                  <a:rPr lang="en-US">
                    <a:noFill/>
                  </a:rPr>
                  <a:t> </a:t>
                </a:r>
              </a:p>
            </p:txBody>
          </p:sp>
        </mc:Fallback>
      </mc:AlternateContent>
    </p:spTree>
    <p:extLst>
      <p:ext uri="{BB962C8B-B14F-4D97-AF65-F5344CB8AC3E}">
        <p14:creationId xmlns:p14="http://schemas.microsoft.com/office/powerpoint/2010/main" val="15539402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Natural Selection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1491760" y="1080609"/>
            <a:ext cx="5939203" cy="4140052"/>
          </a:xfrm>
          <a:prstGeom prst="rect">
            <a:avLst/>
          </a:prstGeom>
        </p:spPr>
      </p:pic>
      <p:pic>
        <p:nvPicPr>
          <p:cNvPr id="9" name="Picture 8"/>
          <p:cNvPicPr>
            <a:picLocks noChangeAspect="1"/>
          </p:cNvPicPr>
          <p:nvPr/>
        </p:nvPicPr>
        <p:blipFill>
          <a:blip r:embed="rId3"/>
          <a:stretch>
            <a:fillRect/>
          </a:stretch>
        </p:blipFill>
        <p:spPr>
          <a:xfrm>
            <a:off x="4533899" y="308417"/>
            <a:ext cx="3831981" cy="60806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304800" y="5280538"/>
                <a:ext cx="8458200" cy="1354217"/>
              </a:xfrm>
              <a:prstGeom prst="rect">
                <a:avLst/>
              </a:prstGeom>
              <a:noFill/>
            </p:spPr>
            <p:txBody>
              <a:bodyPr wrap="square" rtlCol="0">
                <a:spAutoFit/>
              </a:bodyPr>
              <a:lstStyle/>
              <a:p>
                <a14:m>
                  <m:oMath xmlns:m="http://schemas.openxmlformats.org/officeDocument/2006/math">
                    <m:r>
                      <a:rPr lang="en-US" sz="1600" b="0" i="1" smtClean="0">
                        <a:solidFill>
                          <a:schemeClr val="accent2">
                            <a:lumMod val="75000"/>
                          </a:schemeClr>
                        </a:solidFill>
                        <a:latin typeface="Cambria Math" panose="02040503050406030204" pitchFamily="18" charset="0"/>
                      </a:rPr>
                      <m:t>𝑠</m:t>
                    </m:r>
                  </m:oMath>
                </a14:m>
                <a:r>
                  <a:rPr lang="en-US" sz="1600" dirty="0">
                    <a:solidFill>
                      <a:schemeClr val="accent2">
                        <a:lumMod val="75000"/>
                      </a:schemeClr>
                    </a:solidFill>
                  </a:rPr>
                  <a:t> = selection coefficient </a:t>
                </a:r>
                <a:br>
                  <a:rPr lang="en-US" sz="1600" dirty="0">
                    <a:solidFill>
                      <a:schemeClr val="accent2">
                        <a:lumMod val="75000"/>
                      </a:schemeClr>
                    </a:solidFill>
                  </a:rPr>
                </a:br>
                <a:r>
                  <a:rPr lang="en-US" sz="1600" dirty="0">
                    <a:solidFill>
                      <a:schemeClr val="accent2">
                        <a:lumMod val="75000"/>
                      </a:schemeClr>
                    </a:solidFill>
                  </a:rPr>
                  <a:t>	</a:t>
                </a:r>
                <a:r>
                  <a:rPr lang="en-US" sz="1600" dirty="0">
                    <a:solidFill>
                      <a:schemeClr val="tx1"/>
                    </a:solidFill>
                  </a:rPr>
                  <a:t>amount of selection against the recessive allele </a:t>
                </a:r>
                <a14:m>
                  <m:oMath xmlns:m="http://schemas.openxmlformats.org/officeDocument/2006/math">
                    <m:r>
                      <a:rPr lang="en-US" sz="1600" b="0" i="1" smtClean="0">
                        <a:solidFill>
                          <a:schemeClr val="tx1"/>
                        </a:solidFill>
                        <a:latin typeface="Cambria Math" panose="02040503050406030204" pitchFamily="18" charset="0"/>
                      </a:rPr>
                      <m:t>𝑎</m:t>
                    </m:r>
                  </m:oMath>
                </a14:m>
                <a:r>
                  <a:rPr lang="en-US" sz="1600" dirty="0">
                    <a:solidFill>
                      <a:schemeClr val="tx1"/>
                    </a:solidFill>
                  </a:rPr>
                  <a:t> or for the dominant allele </a:t>
                </a:r>
                <a14:m>
                  <m:oMath xmlns:m="http://schemas.openxmlformats.org/officeDocument/2006/math">
                    <m:r>
                      <a:rPr lang="en-US" sz="1600" b="0" i="1" smtClean="0">
                        <a:solidFill>
                          <a:schemeClr val="tx1"/>
                        </a:solidFill>
                        <a:latin typeface="Cambria Math" panose="02040503050406030204" pitchFamily="18" charset="0"/>
                      </a:rPr>
                      <m:t>𝐴</m:t>
                    </m:r>
                  </m:oMath>
                </a14:m>
                <a:r>
                  <a:rPr lang="en-US" sz="1600" dirty="0">
                    <a:solidFill>
                      <a:schemeClr val="tx1"/>
                    </a:solidFill>
                  </a:rPr>
                  <a:t/>
                </a:r>
                <a:br>
                  <a:rPr lang="en-US" sz="1600" dirty="0">
                    <a:solidFill>
                      <a:schemeClr val="tx1"/>
                    </a:solidFill>
                  </a:rPr>
                </a:br>
                <a:endParaRPr lang="en-US" sz="1600" dirty="0">
                  <a:solidFill>
                    <a:schemeClr val="tx1"/>
                  </a:solidFill>
                </a:endParaRPr>
              </a:p>
              <a:p>
                <a14:m>
                  <m:oMath xmlns:m="http://schemas.openxmlformats.org/officeDocument/2006/math">
                    <m:r>
                      <a:rPr lang="en-US" sz="1600" b="0" i="1" smtClean="0">
                        <a:solidFill>
                          <a:schemeClr val="accent2">
                            <a:lumMod val="75000"/>
                          </a:schemeClr>
                        </a:solidFill>
                        <a:latin typeface="Cambria Math" panose="02040503050406030204" pitchFamily="18" charset="0"/>
                      </a:rPr>
                      <m:t>h</m:t>
                    </m:r>
                  </m:oMath>
                </a14:m>
                <a:r>
                  <a:rPr lang="en-US" sz="1600" dirty="0">
                    <a:solidFill>
                      <a:schemeClr val="accent2">
                        <a:lumMod val="75000"/>
                      </a:schemeClr>
                    </a:solidFill>
                  </a:rPr>
                  <a:t> = level of dominance</a:t>
                </a:r>
                <a:br>
                  <a:rPr lang="en-US" sz="1600" dirty="0">
                    <a:solidFill>
                      <a:schemeClr val="accent2">
                        <a:lumMod val="75000"/>
                      </a:schemeClr>
                    </a:solidFill>
                  </a:rPr>
                </a:br>
                <a:r>
                  <a:rPr lang="en-US" sz="1600" dirty="0">
                    <a:solidFill>
                      <a:schemeClr val="accent2">
                        <a:lumMod val="75000"/>
                      </a:schemeClr>
                    </a:solidFill>
                  </a:rPr>
                  <a:t>	</a:t>
                </a:r>
                <a:r>
                  <a:rPr lang="en-US" sz="1600" dirty="0"/>
                  <a:t>the value </a:t>
                </a:r>
                <a14:m>
                  <m:oMath xmlns:m="http://schemas.openxmlformats.org/officeDocument/2006/math">
                    <m:r>
                      <a:rPr lang="en-US" sz="1600" b="0" i="1" smtClean="0">
                        <a:latin typeface="Cambria Math" panose="02040503050406030204" pitchFamily="18" charset="0"/>
                      </a:rPr>
                      <m:t>h𝑠</m:t>
                    </m:r>
                  </m:oMath>
                </a14:m>
                <a:r>
                  <a:rPr lang="en-US" dirty="0">
                    <a:solidFill>
                      <a:schemeClr val="accent2">
                        <a:lumMod val="75000"/>
                      </a:schemeClr>
                    </a:solidFill>
                  </a:rPr>
                  <a:t> </a:t>
                </a:r>
                <a:r>
                  <a:rPr lang="en-US" sz="1600" dirty="0">
                    <a:solidFill>
                      <a:schemeClr val="tx1"/>
                    </a:solidFill>
                  </a:rPr>
                  <a:t>measures the amount of selection against the heterozygous genotype </a:t>
                </a:r>
                <a14:m>
                  <m:oMath xmlns:m="http://schemas.openxmlformats.org/officeDocument/2006/math">
                    <m:r>
                      <a:rPr lang="en-US" sz="1600" b="0" i="1" smtClean="0">
                        <a:solidFill>
                          <a:schemeClr val="tx1"/>
                        </a:solidFill>
                        <a:latin typeface="Cambria Math" panose="02040503050406030204" pitchFamily="18" charset="0"/>
                      </a:rPr>
                      <m:t>𝐴𝑎</m:t>
                    </m:r>
                  </m:oMath>
                </a14:m>
                <a:endParaRPr lang="en-US" dirty="0">
                  <a:solidFill>
                    <a:schemeClr val="accent2">
                      <a:lumMod val="75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04800" y="5280538"/>
                <a:ext cx="8458200" cy="1354217"/>
              </a:xfrm>
              <a:prstGeom prst="rect">
                <a:avLst/>
              </a:prstGeom>
              <a:blipFill>
                <a:blip r:embed="rId4"/>
                <a:stretch>
                  <a:fillRect t="-1351" b="-4505"/>
                </a:stretch>
              </a:blipFill>
            </p:spPr>
            <p:txBody>
              <a:bodyPr/>
              <a:lstStyle/>
              <a:p>
                <a:r>
                  <a:rPr lang="en-US">
                    <a:noFill/>
                  </a:rPr>
                  <a:t> </a:t>
                </a:r>
              </a:p>
            </p:txBody>
          </p:sp>
        </mc:Fallback>
      </mc:AlternateContent>
      <p:sp>
        <p:nvSpPr>
          <p:cNvPr id="3" name="Rectangle 2"/>
          <p:cNvSpPr/>
          <p:nvPr/>
        </p:nvSpPr>
        <p:spPr>
          <a:xfrm>
            <a:off x="1491760" y="2470638"/>
            <a:ext cx="5876194" cy="71217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94692" y="4390287"/>
            <a:ext cx="5876194" cy="71217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 y="2562861"/>
            <a:ext cx="1081454" cy="523220"/>
          </a:xfrm>
          <a:prstGeom prst="rect">
            <a:avLst/>
          </a:prstGeom>
          <a:noFill/>
        </p:spPr>
        <p:txBody>
          <a:bodyPr wrap="square" rtlCol="0">
            <a:spAutoFit/>
          </a:bodyPr>
          <a:lstStyle/>
          <a:p>
            <a:pPr algn="ctr"/>
            <a:r>
              <a:rPr lang="en-US" sz="1400" b="1" dirty="0">
                <a:solidFill>
                  <a:srgbClr val="00B0F0"/>
                </a:solidFill>
              </a:rPr>
              <a:t>Examples in Class</a:t>
            </a:r>
          </a:p>
        </p:txBody>
      </p:sp>
      <p:sp>
        <p:nvSpPr>
          <p:cNvPr id="12" name="TextBox 11"/>
          <p:cNvSpPr txBox="1"/>
          <p:nvPr/>
        </p:nvSpPr>
        <p:spPr>
          <a:xfrm>
            <a:off x="7430963" y="4484765"/>
            <a:ext cx="1081454" cy="523220"/>
          </a:xfrm>
          <a:prstGeom prst="rect">
            <a:avLst/>
          </a:prstGeom>
          <a:noFill/>
        </p:spPr>
        <p:txBody>
          <a:bodyPr wrap="square" rtlCol="0">
            <a:spAutoFit/>
          </a:bodyPr>
          <a:lstStyle/>
          <a:p>
            <a:pPr algn="ctr"/>
            <a:r>
              <a:rPr lang="en-US" sz="1400" b="1" dirty="0">
                <a:solidFill>
                  <a:srgbClr val="00B050"/>
                </a:solidFill>
              </a:rPr>
              <a:t>Homework Exercises</a:t>
            </a:r>
          </a:p>
        </p:txBody>
      </p:sp>
      <p:sp>
        <p:nvSpPr>
          <p:cNvPr id="13" name="Rectangle 12"/>
          <p:cNvSpPr/>
          <p:nvPr/>
        </p:nvSpPr>
        <p:spPr>
          <a:xfrm>
            <a:off x="1503485" y="3613638"/>
            <a:ext cx="5876194" cy="32531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6985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65138"/>
            <a:ext cx="8458199" cy="523220"/>
          </a:xfrm>
          <a:prstGeom prst="rect">
            <a:avLst/>
          </a:prstGeom>
          <a:noFill/>
        </p:spPr>
        <p:txBody>
          <a:bodyPr wrap="square" rtlCol="0">
            <a:spAutoFit/>
          </a:bodyPr>
          <a:lstStyle/>
          <a:p>
            <a:r>
              <a:rPr lang="en-US" sz="2800" b="1" dirty="0"/>
              <a:t>Lethal Recessive Selection Model</a:t>
            </a:r>
          </a:p>
        </p:txBody>
      </p:sp>
      <p:sp>
        <p:nvSpPr>
          <p:cNvPr id="4" name="AutoShape 2" descr="Image result for red wolf and coyo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stretch>
            <a:fillRect/>
          </a:stretch>
        </p:blipFill>
        <p:spPr>
          <a:xfrm>
            <a:off x="4931018" y="4170799"/>
            <a:ext cx="3831981" cy="60806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304799" y="1080391"/>
                <a:ext cx="4117732" cy="5016758"/>
              </a:xfrm>
              <a:prstGeom prst="rect">
                <a:avLst/>
              </a:prstGeom>
              <a:noFill/>
            </p:spPr>
            <p:txBody>
              <a:bodyPr wrap="square" rtlCol="0">
                <a:spAutoFit/>
              </a:bodyPr>
              <a:lstStyle/>
              <a:p>
                <a:r>
                  <a:rPr lang="en-US" sz="1600" dirty="0"/>
                  <a:t>There are some genes for which the homozygous recessive genotype has the phenotype of a lethal disease which causes pre-reproductive death, resulting in the fitness of the homozygous recessive genotype being 0, i.e., </a:t>
                </a:r>
                <a14:m>
                  <m:oMath xmlns:m="http://schemas.openxmlformats.org/officeDocument/2006/math">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𝑤</m:t>
                        </m:r>
                      </m:e>
                      <m:sub>
                        <m:r>
                          <a:rPr lang="en-US" sz="1600" i="1" dirty="0" smtClean="0">
                            <a:latin typeface="Cambria Math" panose="02040503050406030204" pitchFamily="18" charset="0"/>
                          </a:rPr>
                          <m:t>3</m:t>
                        </m:r>
                      </m:sub>
                    </m:sSub>
                    <m:r>
                      <a:rPr lang="en-US" sz="1600" i="1" dirty="0" smtClean="0">
                        <a:latin typeface="Cambria Math" panose="02040503050406030204" pitchFamily="18" charset="0"/>
                      </a:rPr>
                      <m:t>= 0</m:t>
                    </m:r>
                  </m:oMath>
                </a14:m>
                <a:r>
                  <a:rPr lang="en-US" sz="1600" dirty="0"/>
                  <a:t>. Some examples of such diseases in humans are </a:t>
                </a:r>
                <a:r>
                  <a:rPr lang="en-US" sz="1600" dirty="0" err="1"/>
                  <a:t>Tays</a:t>
                </a:r>
                <a:r>
                  <a:rPr lang="en-US" sz="1600" dirty="0"/>
                  <a:t>-Sachs disease and cystic fibrosis.</a:t>
                </a:r>
              </a:p>
              <a:p>
                <a:endParaRPr lang="en-US" sz="1600" dirty="0"/>
              </a:p>
              <a:p>
                <a:r>
                  <a:rPr lang="en-US" sz="1600" dirty="0"/>
                  <a:t>In </a:t>
                </a:r>
                <a:r>
                  <a:rPr lang="en-US" sz="1600" i="1" dirty="0"/>
                  <a:t>Drosophila melanogaster</a:t>
                </a:r>
                <a:r>
                  <a:rPr lang="en-US" sz="1600" dirty="0"/>
                  <a:t> (aka the common fruit fly), the homozygous recessive genotype of the </a:t>
                </a:r>
                <a:r>
                  <a:rPr lang="en-US" sz="1600" i="1" dirty="0"/>
                  <a:t>glued</a:t>
                </a:r>
                <a:r>
                  <a:rPr lang="en-US" sz="1600" dirty="0"/>
                  <a:t> gene causes pre-reproductive</a:t>
                </a:r>
              </a:p>
              <a:p>
                <a:r>
                  <a:rPr lang="en-US" sz="1600" dirty="0"/>
                  <a:t>death, and the heterozygous genotype reduces eye size and affects eye appearance. Two replicate populations of </a:t>
                </a:r>
                <a:r>
                  <a:rPr lang="en-US" sz="1600" i="1" dirty="0"/>
                  <a:t>Drosophila melanogaster</a:t>
                </a:r>
                <a:r>
                  <a:rPr lang="en-US" sz="1600" dirty="0"/>
                  <a:t> were initiated with all heterozygotes so that </a:t>
                </a:r>
                <a14:m>
                  <m:oMath xmlns:m="http://schemas.openxmlformats.org/officeDocument/2006/math">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𝑞</m:t>
                        </m:r>
                      </m:e>
                      <m:sub>
                        <m:r>
                          <a:rPr lang="en-US" sz="1600" i="1" dirty="0" smtClean="0">
                            <a:latin typeface="Cambria Math" panose="02040503050406030204" pitchFamily="18" charset="0"/>
                          </a:rPr>
                          <m:t>0</m:t>
                        </m:r>
                      </m:sub>
                    </m:sSub>
                    <m:r>
                      <a:rPr lang="en-US" sz="1600" i="1" dirty="0" smtClean="0">
                        <a:latin typeface="Cambria Math" panose="02040503050406030204" pitchFamily="18" charset="0"/>
                      </a:rPr>
                      <m:t>= 0</m:t>
                    </m:r>
                    <m:r>
                      <a:rPr lang="en-US" sz="1600" b="0" i="1" dirty="0" smtClean="0">
                        <a:latin typeface="Cambria Math" panose="02040503050406030204" pitchFamily="18" charset="0"/>
                      </a:rPr>
                      <m:t>.</m:t>
                    </m:r>
                    <m:r>
                      <a:rPr lang="en-US" sz="1600" i="1" dirty="0" smtClean="0">
                        <a:latin typeface="Cambria Math" panose="02040503050406030204" pitchFamily="18" charset="0"/>
                      </a:rPr>
                      <m:t>5</m:t>
                    </m:r>
                  </m:oMath>
                </a14:m>
                <a:r>
                  <a:rPr lang="en-US" sz="1600" dirty="0"/>
                  <a:t>. The frequency of the recessive allele was recorded for 7 successive generations for each replicate population.</a:t>
                </a:r>
                <a:endParaRPr lang="en-US" sz="1400" dirty="0"/>
              </a:p>
            </p:txBody>
          </p:sp>
        </mc:Choice>
        <mc:Fallback xmlns="">
          <p:sp>
            <p:nvSpPr>
              <p:cNvPr id="10" name="TextBox 9"/>
              <p:cNvSpPr txBox="1">
                <a:spLocks noRot="1" noChangeAspect="1" noMove="1" noResize="1" noEditPoints="1" noAdjustHandles="1" noChangeArrowheads="1" noChangeShapeType="1" noTextEdit="1"/>
              </p:cNvSpPr>
              <p:nvPr/>
            </p:nvSpPr>
            <p:spPr>
              <a:xfrm>
                <a:off x="304799" y="1080391"/>
                <a:ext cx="4117732" cy="5016758"/>
              </a:xfrm>
              <a:prstGeom prst="rect">
                <a:avLst/>
              </a:prstGeom>
              <a:blipFill>
                <a:blip r:embed="rId3"/>
                <a:stretch>
                  <a:fillRect l="-741" t="-365" r="-1185" b="-608"/>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869" y="1080390"/>
            <a:ext cx="4270130" cy="2860987"/>
          </a:xfrm>
          <a:prstGeom prst="rect">
            <a:avLst/>
          </a:prstGeom>
        </p:spPr>
      </p:pic>
      <p:sp>
        <p:nvSpPr>
          <p:cNvPr id="7" name="TextBox 6"/>
          <p:cNvSpPr txBox="1"/>
          <p:nvPr/>
        </p:nvSpPr>
        <p:spPr>
          <a:xfrm>
            <a:off x="5514974" y="539462"/>
            <a:ext cx="1209675" cy="374571"/>
          </a:xfrm>
          <a:prstGeom prst="roundRect">
            <a:avLst/>
          </a:prstGeom>
          <a:solidFill>
            <a:schemeClr val="bg2"/>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§8 Example</a:t>
            </a:r>
            <a:endParaRPr lang="en-US" sz="1600" b="1" dirty="0"/>
          </a:p>
        </p:txBody>
      </p:sp>
    </p:spTree>
    <p:extLst>
      <p:ext uri="{BB962C8B-B14F-4D97-AF65-F5344CB8AC3E}">
        <p14:creationId xmlns:p14="http://schemas.microsoft.com/office/powerpoint/2010/main" val="3821474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1920</TotalTime>
  <Words>3838</Words>
  <Application>Microsoft Office PowerPoint</Application>
  <PresentationFormat>On-screen Show (4:3)</PresentationFormat>
  <Paragraphs>678</Paragraphs>
  <Slides>116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116</vt:i4>
      </vt:variant>
    </vt:vector>
  </HeadingPairs>
  <TitlesOfParts>
    <vt:vector size="122" baseType="lpstr">
      <vt:lpstr>Arial</vt:lpstr>
      <vt:lpstr>Calibri</vt:lpstr>
      <vt:lpstr>Calibri Light</vt:lpstr>
      <vt:lpstr>Cambria Math</vt:lpstr>
      <vt:lpstr>Roboto</vt:lpstr>
      <vt:lpstr>Office Theme</vt:lpstr>
      <vt:lpstr>Discrete Math Modeling with Biological Applications</vt:lpstr>
      <vt:lpstr>PowerPoint Presentation</vt:lpstr>
      <vt:lpstr>What are mathematical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mathematical models?</vt:lpstr>
      <vt:lpstr>PowerPoint Presentation</vt:lpstr>
      <vt:lpstr>Stray Cat Example</vt:lpstr>
      <vt:lpstr>PowerPoint Presentation</vt:lpstr>
      <vt:lpstr>PowerPoint Presentation</vt:lpstr>
      <vt:lpstr>Cell Density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Decay &amp; Dose Models</vt:lpstr>
      <vt:lpstr>PowerPoint Presentation</vt:lpstr>
      <vt:lpstr>PowerPoint Presentation</vt:lpstr>
      <vt:lpstr>Long-term Dynamics</vt:lpstr>
      <vt:lpstr>PowerPoint Presentation</vt:lpstr>
      <vt:lpstr>PowerPoint Presentation</vt:lpstr>
      <vt:lpstr>PowerPoint Presentation</vt:lpstr>
      <vt:lpstr>PowerPoint Presentation</vt:lpstr>
      <vt:lpstr>Long-term Dynamics</vt:lpstr>
      <vt:lpstr>PowerPoint Presentation</vt:lpstr>
      <vt:lpstr>PowerPoint Presentation</vt:lpstr>
      <vt:lpstr>Long-term Dynamics</vt:lpstr>
      <vt:lpstr>PowerPoint Presentation</vt:lpstr>
      <vt:lpstr>PowerPoint Presentation</vt:lpstr>
      <vt:lpstr>PowerPoint Presentation</vt:lpstr>
      <vt:lpstr>PowerPoint Presentation</vt:lpstr>
      <vt:lpstr>PowerPoint Presentation</vt:lpstr>
      <vt:lpstr>PowerPoint Presentation</vt:lpstr>
      <vt:lpstr>Long-term Dynamics</vt:lpstr>
      <vt:lpstr>PowerPoint Presentation</vt:lpstr>
      <vt:lpstr>PowerPoint Presentation</vt:lpstr>
      <vt:lpstr>PowerPoint Presentation</vt:lpstr>
      <vt:lpstr>Long-term Dynamics</vt:lpstr>
      <vt:lpstr>PowerPoint Presentation</vt:lpstr>
      <vt:lpstr>Pharmacokinetics</vt:lpstr>
      <vt:lpstr>PowerPoint Presentation</vt:lpstr>
      <vt:lpstr>PowerPoint Presentation</vt:lpstr>
      <vt:lpstr>PowerPoint Presentation</vt:lpstr>
      <vt:lpstr>PowerPoint Presentation</vt:lpstr>
      <vt:lpstr>PowerPoint Presentation</vt:lpstr>
      <vt:lpstr>Population Genetics</vt:lpstr>
      <vt:lpstr>PowerPoint Presentation</vt:lpstr>
      <vt:lpstr>Population Genetics</vt:lpstr>
      <vt:lpstr>PowerPoint Presentation</vt:lpstr>
      <vt:lpstr>Hardy-Weinberg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Nonlinear Difference Equations</vt:lpstr>
      <vt:lpstr>PowerPoint Presentation</vt:lpstr>
      <vt:lpstr>PowerPoint Presentation</vt:lpstr>
      <vt:lpstr>PowerPoint Presentation</vt:lpstr>
      <vt:lpstr>PowerPoint Presentation</vt:lpstr>
      <vt:lpstr>PowerPoint Presentation</vt:lpstr>
      <vt:lpstr>Natural Selection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Systems of Difference Equations</vt:lpstr>
      <vt:lpstr>PowerPoint Presentation</vt:lpstr>
      <vt:lpstr>PowerPoint Presentation</vt:lpstr>
      <vt:lpstr>PowerPoint Presentation</vt:lpstr>
      <vt:lpstr>PowerPoint Presentation</vt:lpstr>
      <vt:lpstr>PowerPoint Presentation</vt:lpstr>
      <vt:lpstr>Allele Frequencies in Sex-Linked Genes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Discrete Math Modeling with Biological Applications</dc:title>
  <dc:creator>Erin Bodine</dc:creator>
  <cp:lastModifiedBy>Bodine_Erin</cp:lastModifiedBy>
  <cp:revision>96</cp:revision>
  <dcterms:created xsi:type="dcterms:W3CDTF">2016-08-24T03:07:52Z</dcterms:created>
  <dcterms:modified xsi:type="dcterms:W3CDTF">2018-10-22T13:49:38Z</dcterms:modified>
</cp:coreProperties>
</file>