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3" d="100"/>
          <a:sy n="83" d="100"/>
        </p:scale>
        <p:origin x="494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41186-7E79-4155-A81D-4C29664D4E89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EF00D-7211-4B99-B79E-A4CFA6422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6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figure shows the distribution of acreage burned by large wildfires, based on the level of damage caused to the landscape–a measure of wildfire severity.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2FA8F5-A2EA-4B25-A3D9-B04284BDECF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105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FE0E-13A6-41C8-8F9F-82EEC3E5A0C8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709-ABE1-4659-825F-F0A0CC7F8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2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FE0E-13A6-41C8-8F9F-82EEC3E5A0C8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709-ABE1-4659-825F-F0A0CC7F8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FE0E-13A6-41C8-8F9F-82EEC3E5A0C8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709-ABE1-4659-825F-F0A0CC7F8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69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294C-D90C-4725-84E7-1677A215B5B7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3D67-4230-4646-B62A-29F3C00093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7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294C-D90C-4725-84E7-1677A215B5B7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3D67-4230-4646-B62A-29F3C00093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01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294C-D90C-4725-84E7-1677A215B5B7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3D67-4230-4646-B62A-29F3C00093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13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294C-D90C-4725-84E7-1677A215B5B7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3D67-4230-4646-B62A-29F3C00093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3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294C-D90C-4725-84E7-1677A215B5B7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3D67-4230-4646-B62A-29F3C00093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290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294C-D90C-4725-84E7-1677A215B5B7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3D67-4230-4646-B62A-29F3C00093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97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294C-D90C-4725-84E7-1677A215B5B7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3D67-4230-4646-B62A-29F3C00093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72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294C-D90C-4725-84E7-1677A215B5B7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3D67-4230-4646-B62A-29F3C00093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7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FE0E-13A6-41C8-8F9F-82EEC3E5A0C8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709-ABE1-4659-825F-F0A0CC7F8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311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294C-D90C-4725-84E7-1677A215B5B7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3D67-4230-4646-B62A-29F3C00093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98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294C-D90C-4725-84E7-1677A215B5B7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3D67-4230-4646-B62A-29F3C00093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14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3294C-D90C-4725-84E7-1677A215B5B7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3D67-4230-4646-B62A-29F3C00093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1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FE0E-13A6-41C8-8F9F-82EEC3E5A0C8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709-ABE1-4659-825F-F0A0CC7F8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8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FE0E-13A6-41C8-8F9F-82EEC3E5A0C8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709-ABE1-4659-825F-F0A0CC7F8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1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FE0E-13A6-41C8-8F9F-82EEC3E5A0C8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709-ABE1-4659-825F-F0A0CC7F8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20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FE0E-13A6-41C8-8F9F-82EEC3E5A0C8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709-ABE1-4659-825F-F0A0CC7F8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0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FE0E-13A6-41C8-8F9F-82EEC3E5A0C8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709-ABE1-4659-825F-F0A0CC7F8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8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FE0E-13A6-41C8-8F9F-82EEC3E5A0C8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709-ABE1-4659-825F-F0A0CC7F8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FE0E-13A6-41C8-8F9F-82EEC3E5A0C8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B709-ABE1-4659-825F-F0A0CC7F8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2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4FE0E-13A6-41C8-8F9F-82EEC3E5A0C8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B709-ABE1-4659-825F-F0A0CC7F8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3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3294C-D90C-4725-84E7-1677A215B5B7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83D67-4230-4646-B62A-29F3C00093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6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xpenses per person on healthca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334" y="171132"/>
            <a:ext cx="7718425" cy="6630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377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xpenses per person on healthca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95" b="8192"/>
          <a:stretch/>
        </p:blipFill>
        <p:spPr bwMode="auto">
          <a:xfrm>
            <a:off x="2299334" y="1656081"/>
            <a:ext cx="7718425" cy="460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54320" y="5181600"/>
            <a:ext cx="4196080" cy="548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575040" y="2839721"/>
            <a:ext cx="386080" cy="386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32480" y="5364480"/>
            <a:ext cx="386080" cy="386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01440" y="3764280"/>
            <a:ext cx="497840" cy="4724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87800" y="4668520"/>
            <a:ext cx="386080" cy="386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56120" y="1950720"/>
            <a:ext cx="309880" cy="375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11060" y="2397760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66890" y="2621280"/>
            <a:ext cx="422202" cy="2184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72482" y="2653175"/>
            <a:ext cx="378460" cy="34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5618480" y="2997199"/>
            <a:ext cx="944880" cy="2286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482590" y="2793999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764405" y="3114041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764405" y="3540761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210050" y="3362958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315335" y="3459480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76905" y="3682999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49421" y="2286000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076701" y="2509519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665980" y="2682239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54140" y="2184401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65520" y="1864362"/>
            <a:ext cx="412750" cy="533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831080" y="2019301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33060" y="1889762"/>
            <a:ext cx="520700" cy="3530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973955" y="2242820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75530" y="2434590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209539" y="2621279"/>
            <a:ext cx="237491" cy="111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166485" y="2306319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10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xpenses per person on healthca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12" b="875"/>
          <a:stretch/>
        </p:blipFill>
        <p:spPr bwMode="auto">
          <a:xfrm>
            <a:off x="2299334" y="609600"/>
            <a:ext cx="7718425" cy="613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575040" y="2839721"/>
            <a:ext cx="386080" cy="386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32480" y="5364480"/>
            <a:ext cx="386080" cy="386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01440" y="3764280"/>
            <a:ext cx="497840" cy="4724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87800" y="4668520"/>
            <a:ext cx="386080" cy="386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56120" y="1950720"/>
            <a:ext cx="309880" cy="375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11060" y="2397760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66890" y="2621280"/>
            <a:ext cx="422202" cy="2184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72482" y="2653175"/>
            <a:ext cx="378460" cy="3454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5618480" y="2997199"/>
            <a:ext cx="944880" cy="2286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482590" y="2793999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764405" y="3114041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764405" y="3540761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210050" y="3362958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315335" y="3459480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76905" y="3682999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49421" y="2286000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076701" y="2509519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665980" y="2682239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54140" y="2184401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65520" y="1864362"/>
            <a:ext cx="412750" cy="533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831080" y="2019301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33060" y="1889762"/>
            <a:ext cx="520700" cy="3530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973955" y="2242820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75530" y="2434590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209539" y="2621279"/>
            <a:ext cx="237491" cy="111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166485" y="2306319"/>
            <a:ext cx="378460" cy="223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99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of the Day</a:t>
            </a:r>
            <a:endParaRPr lang="en-US" dirty="0"/>
          </a:p>
        </p:txBody>
      </p:sp>
      <p:pic>
        <p:nvPicPr>
          <p:cNvPr id="1028" name="Picture 4" descr="Image result for costs of fire suppress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81" b="10359"/>
          <a:stretch/>
        </p:blipFill>
        <p:spPr bwMode="auto">
          <a:xfrm>
            <a:off x="1714500" y="1951631"/>
            <a:ext cx="8763000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81201" y="2593076"/>
            <a:ext cx="1112293" cy="39578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18079" y="1828801"/>
            <a:ext cx="1094095" cy="61642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82669" y="1817429"/>
            <a:ext cx="1288292" cy="61642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 rot="16200000">
            <a:off x="1371034" y="3100886"/>
            <a:ext cx="1310185" cy="29456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26126" y="5033749"/>
            <a:ext cx="739821" cy="425356"/>
          </a:xfrm>
          <a:prstGeom prst="rect">
            <a:avLst/>
          </a:prstGeom>
          <a:solidFill>
            <a:srgbClr val="D1B376"/>
          </a:solidFill>
          <a:ln>
            <a:solidFill>
              <a:srgbClr val="D1B3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722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 result for costs of fire suppress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757" y="762547"/>
            <a:ext cx="8633583" cy="5715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00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fire cos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274639"/>
            <a:ext cx="6000750" cy="645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90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Office PowerPoint</Application>
  <PresentationFormat>Widescreen</PresentationFormat>
  <Paragraphs>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2_Office Theme</vt:lpstr>
      <vt:lpstr>PowerPoint Presentation</vt:lpstr>
      <vt:lpstr>PowerPoint Presentation</vt:lpstr>
      <vt:lpstr>PowerPoint Presentation</vt:lpstr>
      <vt:lpstr>Figure of the Day</vt:lpstr>
      <vt:lpstr>PowerPoint Presentation</vt:lpstr>
      <vt:lpstr>PowerPoint Presentation</vt:lpstr>
    </vt:vector>
  </TitlesOfParts>
  <Company>University of Richmond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Grayson, Kristine</dc:creator>
  <cp:lastModifiedBy>Grayson, Kristine</cp:lastModifiedBy>
  <cp:revision>2</cp:revision>
  <dcterms:created xsi:type="dcterms:W3CDTF">2017-09-05T02:49:07Z</dcterms:created>
  <dcterms:modified xsi:type="dcterms:W3CDTF">2017-11-12T20:39:09Z</dcterms:modified>
</cp:coreProperties>
</file>