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Masters/slideMaster62.xml" ContentType="application/vnd.openxmlformats-officedocument.presentationml.slideMaster+xml"/>
  <Override PartName="/ppt/slideMasters/slideMaster63.xml" ContentType="application/vnd.openxmlformats-officedocument.presentationml.slideMaster+xml"/>
  <Override PartName="/ppt/slideMasters/slideMaster64.xml" ContentType="application/vnd.openxmlformats-officedocument.presentationml.slideMaster+xml"/>
  <Override PartName="/ppt/slideMasters/slideMaster65.xml" ContentType="application/vnd.openxmlformats-officedocument.presentationml.slideMaster+xml"/>
  <Override PartName="/ppt/slideMasters/slideMaster66.xml" ContentType="application/vnd.openxmlformats-officedocument.presentationml.slideMaster+xml"/>
  <Override PartName="/ppt/slideMasters/slideMaster67.xml" ContentType="application/vnd.openxmlformats-officedocument.presentationml.slideMaster+xml"/>
  <Override PartName="/ppt/slideMasters/slideMaster68.xml" ContentType="application/vnd.openxmlformats-officedocument.presentationml.slideMaster+xml"/>
  <Override PartName="/ppt/slideMasters/slideMaster69.xml" ContentType="application/vnd.openxmlformats-officedocument.presentationml.slideMaster+xml"/>
  <Override PartName="/ppt/slideMasters/slideMaster7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5.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26.xml" ContentType="application/vnd.openxmlformats-officedocument.theme+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theme/theme27.xml" ContentType="application/vnd.openxmlformats-officedocument.theme+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28.xml" ContentType="application/vnd.openxmlformats-officedocument.theme+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theme/theme29.xml" ContentType="application/vnd.openxmlformats-officedocument.theme+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theme/theme30.xml" ContentType="application/vnd.openxmlformats-officedocument.theme+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theme/theme31.xml" ContentType="application/vnd.openxmlformats-officedocument.theme+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theme/theme32.xml" ContentType="application/vnd.openxmlformats-officedocument.theme+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theme/theme33.xml" ContentType="application/vnd.openxmlformats-officedocument.theme+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theme/theme34.xml" ContentType="application/vnd.openxmlformats-officedocument.theme+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theme/theme35.xml" ContentType="application/vnd.openxmlformats-officedocument.theme+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theme/theme36.xml" ContentType="application/vnd.openxmlformats-officedocument.theme+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theme/theme37.xml" ContentType="application/vnd.openxmlformats-officedocument.theme+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theme/theme38.xml" ContentType="application/vnd.openxmlformats-officedocument.theme+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theme/theme39.xml" ContentType="application/vnd.openxmlformats-officedocument.theme+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theme/theme40.xml" ContentType="application/vnd.openxmlformats-officedocument.theme+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theme/theme41.xml" ContentType="application/vnd.openxmlformats-officedocument.theme+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theme/theme42.xml" ContentType="application/vnd.openxmlformats-officedocument.theme+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theme/theme43.xml" ContentType="application/vnd.openxmlformats-officedocument.theme+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theme/theme44.xml" ContentType="application/vnd.openxmlformats-officedocument.theme+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theme/theme45.xml" ContentType="application/vnd.openxmlformats-officedocument.theme+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theme/theme46.xml" ContentType="application/vnd.openxmlformats-officedocument.theme+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theme/theme47.xml" ContentType="application/vnd.openxmlformats-officedocument.theme+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theme/theme48.xml" ContentType="application/vnd.openxmlformats-officedocument.theme+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theme/theme49.xml" ContentType="application/vnd.openxmlformats-officedocument.theme+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theme/theme50.xml" ContentType="application/vnd.openxmlformats-officedocument.theme+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theme/theme51.xml" ContentType="application/vnd.openxmlformats-officedocument.theme+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theme/theme52.xml" ContentType="application/vnd.openxmlformats-officedocument.theme+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theme/theme53.xml" ContentType="application/vnd.openxmlformats-officedocument.theme+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theme/theme54.xml" ContentType="application/vnd.openxmlformats-officedocument.theme+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theme/theme55.xml" ContentType="application/vnd.openxmlformats-officedocument.theme+xml"/>
  <Override PartName="/ppt/slideLayouts/slideLayout606.xml" ContentType="application/vnd.openxmlformats-officedocument.presentationml.slideLayout+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slideLayouts/slideLayout616.xml" ContentType="application/vnd.openxmlformats-officedocument.presentationml.slideLayout+xml"/>
  <Override PartName="/ppt/theme/theme56.xml" ContentType="application/vnd.openxmlformats-officedocument.theme+xml"/>
  <Override PartName="/ppt/slideLayouts/slideLayout617.xml" ContentType="application/vnd.openxmlformats-officedocument.presentationml.slideLayout+xml"/>
  <Override PartName="/ppt/slideLayouts/slideLayout618.xml" ContentType="application/vnd.openxmlformats-officedocument.presentationml.slideLayout+xml"/>
  <Override PartName="/ppt/slideLayouts/slideLayout619.xml" ContentType="application/vnd.openxmlformats-officedocument.presentationml.slideLayout+xml"/>
  <Override PartName="/ppt/slideLayouts/slideLayout620.xml" ContentType="application/vnd.openxmlformats-officedocument.presentationml.slideLayout+xml"/>
  <Override PartName="/ppt/slideLayouts/slideLayout621.xml" ContentType="application/vnd.openxmlformats-officedocument.presentationml.slideLayout+xml"/>
  <Override PartName="/ppt/slideLayouts/slideLayout622.xml" ContentType="application/vnd.openxmlformats-officedocument.presentationml.slideLayout+xml"/>
  <Override PartName="/ppt/slideLayouts/slideLayout623.xml" ContentType="application/vnd.openxmlformats-officedocument.presentationml.slideLayout+xml"/>
  <Override PartName="/ppt/slideLayouts/slideLayout624.xml" ContentType="application/vnd.openxmlformats-officedocument.presentationml.slideLayout+xml"/>
  <Override PartName="/ppt/slideLayouts/slideLayout625.xml" ContentType="application/vnd.openxmlformats-officedocument.presentationml.slideLayout+xml"/>
  <Override PartName="/ppt/slideLayouts/slideLayout626.xml" ContentType="application/vnd.openxmlformats-officedocument.presentationml.slideLayout+xml"/>
  <Override PartName="/ppt/slideLayouts/slideLayout627.xml" ContentType="application/vnd.openxmlformats-officedocument.presentationml.slideLayout+xml"/>
  <Override PartName="/ppt/theme/theme57.xml" ContentType="application/vnd.openxmlformats-officedocument.theme+xml"/>
  <Override PartName="/ppt/slideLayouts/slideLayout628.xml" ContentType="application/vnd.openxmlformats-officedocument.presentationml.slideLayout+xml"/>
  <Override PartName="/ppt/slideLayouts/slideLayout629.xml" ContentType="application/vnd.openxmlformats-officedocument.presentationml.slideLayout+xml"/>
  <Override PartName="/ppt/slideLayouts/slideLayout630.xml" ContentType="application/vnd.openxmlformats-officedocument.presentationml.slideLayout+xml"/>
  <Override PartName="/ppt/slideLayouts/slideLayout631.xml" ContentType="application/vnd.openxmlformats-officedocument.presentationml.slideLayout+xml"/>
  <Override PartName="/ppt/slideLayouts/slideLayout632.xml" ContentType="application/vnd.openxmlformats-officedocument.presentationml.slideLayout+xml"/>
  <Override PartName="/ppt/slideLayouts/slideLayout633.xml" ContentType="application/vnd.openxmlformats-officedocument.presentationml.slideLayout+xml"/>
  <Override PartName="/ppt/slideLayouts/slideLayout634.xml" ContentType="application/vnd.openxmlformats-officedocument.presentationml.slideLayout+xml"/>
  <Override PartName="/ppt/slideLayouts/slideLayout635.xml" ContentType="application/vnd.openxmlformats-officedocument.presentationml.slideLayout+xml"/>
  <Override PartName="/ppt/slideLayouts/slideLayout636.xml" ContentType="application/vnd.openxmlformats-officedocument.presentationml.slideLayout+xml"/>
  <Override PartName="/ppt/slideLayouts/slideLayout637.xml" ContentType="application/vnd.openxmlformats-officedocument.presentationml.slideLayout+xml"/>
  <Override PartName="/ppt/slideLayouts/slideLayout638.xml" ContentType="application/vnd.openxmlformats-officedocument.presentationml.slideLayout+xml"/>
  <Override PartName="/ppt/theme/theme58.xml" ContentType="application/vnd.openxmlformats-officedocument.theme+xml"/>
  <Override PartName="/ppt/slideLayouts/slideLayout639.xml" ContentType="application/vnd.openxmlformats-officedocument.presentationml.slideLayout+xml"/>
  <Override PartName="/ppt/slideLayouts/slideLayout640.xml" ContentType="application/vnd.openxmlformats-officedocument.presentationml.slideLayout+xml"/>
  <Override PartName="/ppt/slideLayouts/slideLayout641.xml" ContentType="application/vnd.openxmlformats-officedocument.presentationml.slideLayout+xml"/>
  <Override PartName="/ppt/slideLayouts/slideLayout642.xml" ContentType="application/vnd.openxmlformats-officedocument.presentationml.slideLayout+xml"/>
  <Override PartName="/ppt/slideLayouts/slideLayout643.xml" ContentType="application/vnd.openxmlformats-officedocument.presentationml.slideLayout+xml"/>
  <Override PartName="/ppt/slideLayouts/slideLayout644.xml" ContentType="application/vnd.openxmlformats-officedocument.presentationml.slideLayout+xml"/>
  <Override PartName="/ppt/slideLayouts/slideLayout645.xml" ContentType="application/vnd.openxmlformats-officedocument.presentationml.slideLayout+xml"/>
  <Override PartName="/ppt/slideLayouts/slideLayout646.xml" ContentType="application/vnd.openxmlformats-officedocument.presentationml.slideLayout+xml"/>
  <Override PartName="/ppt/slideLayouts/slideLayout647.xml" ContentType="application/vnd.openxmlformats-officedocument.presentationml.slideLayout+xml"/>
  <Override PartName="/ppt/slideLayouts/slideLayout648.xml" ContentType="application/vnd.openxmlformats-officedocument.presentationml.slideLayout+xml"/>
  <Override PartName="/ppt/slideLayouts/slideLayout649.xml" ContentType="application/vnd.openxmlformats-officedocument.presentationml.slideLayout+xml"/>
  <Override PartName="/ppt/theme/theme59.xml" ContentType="application/vnd.openxmlformats-officedocument.theme+xml"/>
  <Override PartName="/ppt/slideLayouts/slideLayout650.xml" ContentType="application/vnd.openxmlformats-officedocument.presentationml.slideLayout+xml"/>
  <Override PartName="/ppt/slideLayouts/slideLayout651.xml" ContentType="application/vnd.openxmlformats-officedocument.presentationml.slideLayout+xml"/>
  <Override PartName="/ppt/slideLayouts/slideLayout652.xml" ContentType="application/vnd.openxmlformats-officedocument.presentationml.slideLayout+xml"/>
  <Override PartName="/ppt/slideLayouts/slideLayout653.xml" ContentType="application/vnd.openxmlformats-officedocument.presentationml.slideLayout+xml"/>
  <Override PartName="/ppt/slideLayouts/slideLayout654.xml" ContentType="application/vnd.openxmlformats-officedocument.presentationml.slideLayout+xml"/>
  <Override PartName="/ppt/slideLayouts/slideLayout655.xml" ContentType="application/vnd.openxmlformats-officedocument.presentationml.slideLayout+xml"/>
  <Override PartName="/ppt/slideLayouts/slideLayout656.xml" ContentType="application/vnd.openxmlformats-officedocument.presentationml.slideLayout+xml"/>
  <Override PartName="/ppt/slideLayouts/slideLayout657.xml" ContentType="application/vnd.openxmlformats-officedocument.presentationml.slideLayout+xml"/>
  <Override PartName="/ppt/slideLayouts/slideLayout658.xml" ContentType="application/vnd.openxmlformats-officedocument.presentationml.slideLayout+xml"/>
  <Override PartName="/ppt/slideLayouts/slideLayout659.xml" ContentType="application/vnd.openxmlformats-officedocument.presentationml.slideLayout+xml"/>
  <Override PartName="/ppt/slideLayouts/slideLayout660.xml" ContentType="application/vnd.openxmlformats-officedocument.presentationml.slideLayout+xml"/>
  <Override PartName="/ppt/theme/theme60.xml" ContentType="application/vnd.openxmlformats-officedocument.theme+xml"/>
  <Override PartName="/ppt/slideLayouts/slideLayout661.xml" ContentType="application/vnd.openxmlformats-officedocument.presentationml.slideLayout+xml"/>
  <Override PartName="/ppt/slideLayouts/slideLayout662.xml" ContentType="application/vnd.openxmlformats-officedocument.presentationml.slideLayout+xml"/>
  <Override PartName="/ppt/slideLayouts/slideLayout663.xml" ContentType="application/vnd.openxmlformats-officedocument.presentationml.slideLayout+xml"/>
  <Override PartName="/ppt/slideLayouts/slideLayout664.xml" ContentType="application/vnd.openxmlformats-officedocument.presentationml.slideLayout+xml"/>
  <Override PartName="/ppt/slideLayouts/slideLayout665.xml" ContentType="application/vnd.openxmlformats-officedocument.presentationml.slideLayout+xml"/>
  <Override PartName="/ppt/slideLayouts/slideLayout666.xml" ContentType="application/vnd.openxmlformats-officedocument.presentationml.slideLayout+xml"/>
  <Override PartName="/ppt/slideLayouts/slideLayout667.xml" ContentType="application/vnd.openxmlformats-officedocument.presentationml.slideLayout+xml"/>
  <Override PartName="/ppt/slideLayouts/slideLayout668.xml" ContentType="application/vnd.openxmlformats-officedocument.presentationml.slideLayout+xml"/>
  <Override PartName="/ppt/slideLayouts/slideLayout669.xml" ContentType="application/vnd.openxmlformats-officedocument.presentationml.slideLayout+xml"/>
  <Override PartName="/ppt/slideLayouts/slideLayout670.xml" ContentType="application/vnd.openxmlformats-officedocument.presentationml.slideLayout+xml"/>
  <Override PartName="/ppt/slideLayouts/slideLayout671.xml" ContentType="application/vnd.openxmlformats-officedocument.presentationml.slideLayout+xml"/>
  <Override PartName="/ppt/theme/theme61.xml" ContentType="application/vnd.openxmlformats-officedocument.theme+xml"/>
  <Override PartName="/ppt/slideLayouts/slideLayout672.xml" ContentType="application/vnd.openxmlformats-officedocument.presentationml.slideLayout+xml"/>
  <Override PartName="/ppt/slideLayouts/slideLayout673.xml" ContentType="application/vnd.openxmlformats-officedocument.presentationml.slideLayout+xml"/>
  <Override PartName="/ppt/slideLayouts/slideLayout674.xml" ContentType="application/vnd.openxmlformats-officedocument.presentationml.slideLayout+xml"/>
  <Override PartName="/ppt/slideLayouts/slideLayout675.xml" ContentType="application/vnd.openxmlformats-officedocument.presentationml.slideLayout+xml"/>
  <Override PartName="/ppt/slideLayouts/slideLayout676.xml" ContentType="application/vnd.openxmlformats-officedocument.presentationml.slideLayout+xml"/>
  <Override PartName="/ppt/slideLayouts/slideLayout677.xml" ContentType="application/vnd.openxmlformats-officedocument.presentationml.slideLayout+xml"/>
  <Override PartName="/ppt/slideLayouts/slideLayout678.xml" ContentType="application/vnd.openxmlformats-officedocument.presentationml.slideLayout+xml"/>
  <Override PartName="/ppt/slideLayouts/slideLayout679.xml" ContentType="application/vnd.openxmlformats-officedocument.presentationml.slideLayout+xml"/>
  <Override PartName="/ppt/slideLayouts/slideLayout680.xml" ContentType="application/vnd.openxmlformats-officedocument.presentationml.slideLayout+xml"/>
  <Override PartName="/ppt/slideLayouts/slideLayout681.xml" ContentType="application/vnd.openxmlformats-officedocument.presentationml.slideLayout+xml"/>
  <Override PartName="/ppt/slideLayouts/slideLayout682.xml" ContentType="application/vnd.openxmlformats-officedocument.presentationml.slideLayout+xml"/>
  <Override PartName="/ppt/theme/theme62.xml" ContentType="application/vnd.openxmlformats-officedocument.theme+xml"/>
  <Override PartName="/ppt/slideLayouts/slideLayout683.xml" ContentType="application/vnd.openxmlformats-officedocument.presentationml.slideLayout+xml"/>
  <Override PartName="/ppt/slideLayouts/slideLayout684.xml" ContentType="application/vnd.openxmlformats-officedocument.presentationml.slideLayout+xml"/>
  <Override PartName="/ppt/slideLayouts/slideLayout685.xml" ContentType="application/vnd.openxmlformats-officedocument.presentationml.slideLayout+xml"/>
  <Override PartName="/ppt/slideLayouts/slideLayout686.xml" ContentType="application/vnd.openxmlformats-officedocument.presentationml.slideLayout+xml"/>
  <Override PartName="/ppt/slideLayouts/slideLayout687.xml" ContentType="application/vnd.openxmlformats-officedocument.presentationml.slideLayout+xml"/>
  <Override PartName="/ppt/slideLayouts/slideLayout688.xml" ContentType="application/vnd.openxmlformats-officedocument.presentationml.slideLayout+xml"/>
  <Override PartName="/ppt/slideLayouts/slideLayout689.xml" ContentType="application/vnd.openxmlformats-officedocument.presentationml.slideLayout+xml"/>
  <Override PartName="/ppt/slideLayouts/slideLayout690.xml" ContentType="application/vnd.openxmlformats-officedocument.presentationml.slideLayout+xml"/>
  <Override PartName="/ppt/slideLayouts/slideLayout691.xml" ContentType="application/vnd.openxmlformats-officedocument.presentationml.slideLayout+xml"/>
  <Override PartName="/ppt/slideLayouts/slideLayout692.xml" ContentType="application/vnd.openxmlformats-officedocument.presentationml.slideLayout+xml"/>
  <Override PartName="/ppt/slideLayouts/slideLayout693.xml" ContentType="application/vnd.openxmlformats-officedocument.presentationml.slideLayout+xml"/>
  <Override PartName="/ppt/theme/theme63.xml" ContentType="application/vnd.openxmlformats-officedocument.theme+xml"/>
  <Override PartName="/ppt/slideLayouts/slideLayout694.xml" ContentType="application/vnd.openxmlformats-officedocument.presentationml.slideLayout+xml"/>
  <Override PartName="/ppt/slideLayouts/slideLayout695.xml" ContentType="application/vnd.openxmlformats-officedocument.presentationml.slideLayout+xml"/>
  <Override PartName="/ppt/slideLayouts/slideLayout696.xml" ContentType="application/vnd.openxmlformats-officedocument.presentationml.slideLayout+xml"/>
  <Override PartName="/ppt/slideLayouts/slideLayout697.xml" ContentType="application/vnd.openxmlformats-officedocument.presentationml.slideLayout+xml"/>
  <Override PartName="/ppt/slideLayouts/slideLayout698.xml" ContentType="application/vnd.openxmlformats-officedocument.presentationml.slideLayout+xml"/>
  <Override PartName="/ppt/slideLayouts/slideLayout699.xml" ContentType="application/vnd.openxmlformats-officedocument.presentationml.slideLayout+xml"/>
  <Override PartName="/ppt/slideLayouts/slideLayout700.xml" ContentType="application/vnd.openxmlformats-officedocument.presentationml.slideLayout+xml"/>
  <Override PartName="/ppt/slideLayouts/slideLayout701.xml" ContentType="application/vnd.openxmlformats-officedocument.presentationml.slideLayout+xml"/>
  <Override PartName="/ppt/slideLayouts/slideLayout702.xml" ContentType="application/vnd.openxmlformats-officedocument.presentationml.slideLayout+xml"/>
  <Override PartName="/ppt/slideLayouts/slideLayout703.xml" ContentType="application/vnd.openxmlformats-officedocument.presentationml.slideLayout+xml"/>
  <Override PartName="/ppt/slideLayouts/slideLayout704.xml" ContentType="application/vnd.openxmlformats-officedocument.presentationml.slideLayout+xml"/>
  <Override PartName="/ppt/theme/theme64.xml" ContentType="application/vnd.openxmlformats-officedocument.theme+xml"/>
  <Override PartName="/ppt/slideLayouts/slideLayout705.xml" ContentType="application/vnd.openxmlformats-officedocument.presentationml.slideLayout+xml"/>
  <Override PartName="/ppt/slideLayouts/slideLayout706.xml" ContentType="application/vnd.openxmlformats-officedocument.presentationml.slideLayout+xml"/>
  <Override PartName="/ppt/slideLayouts/slideLayout707.xml" ContentType="application/vnd.openxmlformats-officedocument.presentationml.slideLayout+xml"/>
  <Override PartName="/ppt/slideLayouts/slideLayout708.xml" ContentType="application/vnd.openxmlformats-officedocument.presentationml.slideLayout+xml"/>
  <Override PartName="/ppt/slideLayouts/slideLayout709.xml" ContentType="application/vnd.openxmlformats-officedocument.presentationml.slideLayout+xml"/>
  <Override PartName="/ppt/slideLayouts/slideLayout710.xml" ContentType="application/vnd.openxmlformats-officedocument.presentationml.slideLayout+xml"/>
  <Override PartName="/ppt/slideLayouts/slideLayout711.xml" ContentType="application/vnd.openxmlformats-officedocument.presentationml.slideLayout+xml"/>
  <Override PartName="/ppt/slideLayouts/slideLayout712.xml" ContentType="application/vnd.openxmlformats-officedocument.presentationml.slideLayout+xml"/>
  <Override PartName="/ppt/slideLayouts/slideLayout713.xml" ContentType="application/vnd.openxmlformats-officedocument.presentationml.slideLayout+xml"/>
  <Override PartName="/ppt/slideLayouts/slideLayout714.xml" ContentType="application/vnd.openxmlformats-officedocument.presentationml.slideLayout+xml"/>
  <Override PartName="/ppt/slideLayouts/slideLayout715.xml" ContentType="application/vnd.openxmlformats-officedocument.presentationml.slideLayout+xml"/>
  <Override PartName="/ppt/theme/theme65.xml" ContentType="application/vnd.openxmlformats-officedocument.theme+xml"/>
  <Override PartName="/ppt/slideLayouts/slideLayout716.xml" ContentType="application/vnd.openxmlformats-officedocument.presentationml.slideLayout+xml"/>
  <Override PartName="/ppt/slideLayouts/slideLayout717.xml" ContentType="application/vnd.openxmlformats-officedocument.presentationml.slideLayout+xml"/>
  <Override PartName="/ppt/slideLayouts/slideLayout718.xml" ContentType="application/vnd.openxmlformats-officedocument.presentationml.slideLayout+xml"/>
  <Override PartName="/ppt/slideLayouts/slideLayout719.xml" ContentType="application/vnd.openxmlformats-officedocument.presentationml.slideLayout+xml"/>
  <Override PartName="/ppt/slideLayouts/slideLayout720.xml" ContentType="application/vnd.openxmlformats-officedocument.presentationml.slideLayout+xml"/>
  <Override PartName="/ppt/slideLayouts/slideLayout721.xml" ContentType="application/vnd.openxmlformats-officedocument.presentationml.slideLayout+xml"/>
  <Override PartName="/ppt/slideLayouts/slideLayout722.xml" ContentType="application/vnd.openxmlformats-officedocument.presentationml.slideLayout+xml"/>
  <Override PartName="/ppt/slideLayouts/slideLayout723.xml" ContentType="application/vnd.openxmlformats-officedocument.presentationml.slideLayout+xml"/>
  <Override PartName="/ppt/slideLayouts/slideLayout724.xml" ContentType="application/vnd.openxmlformats-officedocument.presentationml.slideLayout+xml"/>
  <Override PartName="/ppt/slideLayouts/slideLayout725.xml" ContentType="application/vnd.openxmlformats-officedocument.presentationml.slideLayout+xml"/>
  <Override PartName="/ppt/slideLayouts/slideLayout726.xml" ContentType="application/vnd.openxmlformats-officedocument.presentationml.slideLayout+xml"/>
  <Override PartName="/ppt/theme/theme66.xml" ContentType="application/vnd.openxmlformats-officedocument.theme+xml"/>
  <Override PartName="/ppt/slideLayouts/slideLayout727.xml" ContentType="application/vnd.openxmlformats-officedocument.presentationml.slideLayout+xml"/>
  <Override PartName="/ppt/slideLayouts/slideLayout728.xml" ContentType="application/vnd.openxmlformats-officedocument.presentationml.slideLayout+xml"/>
  <Override PartName="/ppt/slideLayouts/slideLayout729.xml" ContentType="application/vnd.openxmlformats-officedocument.presentationml.slideLayout+xml"/>
  <Override PartName="/ppt/slideLayouts/slideLayout730.xml" ContentType="application/vnd.openxmlformats-officedocument.presentationml.slideLayout+xml"/>
  <Override PartName="/ppt/slideLayouts/slideLayout731.xml" ContentType="application/vnd.openxmlformats-officedocument.presentationml.slideLayout+xml"/>
  <Override PartName="/ppt/slideLayouts/slideLayout732.xml" ContentType="application/vnd.openxmlformats-officedocument.presentationml.slideLayout+xml"/>
  <Override PartName="/ppt/slideLayouts/slideLayout733.xml" ContentType="application/vnd.openxmlformats-officedocument.presentationml.slideLayout+xml"/>
  <Override PartName="/ppt/slideLayouts/slideLayout734.xml" ContentType="application/vnd.openxmlformats-officedocument.presentationml.slideLayout+xml"/>
  <Override PartName="/ppt/slideLayouts/slideLayout735.xml" ContentType="application/vnd.openxmlformats-officedocument.presentationml.slideLayout+xml"/>
  <Override PartName="/ppt/slideLayouts/slideLayout736.xml" ContentType="application/vnd.openxmlformats-officedocument.presentationml.slideLayout+xml"/>
  <Override PartName="/ppt/slideLayouts/slideLayout737.xml" ContentType="application/vnd.openxmlformats-officedocument.presentationml.slideLayout+xml"/>
  <Override PartName="/ppt/theme/theme67.xml" ContentType="application/vnd.openxmlformats-officedocument.theme+xml"/>
  <Override PartName="/ppt/slideLayouts/slideLayout738.xml" ContentType="application/vnd.openxmlformats-officedocument.presentationml.slideLayout+xml"/>
  <Override PartName="/ppt/slideLayouts/slideLayout739.xml" ContentType="application/vnd.openxmlformats-officedocument.presentationml.slideLayout+xml"/>
  <Override PartName="/ppt/slideLayouts/slideLayout740.xml" ContentType="application/vnd.openxmlformats-officedocument.presentationml.slideLayout+xml"/>
  <Override PartName="/ppt/slideLayouts/slideLayout741.xml" ContentType="application/vnd.openxmlformats-officedocument.presentationml.slideLayout+xml"/>
  <Override PartName="/ppt/slideLayouts/slideLayout742.xml" ContentType="application/vnd.openxmlformats-officedocument.presentationml.slideLayout+xml"/>
  <Override PartName="/ppt/slideLayouts/slideLayout743.xml" ContentType="application/vnd.openxmlformats-officedocument.presentationml.slideLayout+xml"/>
  <Override PartName="/ppt/slideLayouts/slideLayout744.xml" ContentType="application/vnd.openxmlformats-officedocument.presentationml.slideLayout+xml"/>
  <Override PartName="/ppt/slideLayouts/slideLayout745.xml" ContentType="application/vnd.openxmlformats-officedocument.presentationml.slideLayout+xml"/>
  <Override PartName="/ppt/slideLayouts/slideLayout746.xml" ContentType="application/vnd.openxmlformats-officedocument.presentationml.slideLayout+xml"/>
  <Override PartName="/ppt/slideLayouts/slideLayout747.xml" ContentType="application/vnd.openxmlformats-officedocument.presentationml.slideLayout+xml"/>
  <Override PartName="/ppt/slideLayouts/slideLayout748.xml" ContentType="application/vnd.openxmlformats-officedocument.presentationml.slideLayout+xml"/>
  <Override PartName="/ppt/theme/theme68.xml" ContentType="application/vnd.openxmlformats-officedocument.theme+xml"/>
  <Override PartName="/ppt/slideLayouts/slideLayout749.xml" ContentType="application/vnd.openxmlformats-officedocument.presentationml.slideLayout+xml"/>
  <Override PartName="/ppt/slideLayouts/slideLayout750.xml" ContentType="application/vnd.openxmlformats-officedocument.presentationml.slideLayout+xml"/>
  <Override PartName="/ppt/slideLayouts/slideLayout751.xml" ContentType="application/vnd.openxmlformats-officedocument.presentationml.slideLayout+xml"/>
  <Override PartName="/ppt/slideLayouts/slideLayout752.xml" ContentType="application/vnd.openxmlformats-officedocument.presentationml.slideLayout+xml"/>
  <Override PartName="/ppt/slideLayouts/slideLayout753.xml" ContentType="application/vnd.openxmlformats-officedocument.presentationml.slideLayout+xml"/>
  <Override PartName="/ppt/slideLayouts/slideLayout754.xml" ContentType="application/vnd.openxmlformats-officedocument.presentationml.slideLayout+xml"/>
  <Override PartName="/ppt/slideLayouts/slideLayout755.xml" ContentType="application/vnd.openxmlformats-officedocument.presentationml.slideLayout+xml"/>
  <Override PartName="/ppt/slideLayouts/slideLayout756.xml" ContentType="application/vnd.openxmlformats-officedocument.presentationml.slideLayout+xml"/>
  <Override PartName="/ppt/slideLayouts/slideLayout757.xml" ContentType="application/vnd.openxmlformats-officedocument.presentationml.slideLayout+xml"/>
  <Override PartName="/ppt/slideLayouts/slideLayout758.xml" ContentType="application/vnd.openxmlformats-officedocument.presentationml.slideLayout+xml"/>
  <Override PartName="/ppt/slideLayouts/slideLayout759.xml" ContentType="application/vnd.openxmlformats-officedocument.presentationml.slideLayout+xml"/>
  <Override PartName="/ppt/theme/theme69.xml" ContentType="application/vnd.openxmlformats-officedocument.theme+xml"/>
  <Override PartName="/ppt/slideLayouts/slideLayout760.xml" ContentType="application/vnd.openxmlformats-officedocument.presentationml.slideLayout+xml"/>
  <Override PartName="/ppt/slideLayouts/slideLayout761.xml" ContentType="application/vnd.openxmlformats-officedocument.presentationml.slideLayout+xml"/>
  <Override PartName="/ppt/slideLayouts/slideLayout762.xml" ContentType="application/vnd.openxmlformats-officedocument.presentationml.slideLayout+xml"/>
  <Override PartName="/ppt/slideLayouts/slideLayout763.xml" ContentType="application/vnd.openxmlformats-officedocument.presentationml.slideLayout+xml"/>
  <Override PartName="/ppt/slideLayouts/slideLayout764.xml" ContentType="application/vnd.openxmlformats-officedocument.presentationml.slideLayout+xml"/>
  <Override PartName="/ppt/slideLayouts/slideLayout765.xml" ContentType="application/vnd.openxmlformats-officedocument.presentationml.slideLayout+xml"/>
  <Override PartName="/ppt/slideLayouts/slideLayout766.xml" ContentType="application/vnd.openxmlformats-officedocument.presentationml.slideLayout+xml"/>
  <Override PartName="/ppt/slideLayouts/slideLayout767.xml" ContentType="application/vnd.openxmlformats-officedocument.presentationml.slideLayout+xml"/>
  <Override PartName="/ppt/slideLayouts/slideLayout768.xml" ContentType="application/vnd.openxmlformats-officedocument.presentationml.slideLayout+xml"/>
  <Override PartName="/ppt/slideLayouts/slideLayout769.xml" ContentType="application/vnd.openxmlformats-officedocument.presentationml.slideLayout+xml"/>
  <Override PartName="/ppt/slideLayouts/slideLayout770.xml" ContentType="application/vnd.openxmlformats-officedocument.presentationml.slideLayout+xml"/>
  <Override PartName="/ppt/theme/theme70.xml" ContentType="application/vnd.openxmlformats-officedocument.theme+xml"/>
  <Override PartName="/ppt/theme/theme71.xml" ContentType="application/vnd.openxmlformats-officedocument.theme+xml"/>
  <Override PartName="/ppt/theme/theme7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 id="2147483652" r:id="rId3"/>
    <p:sldMasterId id="2147483653" r:id="rId4"/>
    <p:sldMasterId id="2147483654" r:id="rId5"/>
    <p:sldMasterId id="2147483655" r:id="rId6"/>
    <p:sldMasterId id="2147483656" r:id="rId7"/>
    <p:sldMasterId id="2147483657" r:id="rId8"/>
    <p:sldMasterId id="2147483658" r:id="rId9"/>
    <p:sldMasterId id="2147483659" r:id="rId10"/>
    <p:sldMasterId id="2147483660" r:id="rId11"/>
    <p:sldMasterId id="2147483661" r:id="rId12"/>
    <p:sldMasterId id="2147483662" r:id="rId13"/>
    <p:sldMasterId id="2147483663" r:id="rId14"/>
    <p:sldMasterId id="2147483664" r:id="rId15"/>
    <p:sldMasterId id="2147483665" r:id="rId16"/>
    <p:sldMasterId id="2147483666" r:id="rId17"/>
    <p:sldMasterId id="2147483667" r:id="rId18"/>
    <p:sldMasterId id="2147483668" r:id="rId19"/>
    <p:sldMasterId id="2147483669" r:id="rId20"/>
    <p:sldMasterId id="2147483670" r:id="rId21"/>
    <p:sldMasterId id="2147483671" r:id="rId22"/>
    <p:sldMasterId id="2147483672" r:id="rId23"/>
    <p:sldMasterId id="2147483673" r:id="rId24"/>
    <p:sldMasterId id="2147483674" r:id="rId25"/>
    <p:sldMasterId id="2147483675" r:id="rId26"/>
    <p:sldMasterId id="2147483676" r:id="rId27"/>
    <p:sldMasterId id="2147483677" r:id="rId28"/>
    <p:sldMasterId id="2147483678" r:id="rId29"/>
    <p:sldMasterId id="2147483679" r:id="rId30"/>
    <p:sldMasterId id="2147483680" r:id="rId31"/>
    <p:sldMasterId id="2147483681" r:id="rId32"/>
    <p:sldMasterId id="2147483682" r:id="rId33"/>
    <p:sldMasterId id="2147483683" r:id="rId34"/>
    <p:sldMasterId id="2147483684" r:id="rId35"/>
    <p:sldMasterId id="2147483685" r:id="rId36"/>
    <p:sldMasterId id="2147483686" r:id="rId37"/>
    <p:sldMasterId id="2147483687" r:id="rId38"/>
    <p:sldMasterId id="2147483688" r:id="rId39"/>
    <p:sldMasterId id="2147483689" r:id="rId40"/>
    <p:sldMasterId id="2147483690" r:id="rId41"/>
    <p:sldMasterId id="2147483691" r:id="rId42"/>
    <p:sldMasterId id="2147483692" r:id="rId43"/>
    <p:sldMasterId id="2147483693" r:id="rId44"/>
    <p:sldMasterId id="2147483694" r:id="rId45"/>
    <p:sldMasterId id="2147483695" r:id="rId46"/>
    <p:sldMasterId id="2147483696" r:id="rId47"/>
    <p:sldMasterId id="2147483697" r:id="rId48"/>
    <p:sldMasterId id="2147483698" r:id="rId49"/>
    <p:sldMasterId id="2147483699" r:id="rId50"/>
    <p:sldMasterId id="2147483700" r:id="rId51"/>
    <p:sldMasterId id="2147483701" r:id="rId52"/>
    <p:sldMasterId id="2147483702" r:id="rId53"/>
    <p:sldMasterId id="2147483703" r:id="rId54"/>
    <p:sldMasterId id="2147483704" r:id="rId55"/>
    <p:sldMasterId id="2147483705" r:id="rId56"/>
    <p:sldMasterId id="2147483706" r:id="rId57"/>
    <p:sldMasterId id="2147483707" r:id="rId58"/>
    <p:sldMasterId id="2147483708" r:id="rId59"/>
    <p:sldMasterId id="2147483709" r:id="rId60"/>
    <p:sldMasterId id="2147483710" r:id="rId61"/>
    <p:sldMasterId id="2147483711" r:id="rId62"/>
    <p:sldMasterId id="2147483712" r:id="rId63"/>
    <p:sldMasterId id="2147483713" r:id="rId64"/>
    <p:sldMasterId id="2147483714" r:id="rId65"/>
    <p:sldMasterId id="2147483715" r:id="rId66"/>
    <p:sldMasterId id="2147483716" r:id="rId67"/>
    <p:sldMasterId id="2147483717" r:id="rId68"/>
    <p:sldMasterId id="2147483718" r:id="rId69"/>
    <p:sldMasterId id="2147483719" r:id="rId70"/>
  </p:sldMasterIdLst>
  <p:notesMasterIdLst>
    <p:notesMasterId r:id="rId92"/>
  </p:notesMasterIdLst>
  <p:handoutMasterIdLst>
    <p:handoutMasterId r:id="rId93"/>
  </p:handoutMasterIdLst>
  <p:sldIdLst>
    <p:sldId id="387" r:id="rId71"/>
    <p:sldId id="265" r:id="rId72"/>
    <p:sldId id="266" r:id="rId73"/>
    <p:sldId id="398" r:id="rId74"/>
    <p:sldId id="341" r:id="rId75"/>
    <p:sldId id="269" r:id="rId76"/>
    <p:sldId id="288" r:id="rId77"/>
    <p:sldId id="295" r:id="rId78"/>
    <p:sldId id="307" r:id="rId79"/>
    <p:sldId id="392" r:id="rId80"/>
    <p:sldId id="299" r:id="rId81"/>
    <p:sldId id="326" r:id="rId82"/>
    <p:sldId id="323" r:id="rId83"/>
    <p:sldId id="324" r:id="rId84"/>
    <p:sldId id="305" r:id="rId85"/>
    <p:sldId id="400" r:id="rId86"/>
    <p:sldId id="401" r:id="rId87"/>
    <p:sldId id="312" r:id="rId88"/>
    <p:sldId id="402" r:id="rId89"/>
    <p:sldId id="403" r:id="rId90"/>
    <p:sldId id="393" r:id="rId91"/>
  </p:sldIdLst>
  <p:sldSz cx="13004800" cy="9753600"/>
  <p:notesSz cx="6858000" cy="9144000"/>
  <p:defaultTextStyle>
    <a:defPPr>
      <a:defRPr lang="en-US"/>
    </a:defPPr>
    <a:lvl1pPr algn="l" rtl="0" eaLnBrk="0" fontAlgn="base" hangingPunct="0">
      <a:spcBef>
        <a:spcPct val="0"/>
      </a:spcBef>
      <a:spcAft>
        <a:spcPct val="0"/>
      </a:spcAft>
      <a:defRPr sz="5800" kern="1200">
        <a:solidFill>
          <a:srgbClr val="000000"/>
        </a:solidFill>
        <a:latin typeface="Gill Sans" charset="0"/>
        <a:ea typeface="ヒラギノ角ゴ ProN W3" charset="-128"/>
        <a:cs typeface="+mn-cs"/>
        <a:sym typeface="Gill Sans" charset="0"/>
      </a:defRPr>
    </a:lvl1pPr>
    <a:lvl2pPr marL="457200" algn="l" rtl="0" eaLnBrk="0" fontAlgn="base" hangingPunct="0">
      <a:spcBef>
        <a:spcPct val="0"/>
      </a:spcBef>
      <a:spcAft>
        <a:spcPct val="0"/>
      </a:spcAft>
      <a:defRPr sz="5800" kern="1200">
        <a:solidFill>
          <a:srgbClr val="000000"/>
        </a:solidFill>
        <a:latin typeface="Gill Sans" charset="0"/>
        <a:ea typeface="ヒラギノ角ゴ ProN W3" charset="-128"/>
        <a:cs typeface="+mn-cs"/>
        <a:sym typeface="Gill Sans" charset="0"/>
      </a:defRPr>
    </a:lvl2pPr>
    <a:lvl3pPr marL="914400" algn="l" rtl="0" eaLnBrk="0" fontAlgn="base" hangingPunct="0">
      <a:spcBef>
        <a:spcPct val="0"/>
      </a:spcBef>
      <a:spcAft>
        <a:spcPct val="0"/>
      </a:spcAft>
      <a:defRPr sz="5800" kern="1200">
        <a:solidFill>
          <a:srgbClr val="000000"/>
        </a:solidFill>
        <a:latin typeface="Gill Sans" charset="0"/>
        <a:ea typeface="ヒラギノ角ゴ ProN W3" charset="-128"/>
        <a:cs typeface="+mn-cs"/>
        <a:sym typeface="Gill Sans" charset="0"/>
      </a:defRPr>
    </a:lvl3pPr>
    <a:lvl4pPr marL="1371600" algn="l" rtl="0" eaLnBrk="0" fontAlgn="base" hangingPunct="0">
      <a:spcBef>
        <a:spcPct val="0"/>
      </a:spcBef>
      <a:spcAft>
        <a:spcPct val="0"/>
      </a:spcAft>
      <a:defRPr sz="5800" kern="1200">
        <a:solidFill>
          <a:srgbClr val="000000"/>
        </a:solidFill>
        <a:latin typeface="Gill Sans" charset="0"/>
        <a:ea typeface="ヒラギノ角ゴ ProN W3" charset="-128"/>
        <a:cs typeface="+mn-cs"/>
        <a:sym typeface="Gill Sans" charset="0"/>
      </a:defRPr>
    </a:lvl4pPr>
    <a:lvl5pPr marL="1828800" algn="l" rtl="0" eaLnBrk="0" fontAlgn="base" hangingPunct="0">
      <a:spcBef>
        <a:spcPct val="0"/>
      </a:spcBef>
      <a:spcAft>
        <a:spcPct val="0"/>
      </a:spcAft>
      <a:defRPr sz="5800" kern="1200">
        <a:solidFill>
          <a:srgbClr val="000000"/>
        </a:solidFill>
        <a:latin typeface="Gill Sans" charset="0"/>
        <a:ea typeface="ヒラギノ角ゴ ProN W3" charset="-128"/>
        <a:cs typeface="+mn-cs"/>
        <a:sym typeface="Gill Sans" charset="0"/>
      </a:defRPr>
    </a:lvl5pPr>
    <a:lvl6pPr marL="2286000" algn="l" defTabSz="914400" rtl="0" eaLnBrk="1" latinLnBrk="0" hangingPunct="1">
      <a:defRPr sz="5800" kern="1200">
        <a:solidFill>
          <a:srgbClr val="000000"/>
        </a:solidFill>
        <a:latin typeface="Gill Sans" charset="0"/>
        <a:ea typeface="ヒラギノ角ゴ ProN W3" charset="-128"/>
        <a:cs typeface="+mn-cs"/>
        <a:sym typeface="Gill Sans" charset="0"/>
      </a:defRPr>
    </a:lvl6pPr>
    <a:lvl7pPr marL="2743200" algn="l" defTabSz="914400" rtl="0" eaLnBrk="1" latinLnBrk="0" hangingPunct="1">
      <a:defRPr sz="5800" kern="1200">
        <a:solidFill>
          <a:srgbClr val="000000"/>
        </a:solidFill>
        <a:latin typeface="Gill Sans" charset="0"/>
        <a:ea typeface="ヒラギノ角ゴ ProN W3" charset="-128"/>
        <a:cs typeface="+mn-cs"/>
        <a:sym typeface="Gill Sans" charset="0"/>
      </a:defRPr>
    </a:lvl7pPr>
    <a:lvl8pPr marL="3200400" algn="l" defTabSz="914400" rtl="0" eaLnBrk="1" latinLnBrk="0" hangingPunct="1">
      <a:defRPr sz="5800" kern="1200">
        <a:solidFill>
          <a:srgbClr val="000000"/>
        </a:solidFill>
        <a:latin typeface="Gill Sans" charset="0"/>
        <a:ea typeface="ヒラギノ角ゴ ProN W3" charset="-128"/>
        <a:cs typeface="+mn-cs"/>
        <a:sym typeface="Gill Sans" charset="0"/>
      </a:defRPr>
    </a:lvl8pPr>
    <a:lvl9pPr marL="3657600" algn="l" defTabSz="914400" rtl="0" eaLnBrk="1" latinLnBrk="0" hangingPunct="1">
      <a:defRPr sz="5800" kern="1200">
        <a:solidFill>
          <a:srgbClr val="000000"/>
        </a:solidFill>
        <a:latin typeface="Gill Sans" charset="0"/>
        <a:ea typeface="ヒラギノ角ゴ ProN W3" charset="-128"/>
        <a:cs typeface="+mn-cs"/>
        <a:sym typeface="Gill Sans" charset="0"/>
      </a:defRPr>
    </a:lvl9pPr>
  </p:defaultTextStyle>
  <p:extLst>
    <p:ext uri="{EFAFB233-063F-42B5-8137-9DF3F51BA10A}">
      <p15:sldGuideLst xmlns=""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977"/>
    <p:restoredTop sz="77364"/>
  </p:normalViewPr>
  <p:slideViewPr>
    <p:cSldViewPr>
      <p:cViewPr varScale="1">
        <p:scale>
          <a:sx n="44" d="100"/>
          <a:sy n="44" d="100"/>
        </p:scale>
        <p:origin x="-432" y="-104"/>
      </p:cViewPr>
      <p:guideLst>
        <p:guide orient="horz" pos="3072"/>
        <p:guide pos="4096"/>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30" Type="http://schemas.openxmlformats.org/officeDocument/2006/relationships/slideMaster" Target="slideMasters/slideMaster30.xml"/><Relationship Id="rId31" Type="http://schemas.openxmlformats.org/officeDocument/2006/relationships/slideMaster" Target="slideMasters/slideMaster31.xml"/><Relationship Id="rId32" Type="http://schemas.openxmlformats.org/officeDocument/2006/relationships/slideMaster" Target="slideMasters/slideMaster32.xml"/><Relationship Id="rId33" Type="http://schemas.openxmlformats.org/officeDocument/2006/relationships/slideMaster" Target="slideMasters/slideMaster33.xml"/><Relationship Id="rId34" Type="http://schemas.openxmlformats.org/officeDocument/2006/relationships/slideMaster" Target="slideMasters/slideMaster34.xml"/><Relationship Id="rId35" Type="http://schemas.openxmlformats.org/officeDocument/2006/relationships/slideMaster" Target="slideMasters/slideMaster35.xml"/><Relationship Id="rId36" Type="http://schemas.openxmlformats.org/officeDocument/2006/relationships/slideMaster" Target="slideMasters/slideMaster36.xml"/><Relationship Id="rId37" Type="http://schemas.openxmlformats.org/officeDocument/2006/relationships/slideMaster" Target="slideMasters/slideMaster37.xml"/><Relationship Id="rId38" Type="http://schemas.openxmlformats.org/officeDocument/2006/relationships/slideMaster" Target="slideMasters/slideMaster38.xml"/><Relationship Id="rId39" Type="http://schemas.openxmlformats.org/officeDocument/2006/relationships/slideMaster" Target="slideMasters/slideMaster39.xml"/><Relationship Id="rId50" Type="http://schemas.openxmlformats.org/officeDocument/2006/relationships/slideMaster" Target="slideMasters/slideMaster50.xml"/><Relationship Id="rId51" Type="http://schemas.openxmlformats.org/officeDocument/2006/relationships/slideMaster" Target="slideMasters/slideMaster51.xml"/><Relationship Id="rId52" Type="http://schemas.openxmlformats.org/officeDocument/2006/relationships/slideMaster" Target="slideMasters/slideMaster52.xml"/><Relationship Id="rId53" Type="http://schemas.openxmlformats.org/officeDocument/2006/relationships/slideMaster" Target="slideMasters/slideMaster53.xml"/><Relationship Id="rId54" Type="http://schemas.openxmlformats.org/officeDocument/2006/relationships/slideMaster" Target="slideMasters/slideMaster54.xml"/><Relationship Id="rId55" Type="http://schemas.openxmlformats.org/officeDocument/2006/relationships/slideMaster" Target="slideMasters/slideMaster55.xml"/><Relationship Id="rId56" Type="http://schemas.openxmlformats.org/officeDocument/2006/relationships/slideMaster" Target="slideMasters/slideMaster56.xml"/><Relationship Id="rId57" Type="http://schemas.openxmlformats.org/officeDocument/2006/relationships/slideMaster" Target="slideMasters/slideMaster57.xml"/><Relationship Id="rId58" Type="http://schemas.openxmlformats.org/officeDocument/2006/relationships/slideMaster" Target="slideMasters/slideMaster58.xml"/><Relationship Id="rId59" Type="http://schemas.openxmlformats.org/officeDocument/2006/relationships/slideMaster" Target="slideMasters/slideMaster59.xml"/><Relationship Id="rId70" Type="http://schemas.openxmlformats.org/officeDocument/2006/relationships/slideMaster" Target="slideMasters/slideMaster70.xml"/><Relationship Id="rId71" Type="http://schemas.openxmlformats.org/officeDocument/2006/relationships/slide" Target="slides/slide1.xml"/><Relationship Id="rId72" Type="http://schemas.openxmlformats.org/officeDocument/2006/relationships/slide" Target="slides/slide2.xml"/><Relationship Id="rId73" Type="http://schemas.openxmlformats.org/officeDocument/2006/relationships/slide" Target="slides/slide3.xml"/><Relationship Id="rId74" Type="http://schemas.openxmlformats.org/officeDocument/2006/relationships/slide" Target="slides/slide4.xml"/><Relationship Id="rId75" Type="http://schemas.openxmlformats.org/officeDocument/2006/relationships/slide" Target="slides/slide5.xml"/><Relationship Id="rId76" Type="http://schemas.openxmlformats.org/officeDocument/2006/relationships/slide" Target="slides/slide6.xml"/><Relationship Id="rId77" Type="http://schemas.openxmlformats.org/officeDocument/2006/relationships/slide" Target="slides/slide7.xml"/><Relationship Id="rId78" Type="http://schemas.openxmlformats.org/officeDocument/2006/relationships/slide" Target="slides/slide8.xml"/><Relationship Id="rId79" Type="http://schemas.openxmlformats.org/officeDocument/2006/relationships/slide" Target="slides/slide9.xml"/><Relationship Id="rId90" Type="http://schemas.openxmlformats.org/officeDocument/2006/relationships/slide" Target="slides/slide20.xml"/><Relationship Id="rId91" Type="http://schemas.openxmlformats.org/officeDocument/2006/relationships/slide" Target="slides/slide21.xml"/><Relationship Id="rId92" Type="http://schemas.openxmlformats.org/officeDocument/2006/relationships/notesMaster" Target="notesMasters/notesMaster1.xml"/><Relationship Id="rId93" Type="http://schemas.openxmlformats.org/officeDocument/2006/relationships/handoutMaster" Target="handoutMasters/handoutMaster1.xml"/><Relationship Id="rId94" Type="http://schemas.openxmlformats.org/officeDocument/2006/relationships/printerSettings" Target="printerSettings/printerSettings1.bin"/><Relationship Id="rId95" Type="http://schemas.openxmlformats.org/officeDocument/2006/relationships/presProps" Target="presProps.xml"/><Relationship Id="rId96" Type="http://schemas.openxmlformats.org/officeDocument/2006/relationships/viewProps" Target="viewProps.xml"/><Relationship Id="rId97" Type="http://schemas.openxmlformats.org/officeDocument/2006/relationships/theme" Target="theme/theme1.xml"/><Relationship Id="rId98" Type="http://schemas.openxmlformats.org/officeDocument/2006/relationships/tableStyles" Target="tableStyles.xml"/><Relationship Id="rId20" Type="http://schemas.openxmlformats.org/officeDocument/2006/relationships/slideMaster" Target="slideMasters/slideMaster20.xml"/><Relationship Id="rId21" Type="http://schemas.openxmlformats.org/officeDocument/2006/relationships/slideMaster" Target="slideMasters/slideMaster21.xml"/><Relationship Id="rId22" Type="http://schemas.openxmlformats.org/officeDocument/2006/relationships/slideMaster" Target="slideMasters/slideMaster22.xml"/><Relationship Id="rId23" Type="http://schemas.openxmlformats.org/officeDocument/2006/relationships/slideMaster" Target="slideMasters/slideMaster23.xml"/><Relationship Id="rId24" Type="http://schemas.openxmlformats.org/officeDocument/2006/relationships/slideMaster" Target="slideMasters/slideMaster24.xml"/><Relationship Id="rId25" Type="http://schemas.openxmlformats.org/officeDocument/2006/relationships/slideMaster" Target="slideMasters/slideMaster25.xml"/><Relationship Id="rId26" Type="http://schemas.openxmlformats.org/officeDocument/2006/relationships/slideMaster" Target="slideMasters/slideMaster26.xml"/><Relationship Id="rId27" Type="http://schemas.openxmlformats.org/officeDocument/2006/relationships/slideMaster" Target="slideMasters/slideMaster27.xml"/><Relationship Id="rId28" Type="http://schemas.openxmlformats.org/officeDocument/2006/relationships/slideMaster" Target="slideMasters/slideMaster28.xml"/><Relationship Id="rId29" Type="http://schemas.openxmlformats.org/officeDocument/2006/relationships/slideMaster" Target="slideMasters/slideMaster29.xml"/><Relationship Id="rId40" Type="http://schemas.openxmlformats.org/officeDocument/2006/relationships/slideMaster" Target="slideMasters/slideMaster40.xml"/><Relationship Id="rId41" Type="http://schemas.openxmlformats.org/officeDocument/2006/relationships/slideMaster" Target="slideMasters/slideMaster41.xml"/><Relationship Id="rId42" Type="http://schemas.openxmlformats.org/officeDocument/2006/relationships/slideMaster" Target="slideMasters/slideMaster42.xml"/><Relationship Id="rId43" Type="http://schemas.openxmlformats.org/officeDocument/2006/relationships/slideMaster" Target="slideMasters/slideMaster43.xml"/><Relationship Id="rId44" Type="http://schemas.openxmlformats.org/officeDocument/2006/relationships/slideMaster" Target="slideMasters/slideMaster44.xml"/><Relationship Id="rId45" Type="http://schemas.openxmlformats.org/officeDocument/2006/relationships/slideMaster" Target="slideMasters/slideMaster45.xml"/><Relationship Id="rId46" Type="http://schemas.openxmlformats.org/officeDocument/2006/relationships/slideMaster" Target="slideMasters/slideMaster46.xml"/><Relationship Id="rId47" Type="http://schemas.openxmlformats.org/officeDocument/2006/relationships/slideMaster" Target="slideMasters/slideMaster47.xml"/><Relationship Id="rId48" Type="http://schemas.openxmlformats.org/officeDocument/2006/relationships/slideMaster" Target="slideMasters/slideMaster48.xml"/><Relationship Id="rId49" Type="http://schemas.openxmlformats.org/officeDocument/2006/relationships/slideMaster" Target="slideMasters/slideMaster49.xml"/><Relationship Id="rId60" Type="http://schemas.openxmlformats.org/officeDocument/2006/relationships/slideMaster" Target="slideMasters/slideMaster60.xml"/><Relationship Id="rId61" Type="http://schemas.openxmlformats.org/officeDocument/2006/relationships/slideMaster" Target="slideMasters/slideMaster61.xml"/><Relationship Id="rId62" Type="http://schemas.openxmlformats.org/officeDocument/2006/relationships/slideMaster" Target="slideMasters/slideMaster62.xml"/><Relationship Id="rId63" Type="http://schemas.openxmlformats.org/officeDocument/2006/relationships/slideMaster" Target="slideMasters/slideMaster63.xml"/><Relationship Id="rId64" Type="http://schemas.openxmlformats.org/officeDocument/2006/relationships/slideMaster" Target="slideMasters/slideMaster64.xml"/><Relationship Id="rId65" Type="http://schemas.openxmlformats.org/officeDocument/2006/relationships/slideMaster" Target="slideMasters/slideMaster65.xml"/><Relationship Id="rId66" Type="http://schemas.openxmlformats.org/officeDocument/2006/relationships/slideMaster" Target="slideMasters/slideMaster66.xml"/><Relationship Id="rId67" Type="http://schemas.openxmlformats.org/officeDocument/2006/relationships/slideMaster" Target="slideMasters/slideMaster67.xml"/><Relationship Id="rId68" Type="http://schemas.openxmlformats.org/officeDocument/2006/relationships/slideMaster" Target="slideMasters/slideMaster68.xml"/><Relationship Id="rId69" Type="http://schemas.openxmlformats.org/officeDocument/2006/relationships/slideMaster" Target="slideMasters/slideMaster69.xml"/><Relationship Id="rId80" Type="http://schemas.openxmlformats.org/officeDocument/2006/relationships/slide" Target="slides/slide10.xml"/><Relationship Id="rId81" Type="http://schemas.openxmlformats.org/officeDocument/2006/relationships/slide" Target="slides/slide11.xml"/><Relationship Id="rId82" Type="http://schemas.openxmlformats.org/officeDocument/2006/relationships/slide" Target="slides/slide12.xml"/><Relationship Id="rId83" Type="http://schemas.openxmlformats.org/officeDocument/2006/relationships/slide" Target="slides/slide13.xml"/><Relationship Id="rId84" Type="http://schemas.openxmlformats.org/officeDocument/2006/relationships/slide" Target="slides/slide14.xml"/><Relationship Id="rId85" Type="http://schemas.openxmlformats.org/officeDocument/2006/relationships/slide" Target="slides/slide15.xml"/><Relationship Id="rId86" Type="http://schemas.openxmlformats.org/officeDocument/2006/relationships/slide" Target="slides/slide16.xml"/><Relationship Id="rId87" Type="http://schemas.openxmlformats.org/officeDocument/2006/relationships/slide" Target="slides/slide17.xml"/><Relationship Id="rId88" Type="http://schemas.openxmlformats.org/officeDocument/2006/relationships/slide" Target="slides/slide18.xml"/><Relationship Id="rId89" Type="http://schemas.openxmlformats.org/officeDocument/2006/relationships/slide" Target="slides/slide1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Gill Sans" charset="0"/>
                <a:ea typeface="ヒラギノ角ゴ ProN W3" charset="0"/>
                <a:cs typeface="ヒラギノ角ゴ ProN W3" charset="0"/>
                <a:sym typeface="Gill Sans"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Gill Sans" pitchFamily="2" charset="0"/>
                <a:ea typeface="ヒラギノ角ゴ ProN W3" pitchFamily="2" charset="-128"/>
                <a:sym typeface="Gill Sans" pitchFamily="2" charset="0"/>
              </a:defRPr>
            </a:lvl1pPr>
          </a:lstStyle>
          <a:p>
            <a:pPr>
              <a:defRPr/>
            </a:pPr>
            <a:fld id="{B6ECDDFC-6A98-436C-AA23-BC7C9A97FD7E}" type="datetimeFigureOut">
              <a:rPr lang="en-US" altLang="en-US"/>
              <a:pPr>
                <a:defRPr/>
              </a:pPr>
              <a:t>9/20/18</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Gill Sans" charset="0"/>
                <a:ea typeface="ヒラギノ角ゴ ProN W3" charset="0"/>
                <a:cs typeface="ヒラギノ角ゴ ProN W3" charset="0"/>
                <a:sym typeface="Gill Sans"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Gill Sans" pitchFamily="2" charset="0"/>
                <a:ea typeface="ヒラギノ角ゴ ProN W3" pitchFamily="2" charset="-128"/>
                <a:sym typeface="Gill Sans" pitchFamily="2" charset="0"/>
              </a:defRPr>
            </a:lvl1pPr>
          </a:lstStyle>
          <a:p>
            <a:pPr>
              <a:defRPr/>
            </a:pPr>
            <a:fld id="{1920234D-9C31-4D1D-AAD4-2D0E5DAC6A94}" type="slidenum">
              <a:rPr lang="en-US" altLang="en-US"/>
              <a:pPr>
                <a:defRPr/>
              </a:pPr>
              <a:t>‹#›</a:t>
            </a:fld>
            <a:endParaRPr lang="en-US" altLang="en-US"/>
          </a:p>
        </p:txBody>
      </p:sp>
    </p:spTree>
    <p:extLst>
      <p:ext uri="{BB962C8B-B14F-4D97-AF65-F5344CB8AC3E}">
        <p14:creationId xmlns:p14="http://schemas.microsoft.com/office/powerpoint/2010/main" val="19096362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1186" name="Rectangle 1"/>
          <p:cNvSpPr>
            <a:spLocks noGrp="1" noRot="1" noChangeAspect="1" noChangeArrowheads="1" noTextEdit="1"/>
          </p:cNvSpPr>
          <p:nvPr>
            <p:ph type="sldImg"/>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4" name="Rectangle 2"/>
          <p:cNvSpPr>
            <a:spLocks noGrp="1" noChangeArrowheads="1"/>
          </p:cNvSpPr>
          <p:nvPr>
            <p:ph type="body" sz="quarter" idx="1"/>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043558112"/>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Gill Sans" charset="0"/>
        <a:ea typeface="MS PGothic" panose="020B0600070205080204" pitchFamily="34" charset="-128"/>
        <a:cs typeface="ＭＳ Ｐゴシック" charset="0"/>
      </a:defRPr>
    </a:lvl1pPr>
    <a:lvl2pPr marL="457200" algn="l" rtl="0" eaLnBrk="0" fontAlgn="base" hangingPunct="0">
      <a:spcBef>
        <a:spcPct val="0"/>
      </a:spcBef>
      <a:spcAft>
        <a:spcPct val="0"/>
      </a:spcAft>
      <a:defRPr sz="1200" kern="1200">
        <a:solidFill>
          <a:schemeClr val="tx1"/>
        </a:solidFill>
        <a:latin typeface="Gill Sans"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Gill Sans"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Gill Sans"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Gill Sans"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 Id="rId3" Type="http://schemas.openxmlformats.org/officeDocument/2006/relationships/hyperlink" Target="https://www.megasoftware.net/"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Gill Sans" charset="0"/>
                <a:ea typeface="MS PGothic" panose="020B0600070205080204" pitchFamily="34" charset="-128"/>
                <a:cs typeface="ＭＳ Ｐゴシック" charset="0"/>
              </a:rPr>
              <a:t>Slide 1:  </a:t>
            </a:r>
            <a:r>
              <a:rPr lang="en-US" sz="1200" kern="1200" dirty="0" err="1" smtClean="0">
                <a:solidFill>
                  <a:schemeClr val="tx1"/>
                </a:solidFill>
                <a:effectLst/>
                <a:latin typeface="Gill Sans" charset="0"/>
                <a:ea typeface="MS PGothic" panose="020B0600070205080204" pitchFamily="34" charset="-128"/>
                <a:cs typeface="ＭＳ Ｐゴシック" charset="0"/>
              </a:rPr>
              <a:t>Phylogenetics</a:t>
            </a:r>
            <a:r>
              <a:rPr lang="en-US" sz="1200" kern="1200" dirty="0" smtClean="0">
                <a:solidFill>
                  <a:schemeClr val="tx1"/>
                </a:solidFill>
                <a:effectLst/>
                <a:latin typeface="Gill Sans" charset="0"/>
                <a:ea typeface="MS PGothic" panose="020B0600070205080204" pitchFamily="34" charset="-128"/>
                <a:cs typeface="ＭＳ Ｐゴシック" charset="0"/>
              </a:rPr>
              <a:t> </a:t>
            </a:r>
          </a:p>
          <a:p>
            <a:r>
              <a:rPr lang="en-US" sz="1200" kern="1200" dirty="0" smtClean="0">
                <a:solidFill>
                  <a:schemeClr val="tx1"/>
                </a:solidFill>
                <a:effectLst/>
                <a:latin typeface="Gill Sans" charset="0"/>
                <a:ea typeface="MS PGothic" panose="020B0600070205080204" pitchFamily="34" charset="-128"/>
                <a:cs typeface="ＭＳ Ｐゴシック" charset="0"/>
              </a:rPr>
              <a:t>For this slide deck, we are giving only a brief introduction to this complex topic, defining a few terms and talking in general about how one does this.  For more information, we highly recommend </a:t>
            </a:r>
            <a:r>
              <a:rPr lang="en-US" sz="1200" b="1" kern="1200" dirty="0" smtClean="0">
                <a:solidFill>
                  <a:schemeClr val="tx1"/>
                </a:solidFill>
                <a:effectLst/>
                <a:latin typeface="Gill Sans" charset="0"/>
                <a:ea typeface="MS PGothic" panose="020B0600070205080204" pitchFamily="34" charset="-128"/>
                <a:cs typeface="ＭＳ Ｐゴシック" charset="0"/>
              </a:rPr>
              <a:t>“Phylogenetic Trees Made Easy: A How To Manual” by Barry Hall (ISBN-13: 978-0878936069). </a:t>
            </a:r>
          </a:p>
          <a:p>
            <a:endParaRPr lang="en-US" dirty="0"/>
          </a:p>
        </p:txBody>
      </p:sp>
    </p:spTree>
    <p:extLst>
      <p:ext uri="{BB962C8B-B14F-4D97-AF65-F5344CB8AC3E}">
        <p14:creationId xmlns:p14="http://schemas.microsoft.com/office/powerpoint/2010/main" val="3710356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Gill Sans" charset="0"/>
                <a:ea typeface="MS PGothic" panose="020B0600070205080204" pitchFamily="34" charset="-128"/>
                <a:cs typeface="ＭＳ Ｐゴシック" charset="0"/>
              </a:rPr>
              <a:t>Slide 10: </a:t>
            </a:r>
            <a:r>
              <a:rPr lang="en-US" sz="1200" kern="1200" dirty="0" smtClean="0">
                <a:solidFill>
                  <a:schemeClr val="tx1"/>
                </a:solidFill>
                <a:effectLst/>
                <a:latin typeface="Gill Sans" charset="0"/>
                <a:ea typeface="MS PGothic" panose="020B0600070205080204" pitchFamily="34" charset="-128"/>
                <a:cs typeface="ＭＳ Ｐゴシック" charset="0"/>
              </a:rPr>
              <a:t>How do we begin to construct a phylogenetic tree?  </a:t>
            </a:r>
          </a:p>
          <a:p>
            <a:r>
              <a:rPr lang="en-US" sz="1200" kern="1200" dirty="0" smtClean="0">
                <a:solidFill>
                  <a:schemeClr val="tx1"/>
                </a:solidFill>
                <a:effectLst/>
                <a:latin typeface="Gill Sans" charset="0"/>
                <a:ea typeface="MS PGothic" panose="020B0600070205080204" pitchFamily="34" charset="-128"/>
                <a:cs typeface="ＭＳ Ｐゴシック" charset="0"/>
              </a:rPr>
              <a:t>The first step is database search and sequence retrieval based on BLAST to identify potential homologs. These data can be accessed from NCBI as we discussed in Part II - Databases. </a:t>
            </a:r>
          </a:p>
          <a:p>
            <a:r>
              <a:rPr lang="en-US" sz="1200" kern="1200" dirty="0" smtClean="0">
                <a:solidFill>
                  <a:schemeClr val="tx1"/>
                </a:solidFill>
                <a:effectLst/>
                <a:latin typeface="Gill Sans" charset="0"/>
                <a:ea typeface="MS PGothic" panose="020B0600070205080204" pitchFamily="34" charset="-128"/>
                <a:cs typeface="ＭＳ Ｐゴシック" charset="0"/>
              </a:rPr>
              <a:t> </a:t>
            </a:r>
          </a:p>
          <a:p>
            <a:r>
              <a:rPr lang="en-US" sz="1200" kern="1200" dirty="0" smtClean="0">
                <a:solidFill>
                  <a:schemeClr val="tx1"/>
                </a:solidFill>
                <a:effectLst/>
                <a:latin typeface="Gill Sans" charset="0"/>
                <a:ea typeface="MS PGothic" panose="020B0600070205080204" pitchFamily="34" charset="-128"/>
                <a:cs typeface="ＭＳ Ｐゴシック" charset="0"/>
              </a:rPr>
              <a:t>After we have our sequences we need to create a multiple sequence alignment based on the comparative genomics techniques we learned in Part IV – Comparative Genomics.</a:t>
            </a:r>
          </a:p>
          <a:p>
            <a:r>
              <a:rPr lang="en-US" sz="1200" kern="1200" dirty="0" smtClean="0">
                <a:solidFill>
                  <a:schemeClr val="tx1"/>
                </a:solidFill>
                <a:effectLst/>
                <a:latin typeface="Gill Sans" charset="0"/>
                <a:ea typeface="MS PGothic" panose="020B0600070205080204" pitchFamily="34" charset="-128"/>
                <a:cs typeface="ＭＳ Ｐゴシック" charset="0"/>
              </a:rPr>
              <a:t> </a:t>
            </a:r>
          </a:p>
          <a:p>
            <a:r>
              <a:rPr lang="en-US" sz="1200" kern="1200" dirty="0" smtClean="0">
                <a:solidFill>
                  <a:schemeClr val="tx1"/>
                </a:solidFill>
                <a:effectLst/>
                <a:latin typeface="Gill Sans" charset="0"/>
                <a:ea typeface="MS PGothic" panose="020B0600070205080204" pitchFamily="34" charset="-128"/>
                <a:cs typeface="ＭＳ Ｐゴシック" charset="0"/>
              </a:rPr>
              <a:t>Then the next step is to identify a method of analysis. Here we will discuss three methods that can be used. </a:t>
            </a:r>
          </a:p>
          <a:p>
            <a:r>
              <a:rPr lang="en-US" sz="1200" kern="1200" dirty="0" smtClean="0">
                <a:solidFill>
                  <a:schemeClr val="tx1"/>
                </a:solidFill>
                <a:effectLst/>
                <a:latin typeface="Gill Sans" charset="0"/>
                <a:ea typeface="MS PGothic" panose="020B0600070205080204" pitchFamily="34" charset="-128"/>
                <a:cs typeface="ＭＳ Ｐゴシック" charset="0"/>
              </a:rPr>
              <a:t> </a:t>
            </a:r>
          </a:p>
          <a:p>
            <a:r>
              <a:rPr lang="en-US" sz="1200" kern="1200" dirty="0" smtClean="0">
                <a:solidFill>
                  <a:schemeClr val="tx1"/>
                </a:solidFill>
                <a:effectLst/>
                <a:latin typeface="Gill Sans" charset="0"/>
                <a:ea typeface="MS PGothic" panose="020B0600070205080204" pitchFamily="34" charset="-128"/>
                <a:cs typeface="ＭＳ Ｐゴシック" charset="0"/>
              </a:rPr>
              <a:t>The last step is construction and evaluation of the tree.  Is it useful for our hypothesis?  Can it be refined?  </a:t>
            </a:r>
          </a:p>
          <a:p>
            <a:endParaRPr lang="en-US" dirty="0"/>
          </a:p>
        </p:txBody>
      </p:sp>
    </p:spTree>
    <p:extLst>
      <p:ext uri="{BB962C8B-B14F-4D97-AF65-F5344CB8AC3E}">
        <p14:creationId xmlns:p14="http://schemas.microsoft.com/office/powerpoint/2010/main" val="11103472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1200" b="1" kern="1200" dirty="0" smtClean="0">
                <a:solidFill>
                  <a:schemeClr val="tx1"/>
                </a:solidFill>
                <a:effectLst/>
                <a:latin typeface="Gill Sans" charset="0"/>
                <a:ea typeface="MS PGothic" panose="020B0600070205080204" pitchFamily="34" charset="-128"/>
                <a:cs typeface="ＭＳ Ｐゴシック" charset="0"/>
              </a:rPr>
              <a:t>Slide 11</a:t>
            </a:r>
            <a:r>
              <a:rPr lang="en-US" sz="1200" kern="1200" dirty="0" smtClean="0">
                <a:solidFill>
                  <a:schemeClr val="tx1"/>
                </a:solidFill>
                <a:effectLst/>
                <a:latin typeface="Gill Sans" charset="0"/>
                <a:ea typeface="MS PGothic" panose="020B0600070205080204" pitchFamily="34" charset="-128"/>
                <a:cs typeface="ＭＳ Ｐゴシック" charset="0"/>
              </a:rPr>
              <a:t>:  Some additional details about collecting sequences.  Many of the details for obtaining sequences were described earlier in this series, but it is important to consider the reason for tree construction at the outset.  What hypothesis are you testing?  That will drive the kinds of sequences you plan to obtain – for example:  should they be closely or distantly related?  </a:t>
            </a:r>
          </a:p>
          <a:p>
            <a:endParaRPr lang="en-US" dirty="0"/>
          </a:p>
        </p:txBody>
      </p:sp>
    </p:spTree>
    <p:extLst>
      <p:ext uri="{BB962C8B-B14F-4D97-AF65-F5344CB8AC3E}">
        <p14:creationId xmlns:p14="http://schemas.microsoft.com/office/powerpoint/2010/main" val="11877176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2929" name="Rectangle 1"/>
          <p:cNvSpPr>
            <a:spLocks noGrp="1" noRot="1" noChangeAspect="1" noChangeArrowheads="1" noTextEdit="1"/>
          </p:cNvSpPr>
          <p:nvPr>
            <p:ph type="sldImg"/>
          </p:nvPr>
        </p:nvSpPr>
        <p:spPr>
          <a:solidFill>
            <a:srgbClr val="FFFFFF"/>
          </a:solidFill>
          <a:ln/>
        </p:spPr>
      </p:sp>
      <p:sp>
        <p:nvSpPr>
          <p:cNvPr id="892930" name="Rectangle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smtClean="0">
                <a:solidFill>
                  <a:schemeClr val="tx1"/>
                </a:solidFill>
                <a:effectLst/>
                <a:latin typeface="Gill Sans" charset="0"/>
                <a:ea typeface="MS PGothic" panose="020B0600070205080204" pitchFamily="34" charset="-128"/>
                <a:cs typeface="ＭＳ Ｐゴシック" charset="0"/>
              </a:rPr>
              <a:t>Slide 12:  </a:t>
            </a:r>
            <a:r>
              <a:rPr lang="en-US" sz="1200" kern="1200" dirty="0" smtClean="0">
                <a:solidFill>
                  <a:schemeClr val="tx1"/>
                </a:solidFill>
                <a:effectLst/>
                <a:latin typeface="Gill Sans" charset="0"/>
                <a:ea typeface="MS PGothic" panose="020B0600070205080204" pitchFamily="34" charset="-128"/>
                <a:cs typeface="ＭＳ Ｐゴシック" charset="0"/>
              </a:rPr>
              <a:t>Once you have obtained your sequences and aligned them, then what?  You need to think about what method you would like to use to construct your tree.  </a:t>
            </a:r>
          </a:p>
          <a:p>
            <a:r>
              <a:rPr lang="en-US" sz="1200" b="1" kern="1200" dirty="0" smtClean="0">
                <a:solidFill>
                  <a:schemeClr val="tx1"/>
                </a:solidFill>
                <a:effectLst/>
                <a:latin typeface="Gill Sans" charset="0"/>
                <a:ea typeface="MS PGothic" panose="020B0600070205080204" pitchFamily="34" charset="-128"/>
                <a:cs typeface="ＭＳ Ｐゴシック" charset="0"/>
              </a:rPr>
              <a:t> </a:t>
            </a:r>
            <a:endParaRPr lang="en-US" sz="1200" kern="1200" dirty="0" smtClean="0">
              <a:solidFill>
                <a:schemeClr val="tx1"/>
              </a:solidFill>
              <a:effectLst/>
              <a:latin typeface="Gill Sans" charset="0"/>
              <a:ea typeface="MS PGothic" panose="020B0600070205080204" pitchFamily="34" charset="-128"/>
              <a:cs typeface="ＭＳ Ｐゴシック" charset="0"/>
            </a:endParaRPr>
          </a:p>
          <a:p>
            <a:r>
              <a:rPr lang="en-US" sz="1200" kern="1200" dirty="0" smtClean="0">
                <a:solidFill>
                  <a:schemeClr val="tx1"/>
                </a:solidFill>
                <a:effectLst/>
                <a:latin typeface="Gill Sans" charset="0"/>
                <a:ea typeface="MS PGothic" panose="020B0600070205080204" pitchFamily="34" charset="-128"/>
                <a:cs typeface="ＭＳ Ｐゴシック" charset="0"/>
              </a:rPr>
              <a:t>Distance based methods measure the dissimilarity between two sequences and constructs a tree based on a distance matrix. Two examples are the UPGMA (Unweighted Pair Group Method with Arithmetic Mean) method and the neighbor joining method. </a:t>
            </a:r>
          </a:p>
          <a:p>
            <a:r>
              <a:rPr lang="en-US" sz="1200" kern="1200" dirty="0" smtClean="0">
                <a:solidFill>
                  <a:schemeClr val="tx1"/>
                </a:solidFill>
                <a:effectLst/>
                <a:latin typeface="Gill Sans" charset="0"/>
                <a:ea typeface="MS PGothic" panose="020B0600070205080204" pitchFamily="34" charset="-128"/>
                <a:cs typeface="ＭＳ Ｐゴシック" charset="0"/>
              </a:rPr>
              <a:t> </a:t>
            </a:r>
          </a:p>
          <a:p>
            <a:r>
              <a:rPr lang="en-US" sz="1200" kern="1200" dirty="0" smtClean="0">
                <a:solidFill>
                  <a:schemeClr val="tx1"/>
                </a:solidFill>
                <a:effectLst/>
                <a:latin typeface="Gill Sans" charset="0"/>
                <a:ea typeface="MS PGothic" panose="020B0600070205080204" pitchFamily="34" charset="-128"/>
                <a:cs typeface="ＭＳ Ｐゴシック" charset="0"/>
              </a:rPr>
              <a:t>The maximum parsimony method chooses the best phylogeny based on the smallest number of changes between each character state. </a:t>
            </a:r>
          </a:p>
          <a:p>
            <a:r>
              <a:rPr lang="en-US" sz="1200" kern="1200" dirty="0" smtClean="0">
                <a:solidFill>
                  <a:schemeClr val="tx1"/>
                </a:solidFill>
                <a:effectLst/>
                <a:latin typeface="Gill Sans" charset="0"/>
                <a:ea typeface="MS PGothic" panose="020B0600070205080204" pitchFamily="34" charset="-128"/>
                <a:cs typeface="ＭＳ Ｐゴシック" charset="0"/>
              </a:rPr>
              <a:t> </a:t>
            </a:r>
          </a:p>
          <a:p>
            <a:r>
              <a:rPr lang="en-US" sz="1200" kern="1200" dirty="0" smtClean="0">
                <a:solidFill>
                  <a:schemeClr val="tx1"/>
                </a:solidFill>
                <a:effectLst/>
                <a:latin typeface="Gill Sans" charset="0"/>
                <a:ea typeface="MS PGothic" panose="020B0600070205080204" pitchFamily="34" charset="-128"/>
                <a:cs typeface="ＭＳ Ｐゴシック" charset="0"/>
              </a:rPr>
              <a:t>The maximum likelihood method uses a substitution model that assesses the probability of certain mutations and uses a substitution model to generate a tree.  </a:t>
            </a:r>
          </a:p>
          <a:p>
            <a:r>
              <a:rPr lang="en-US" sz="1200" kern="1200" dirty="0" smtClean="0">
                <a:solidFill>
                  <a:schemeClr val="tx1"/>
                </a:solidFill>
                <a:effectLst/>
                <a:latin typeface="Gill Sans" charset="0"/>
                <a:ea typeface="MS PGothic" panose="020B0600070205080204" pitchFamily="34" charset="-128"/>
                <a:cs typeface="ＭＳ Ｐゴシック" charset="0"/>
              </a:rPr>
              <a:t> </a:t>
            </a:r>
          </a:p>
          <a:p>
            <a:r>
              <a:rPr lang="en-US" sz="1200" kern="1200" dirty="0" smtClean="0">
                <a:solidFill>
                  <a:schemeClr val="tx1"/>
                </a:solidFill>
                <a:effectLst/>
                <a:latin typeface="Gill Sans" charset="0"/>
                <a:ea typeface="MS PGothic" panose="020B0600070205080204" pitchFamily="34" charset="-128"/>
                <a:cs typeface="ＭＳ Ｐゴシック" charset="0"/>
              </a:rPr>
              <a:t>Over the next few slides we’ll discuss each of these in a little more detail.  </a:t>
            </a:r>
          </a:p>
          <a:p>
            <a:pPr marL="596900" indent="-381000" eaLnBrk="1" hangingPunct="1"/>
            <a:endParaRPr lang="en-US" altLang="en-US" sz="1800" dirty="0">
              <a:latin typeface="Helvetica" panose="020B0604020202020204" pitchFamily="34" charset="0"/>
              <a:sym typeface="Helvetica"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1200" b="1" kern="1200" dirty="0" smtClean="0">
                <a:solidFill>
                  <a:schemeClr val="tx1"/>
                </a:solidFill>
                <a:effectLst/>
                <a:latin typeface="Gill Sans" charset="0"/>
                <a:ea typeface="MS PGothic" panose="020B0600070205080204" pitchFamily="34" charset="-128"/>
                <a:cs typeface="ＭＳ Ｐゴシック" charset="0"/>
              </a:rPr>
              <a:t>Slide 13: </a:t>
            </a:r>
            <a:r>
              <a:rPr lang="en-US" sz="1200" kern="1200" dirty="0" smtClean="0">
                <a:solidFill>
                  <a:schemeClr val="tx1"/>
                </a:solidFill>
                <a:effectLst/>
                <a:latin typeface="Gill Sans" charset="0"/>
                <a:ea typeface="MS PGothic" panose="020B0600070205080204" pitchFamily="34" charset="-128"/>
                <a:cs typeface="ＭＳ Ｐゴシック" charset="0"/>
              </a:rPr>
              <a:t>UPGMA refers to Unweighted Pair Group Method with Arithmetic Mean. Here we have three organisms, A, B and C which are placed in a distance matrix. This model calculates the dissimilarity between AB, AC, and BC. Here we see that A and B are most closely related to each other, so those two taxa are placed on the same clade. In the next step C is compared to the mean of A and B where they are collapsed into a single composite taxon. This step can be repeated multiple times for more taxa. </a:t>
            </a:r>
          </a:p>
          <a:p>
            <a:endParaRPr lang="en-US" dirty="0"/>
          </a:p>
        </p:txBody>
      </p:sp>
    </p:spTree>
    <p:extLst>
      <p:ext uri="{BB962C8B-B14F-4D97-AF65-F5344CB8AC3E}">
        <p14:creationId xmlns:p14="http://schemas.microsoft.com/office/powerpoint/2010/main" val="2491328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Gill Sans" charset="0"/>
                <a:ea typeface="MS PGothic" panose="020B0600070205080204" pitchFamily="34" charset="-128"/>
                <a:cs typeface="ＭＳ Ｐゴシック" charset="0"/>
              </a:rPr>
              <a:t>Slide 14: </a:t>
            </a:r>
            <a:r>
              <a:rPr lang="en-US" sz="1200" kern="1200" dirty="0" smtClean="0">
                <a:solidFill>
                  <a:schemeClr val="tx1"/>
                </a:solidFill>
                <a:effectLst/>
                <a:latin typeface="Gill Sans" charset="0"/>
                <a:ea typeface="MS PGothic" panose="020B0600070205080204" pitchFamily="34" charset="-128"/>
                <a:cs typeface="ＭＳ Ｐゴシック" charset="0"/>
              </a:rPr>
              <a:t>For the Neighbor-joining method the taxa under consideration are arranged into a star tree shape. Now the model separates every pair of taxa and calculates the total branch length based on some dissimilarity parameter. Then the pair of taxa that minimizes the total branch length is picked and this branch is collapsed into a single taxon. Then the process starts again with this collapsed taxon part of the star tree formation, until all the taxa are joined together.</a:t>
            </a:r>
            <a:r>
              <a:rPr lang="en-US" dirty="0" smtClean="0">
                <a:effectLst/>
              </a:rPr>
              <a:t> </a:t>
            </a:r>
            <a:endParaRPr lang="en-US" dirty="0"/>
          </a:p>
        </p:txBody>
      </p:sp>
    </p:spTree>
    <p:extLst>
      <p:ext uri="{BB962C8B-B14F-4D97-AF65-F5344CB8AC3E}">
        <p14:creationId xmlns:p14="http://schemas.microsoft.com/office/powerpoint/2010/main" val="17308374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1200" b="1" kern="1200" dirty="0" smtClean="0">
                <a:solidFill>
                  <a:schemeClr val="tx1"/>
                </a:solidFill>
                <a:effectLst/>
                <a:latin typeface="Gill Sans" charset="0"/>
                <a:ea typeface="MS PGothic" panose="020B0600070205080204" pitchFamily="34" charset="-128"/>
                <a:cs typeface="ＭＳ Ｐゴシック" charset="0"/>
              </a:rPr>
              <a:t>Slide 15: </a:t>
            </a:r>
            <a:r>
              <a:rPr lang="en-US" sz="1200" kern="1200" dirty="0" smtClean="0">
                <a:solidFill>
                  <a:schemeClr val="tx1"/>
                </a:solidFill>
                <a:effectLst/>
                <a:latin typeface="Gill Sans" charset="0"/>
                <a:ea typeface="MS PGothic" panose="020B0600070205080204" pitchFamily="34" charset="-128"/>
                <a:cs typeface="ＭＳ Ｐゴシック" charset="0"/>
              </a:rPr>
              <a:t>The maximum parsimony method puts an emphasis on the least number of changes from the original character state as being the best phylogeny. Here in this example we have 4 sequences, and they are placed in three different arrangements. And then the model looks for the one case in which the least number of point mutations can explain their placement on the phylogenetic tree. Then this tree is picked as the output. In this example, the top tree has the fewest number of changes. </a:t>
            </a:r>
          </a:p>
          <a:p>
            <a:endParaRPr lang="en-US" dirty="0"/>
          </a:p>
        </p:txBody>
      </p:sp>
    </p:spTree>
    <p:extLst>
      <p:ext uri="{BB962C8B-B14F-4D97-AF65-F5344CB8AC3E}">
        <p14:creationId xmlns:p14="http://schemas.microsoft.com/office/powerpoint/2010/main" val="8725656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81" name="Rectangle 1"/>
          <p:cNvSpPr>
            <a:spLocks noGrp="1" noRot="1" noChangeAspect="1" noChangeArrowheads="1" noTextEdit="1"/>
          </p:cNvSpPr>
          <p:nvPr>
            <p:ph type="sldImg"/>
          </p:nvPr>
        </p:nvSpPr>
        <p:spPr>
          <a:solidFill>
            <a:srgbClr val="FFFFFF"/>
          </a:solidFill>
          <a:ln/>
        </p:spPr>
      </p:sp>
      <p:sp>
        <p:nvSpPr>
          <p:cNvPr id="890882" name="Rectangle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b="1" kern="1200" dirty="0" smtClean="0">
                <a:solidFill>
                  <a:schemeClr val="tx1"/>
                </a:solidFill>
                <a:effectLst/>
                <a:latin typeface="Gill Sans" charset="0"/>
                <a:ea typeface="MS PGothic" panose="020B0600070205080204" pitchFamily="34" charset="-128"/>
                <a:cs typeface="ＭＳ Ｐゴシック" charset="0"/>
              </a:rPr>
              <a:t>Slide 16: </a:t>
            </a:r>
            <a:r>
              <a:rPr lang="en-US" sz="1200" kern="1200" dirty="0" smtClean="0">
                <a:solidFill>
                  <a:schemeClr val="tx1"/>
                </a:solidFill>
                <a:effectLst/>
                <a:latin typeface="Gill Sans" charset="0"/>
                <a:ea typeface="MS PGothic" panose="020B0600070205080204" pitchFamily="34" charset="-128"/>
                <a:cs typeface="ＭＳ Ｐゴシック" charset="0"/>
              </a:rPr>
              <a:t>For maximum likelihood method, the HKY85 method which was discussed previously in Part IV – Comparative Genomics is used as the substitution model and then can be used to create the phylogenetic tree. </a:t>
            </a:r>
          </a:p>
          <a:p>
            <a:pPr eaLnBrk="1" hangingPunct="1"/>
            <a:endParaRPr lang="en-US" altLang="en-US" sz="1600" dirty="0">
              <a:latin typeface="Helvetica" panose="020B0604020202020204" pitchFamily="34" charset="0"/>
              <a:sym typeface="Helvetica" panose="020B0604020202020204" pitchFamily="34" charset="0"/>
            </a:endParaRPr>
          </a:p>
        </p:txBody>
      </p:sp>
    </p:spTree>
    <p:extLst>
      <p:ext uri="{BB962C8B-B14F-4D97-AF65-F5344CB8AC3E}">
        <p14:creationId xmlns:p14="http://schemas.microsoft.com/office/powerpoint/2010/main" val="26914147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Gill Sans" charset="0"/>
                <a:ea typeface="MS PGothic" panose="020B0600070205080204" pitchFamily="34" charset="-128"/>
                <a:cs typeface="ＭＳ Ｐゴシック" charset="0"/>
              </a:rPr>
              <a:t>Slide 17:  </a:t>
            </a:r>
            <a:r>
              <a:rPr lang="en-US" sz="1200" kern="1200" dirty="0" smtClean="0">
                <a:solidFill>
                  <a:schemeClr val="tx1"/>
                </a:solidFill>
                <a:effectLst/>
                <a:latin typeface="Gill Sans" charset="0"/>
                <a:ea typeface="MS PGothic" panose="020B0600070205080204" pitchFamily="34" charset="-128"/>
                <a:cs typeface="ＭＳ Ｐゴシック" charset="0"/>
              </a:rPr>
              <a:t>This slide shows a comparison of all three methods and lists their strengths and weaknesses. The Distance Method has the fastest computational speed but the sequences need to be evolutionarily close for this method to work. Also by compressing sequence information into a single number we lose out on information. </a:t>
            </a:r>
          </a:p>
          <a:p>
            <a:r>
              <a:rPr lang="en-US" sz="1200" kern="1200" dirty="0" smtClean="0">
                <a:solidFill>
                  <a:schemeClr val="tx1"/>
                </a:solidFill>
                <a:effectLst/>
                <a:latin typeface="Gill Sans" charset="0"/>
                <a:ea typeface="MS PGothic" panose="020B0600070205080204" pitchFamily="34" charset="-128"/>
                <a:cs typeface="ＭＳ Ｐゴシック" charset="0"/>
              </a:rPr>
              <a:t> </a:t>
            </a:r>
          </a:p>
          <a:p>
            <a:r>
              <a:rPr lang="en-US" sz="1200" kern="1200" dirty="0" smtClean="0">
                <a:solidFill>
                  <a:schemeClr val="tx1"/>
                </a:solidFill>
                <a:effectLst/>
                <a:latin typeface="Gill Sans" charset="0"/>
                <a:ea typeface="MS PGothic" panose="020B0600070205080204" pitchFamily="34" charset="-128"/>
                <a:cs typeface="ＭＳ Ｐゴシック" charset="0"/>
              </a:rPr>
              <a:t>The Maximum Parsimony method is faster than Maximum Likelihood and gives information on ancestral relationships between the taxa. One flaw of this method is that the minimum number of evolutionary changes used to calculate the tree may give biased results. </a:t>
            </a:r>
          </a:p>
          <a:p>
            <a:r>
              <a:rPr lang="en-US" sz="1200" kern="1200" dirty="0" smtClean="0">
                <a:solidFill>
                  <a:schemeClr val="tx1"/>
                </a:solidFill>
                <a:effectLst/>
                <a:latin typeface="Gill Sans" charset="0"/>
                <a:ea typeface="MS PGothic" panose="020B0600070205080204" pitchFamily="34" charset="-128"/>
                <a:cs typeface="ＭＳ Ｐゴシック" charset="0"/>
              </a:rPr>
              <a:t> </a:t>
            </a:r>
          </a:p>
          <a:p>
            <a:r>
              <a:rPr lang="en-US" sz="1200" kern="1200" dirty="0" smtClean="0">
                <a:solidFill>
                  <a:schemeClr val="tx1"/>
                </a:solidFill>
                <a:effectLst/>
                <a:latin typeface="Gill Sans" charset="0"/>
                <a:ea typeface="MS PGothic" panose="020B0600070205080204" pitchFamily="34" charset="-128"/>
                <a:cs typeface="ＭＳ Ｐゴシック" charset="0"/>
              </a:rPr>
              <a:t>Maximum Likelihood is thought to be the most accurate method and generates multiple trees before picking the best one. It takes more computational time than the other methods and is impractical for large datasets. </a:t>
            </a:r>
          </a:p>
          <a:p>
            <a:r>
              <a:rPr lang="en-US" sz="1200" kern="1200" dirty="0" smtClean="0">
                <a:solidFill>
                  <a:schemeClr val="tx1"/>
                </a:solidFill>
                <a:effectLst/>
                <a:latin typeface="Gill Sans" charset="0"/>
                <a:ea typeface="MS PGothic" panose="020B0600070205080204" pitchFamily="34" charset="-128"/>
                <a:cs typeface="ＭＳ Ｐゴシック" charset="0"/>
              </a:rPr>
              <a:t> </a:t>
            </a:r>
          </a:p>
          <a:p>
            <a:r>
              <a:rPr lang="en-US" sz="1200" kern="1200" dirty="0" smtClean="0">
                <a:solidFill>
                  <a:schemeClr val="tx1"/>
                </a:solidFill>
                <a:effectLst/>
                <a:latin typeface="Gill Sans" charset="0"/>
                <a:ea typeface="MS PGothic" panose="020B0600070205080204" pitchFamily="34" charset="-128"/>
                <a:cs typeface="ＭＳ Ｐゴシック" charset="0"/>
              </a:rPr>
              <a:t>Based on the type of data that you want to compare. you can make a decision about which method will be suitable to generating your tree. An important feature of MEGA, which we use as the basis for the exercise that follows this slide deck, is that it tells you the best method to use based on your data. </a:t>
            </a:r>
          </a:p>
          <a:p>
            <a:endParaRPr lang="en-US" dirty="0"/>
          </a:p>
        </p:txBody>
      </p:sp>
    </p:spTree>
    <p:extLst>
      <p:ext uri="{BB962C8B-B14F-4D97-AF65-F5344CB8AC3E}">
        <p14:creationId xmlns:p14="http://schemas.microsoft.com/office/powerpoint/2010/main" val="34483733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Gill Sans" charset="0"/>
                <a:ea typeface="MS PGothic" panose="020B0600070205080204" pitchFamily="34" charset="-128"/>
                <a:cs typeface="ＭＳ Ｐゴシック" charset="0"/>
              </a:rPr>
              <a:t>Slide 18: </a:t>
            </a:r>
            <a:r>
              <a:rPr lang="en-US" sz="1200" kern="1200" dirty="0" smtClean="0">
                <a:solidFill>
                  <a:schemeClr val="tx1"/>
                </a:solidFill>
                <a:effectLst/>
                <a:latin typeface="Gill Sans" charset="0"/>
                <a:ea typeface="MS PGothic" panose="020B0600070205080204" pitchFamily="34" charset="-128"/>
                <a:cs typeface="ＭＳ Ｐゴシック" charset="0"/>
              </a:rPr>
              <a:t>Finally, to assess the reproducibility of your phylogenetic tree you can use the process of bootstrapping. The bootstrap test resamples the alignments and constructs trees from the re-sampled data. You can then generate a number which tells you how many times a particular arrangement of taxa was generated out of multiple simulations. In the example on the slide 89 out of 100 times taxa 1 and 2 and taxa 3 and 4 were on the same clade, respectively. The bootstrapping number corresponds to accuracy of the arrangement of the clades in the phylogenetic tree, numbers approaching 100 are more accurate than lower numbers. </a:t>
            </a:r>
            <a:endParaRPr lang="en-US" sz="1200" kern="1200" dirty="0">
              <a:solidFill>
                <a:schemeClr val="tx1"/>
              </a:solidFill>
              <a:effectLst/>
              <a:latin typeface="Gill Sans" charset="0"/>
              <a:ea typeface="MS PGothic" panose="020B0600070205080204" pitchFamily="34" charset="-128"/>
              <a:cs typeface="ＭＳ Ｐゴシック" charset="0"/>
            </a:endParaRPr>
          </a:p>
        </p:txBody>
      </p:sp>
    </p:spTree>
    <p:extLst>
      <p:ext uri="{BB962C8B-B14F-4D97-AF65-F5344CB8AC3E}">
        <p14:creationId xmlns:p14="http://schemas.microsoft.com/office/powerpoint/2010/main" val="13558207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1200" b="1" kern="1200" dirty="0" smtClean="0">
                <a:solidFill>
                  <a:schemeClr val="tx1"/>
                </a:solidFill>
                <a:effectLst/>
                <a:latin typeface="Gill Sans" charset="0"/>
                <a:ea typeface="MS PGothic" panose="020B0600070205080204" pitchFamily="34" charset="-128"/>
                <a:cs typeface="ＭＳ Ｐゴシック" charset="0"/>
              </a:rPr>
              <a:t>Slide 19: </a:t>
            </a:r>
            <a:r>
              <a:rPr lang="en-US" sz="1200" kern="1200" dirty="0" smtClean="0">
                <a:solidFill>
                  <a:schemeClr val="tx1"/>
                </a:solidFill>
                <a:effectLst/>
                <a:latin typeface="Gill Sans" charset="0"/>
                <a:ea typeface="MS PGothic" panose="020B0600070205080204" pitchFamily="34" charset="-128"/>
                <a:cs typeface="ＭＳ Ｐゴシック" charset="0"/>
              </a:rPr>
              <a:t>A few notes about MEGA – MEGA is a free software package that is useful for creating phylogenetic trees.  It can be downloaded from here: </a:t>
            </a:r>
            <a:r>
              <a:rPr lang="en-US" sz="1200" u="sng" kern="1200" dirty="0" smtClean="0">
                <a:solidFill>
                  <a:schemeClr val="tx1"/>
                </a:solidFill>
                <a:effectLst/>
                <a:latin typeface="Gill Sans" charset="0"/>
                <a:ea typeface="MS PGothic" panose="020B0600070205080204" pitchFamily="34" charset="-128"/>
                <a:cs typeface="ＭＳ Ｐゴシック" charset="0"/>
                <a:hlinkClick r:id="rId3"/>
              </a:rPr>
              <a:t>https://www.megasoftware.net/</a:t>
            </a:r>
            <a:r>
              <a:rPr lang="en-US" sz="1200" kern="1200" dirty="0" smtClean="0">
                <a:solidFill>
                  <a:schemeClr val="tx1"/>
                </a:solidFill>
                <a:effectLst/>
                <a:latin typeface="Gill Sans" charset="0"/>
                <a:ea typeface="MS PGothic" panose="020B0600070205080204" pitchFamily="34" charset="-128"/>
                <a:cs typeface="ＭＳ Ｐゴシック" charset="0"/>
              </a:rPr>
              <a:t>.  The current version is MEGA7.  Be sure to download the version that matches your operating system.  You also have the option of downloading a GUI version or a command-line version.  The version used in the exercise following this slide deck assumes the GUI version.  One caution – MEGA generally works better on Windows machines, although the Mac </a:t>
            </a:r>
            <a:r>
              <a:rPr lang="en-US" sz="1200" kern="1200" dirty="0" err="1" smtClean="0">
                <a:solidFill>
                  <a:schemeClr val="tx1"/>
                </a:solidFill>
                <a:effectLst/>
                <a:latin typeface="Gill Sans" charset="0"/>
                <a:ea typeface="MS PGothic" panose="020B0600070205080204" pitchFamily="34" charset="-128"/>
                <a:cs typeface="ＭＳ Ｐゴシック" charset="0"/>
              </a:rPr>
              <a:t>iOS</a:t>
            </a:r>
            <a:r>
              <a:rPr lang="en-US" sz="1200" kern="1200" dirty="0" smtClean="0">
                <a:solidFill>
                  <a:schemeClr val="tx1"/>
                </a:solidFill>
                <a:effectLst/>
                <a:latin typeface="Gill Sans" charset="0"/>
                <a:ea typeface="MS PGothic" panose="020B0600070205080204" pitchFamily="34" charset="-128"/>
                <a:cs typeface="ＭＳ Ｐゴシック" charset="0"/>
              </a:rPr>
              <a:t> version of MEGA7 isn’t nearly as problematic as older versions of MEGA.  </a:t>
            </a:r>
          </a:p>
          <a:p>
            <a:endParaRPr lang="en-US" dirty="0"/>
          </a:p>
        </p:txBody>
      </p:sp>
    </p:spTree>
    <p:extLst>
      <p:ext uri="{BB962C8B-B14F-4D97-AF65-F5344CB8AC3E}">
        <p14:creationId xmlns:p14="http://schemas.microsoft.com/office/powerpoint/2010/main" val="4176143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1200" b="1" kern="1200" dirty="0" smtClean="0">
                <a:solidFill>
                  <a:schemeClr val="tx1"/>
                </a:solidFill>
                <a:effectLst/>
                <a:latin typeface="Gill Sans" charset="0"/>
                <a:ea typeface="MS PGothic" panose="020B0600070205080204" pitchFamily="34" charset="-128"/>
                <a:cs typeface="ＭＳ Ｐゴシック" charset="0"/>
              </a:rPr>
              <a:t>Slide 2: </a:t>
            </a:r>
            <a:r>
              <a:rPr lang="en-US" sz="1200" kern="1200" dirty="0" smtClean="0">
                <a:solidFill>
                  <a:schemeClr val="tx1"/>
                </a:solidFill>
                <a:effectLst/>
                <a:latin typeface="Gill Sans" charset="0"/>
                <a:ea typeface="MS PGothic" panose="020B0600070205080204" pitchFamily="34" charset="-128"/>
                <a:cs typeface="ＭＳ Ｐゴシック" charset="0"/>
              </a:rPr>
              <a:t>For this slide deck, participants will get to know the basics of </a:t>
            </a:r>
            <a:r>
              <a:rPr lang="en-US" sz="1200" kern="1200" dirty="0" err="1" smtClean="0">
                <a:solidFill>
                  <a:schemeClr val="tx1"/>
                </a:solidFill>
                <a:effectLst/>
                <a:latin typeface="Gill Sans" charset="0"/>
                <a:ea typeface="MS PGothic" panose="020B0600070205080204" pitchFamily="34" charset="-128"/>
                <a:cs typeface="ＭＳ Ｐゴシック" charset="0"/>
              </a:rPr>
              <a:t>phylogenetics</a:t>
            </a:r>
            <a:r>
              <a:rPr lang="en-US" sz="1200" kern="1200" dirty="0" smtClean="0">
                <a:solidFill>
                  <a:schemeClr val="tx1"/>
                </a:solidFill>
                <a:effectLst/>
                <a:latin typeface="Gill Sans" charset="0"/>
                <a:ea typeface="MS PGothic" panose="020B0600070205080204" pitchFamily="34" charset="-128"/>
                <a:cs typeface="ＭＳ Ｐゴシック" charset="0"/>
              </a:rPr>
              <a:t> and recognize the different kinds of phylogenetic trees. Finally, participants will do an exercise where they learn how to construct </a:t>
            </a:r>
            <a:r>
              <a:rPr lang="en-US" sz="1200" kern="1200" dirty="0" err="1" smtClean="0">
                <a:solidFill>
                  <a:schemeClr val="tx1"/>
                </a:solidFill>
                <a:effectLst/>
                <a:latin typeface="Gill Sans" charset="0"/>
                <a:ea typeface="MS PGothic" panose="020B0600070205080204" pitchFamily="34" charset="-128"/>
                <a:cs typeface="ＭＳ Ｐゴシック" charset="0"/>
              </a:rPr>
              <a:t>phylogenetics</a:t>
            </a:r>
            <a:r>
              <a:rPr lang="en-US" sz="1200" kern="1200" dirty="0" smtClean="0">
                <a:solidFill>
                  <a:schemeClr val="tx1"/>
                </a:solidFill>
                <a:effectLst/>
                <a:latin typeface="Gill Sans" charset="0"/>
                <a:ea typeface="MS PGothic" panose="020B0600070205080204" pitchFamily="34" charset="-128"/>
                <a:cs typeface="ＭＳ Ｐゴシック" charset="0"/>
              </a:rPr>
              <a:t> trees using MEGA.</a:t>
            </a:r>
          </a:p>
          <a:p>
            <a:endParaRPr lang="en-US" dirty="0"/>
          </a:p>
        </p:txBody>
      </p:sp>
    </p:spTree>
    <p:extLst>
      <p:ext uri="{BB962C8B-B14F-4D97-AF65-F5344CB8AC3E}">
        <p14:creationId xmlns:p14="http://schemas.microsoft.com/office/powerpoint/2010/main" val="18516129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 20</a:t>
            </a:r>
            <a:r>
              <a:rPr lang="en-US" b="0" dirty="0" smtClean="0"/>
              <a:t>:  In the exercise about </a:t>
            </a:r>
            <a:r>
              <a:rPr lang="en-US" b="0" dirty="0" err="1" smtClean="0"/>
              <a:t>phylogenetics</a:t>
            </a:r>
            <a:r>
              <a:rPr lang="en-US" b="0" dirty="0" smtClean="0"/>
              <a:t> that follows this slide deck, we </a:t>
            </a:r>
            <a:r>
              <a:rPr lang="en-US" b="0" baseline="0" dirty="0" smtClean="0"/>
              <a:t>tell you to choose the model that leads to the lowest BIC value.  This slide explains why we suggest this.  </a:t>
            </a:r>
            <a:endParaRPr lang="en-US" b="1" dirty="0"/>
          </a:p>
        </p:txBody>
      </p:sp>
    </p:spTree>
    <p:extLst>
      <p:ext uri="{BB962C8B-B14F-4D97-AF65-F5344CB8AC3E}">
        <p14:creationId xmlns:p14="http://schemas.microsoft.com/office/powerpoint/2010/main" val="11419865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Gill Sans" charset="0"/>
                <a:ea typeface="MS PGothic" panose="020B0600070205080204" pitchFamily="34" charset="-128"/>
                <a:cs typeface="ＭＳ Ｐゴシック" charset="0"/>
              </a:rPr>
              <a:t>Slide 19: </a:t>
            </a:r>
            <a:r>
              <a:rPr lang="en-US" sz="1200" kern="1200" dirty="0" smtClean="0">
                <a:solidFill>
                  <a:schemeClr val="tx1"/>
                </a:solidFill>
                <a:effectLst/>
                <a:latin typeface="Gill Sans" charset="0"/>
                <a:ea typeface="MS PGothic" panose="020B0600070205080204" pitchFamily="34" charset="-128"/>
                <a:cs typeface="ＭＳ Ｐゴシック" charset="0"/>
              </a:rPr>
              <a:t>In summary, we learned about phylogenetic trees and the concept of homology. Now we will use the data that we have accessed from NCBI in the Comparative Genomics exercise to construct a phylogenetic tree using MEGA software. </a:t>
            </a:r>
          </a:p>
          <a:p>
            <a:r>
              <a:rPr lang="en-US" sz="1200" kern="1200" dirty="0" smtClean="0">
                <a:solidFill>
                  <a:schemeClr val="tx1"/>
                </a:solidFill>
                <a:effectLst/>
                <a:latin typeface="Gill Sans" charset="0"/>
                <a:ea typeface="MS PGothic" panose="020B0600070205080204" pitchFamily="34" charset="-128"/>
                <a:cs typeface="ＭＳ Ｐゴシック" charset="0"/>
              </a:rPr>
              <a:t> </a:t>
            </a:r>
          </a:p>
          <a:p>
            <a:r>
              <a:rPr lang="en-US" dirty="0" smtClean="0"/>
              <a:t>Please</a:t>
            </a:r>
            <a:r>
              <a:rPr lang="en-US" baseline="0" dirty="0" smtClean="0"/>
              <a:t> try the Phylogenetic Tree exercise.  This is the </a:t>
            </a:r>
            <a:r>
              <a:rPr lang="en-US" baseline="0" smtClean="0"/>
              <a:t>last practice exercise </a:t>
            </a:r>
            <a:r>
              <a:rPr lang="en-US" baseline="0" dirty="0" smtClean="0"/>
              <a:t>in the series. </a:t>
            </a:r>
          </a:p>
          <a:p>
            <a:endParaRPr lang="en-US" baseline="0" dirty="0" smtClean="0"/>
          </a:p>
          <a:p>
            <a:r>
              <a:rPr lang="en-US" baseline="0" dirty="0" smtClean="0"/>
              <a:t>The next (and last) slide deck is Part VI – The Horizontal Gene Transfer Project </a:t>
            </a:r>
            <a:endParaRPr lang="en-US" dirty="0"/>
          </a:p>
        </p:txBody>
      </p:sp>
    </p:spTree>
    <p:extLst>
      <p:ext uri="{BB962C8B-B14F-4D97-AF65-F5344CB8AC3E}">
        <p14:creationId xmlns:p14="http://schemas.microsoft.com/office/powerpoint/2010/main" val="328358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6305" name="Rectangle 1"/>
          <p:cNvSpPr>
            <a:spLocks noGrp="1" noRot="1" noChangeAspect="1" noChangeArrowheads="1" noTextEdit="1"/>
          </p:cNvSpPr>
          <p:nvPr>
            <p:ph type="sldImg"/>
          </p:nvPr>
        </p:nvSpPr>
        <p:spPr>
          <a:solidFill>
            <a:srgbClr val="FFFFFF"/>
          </a:solidFill>
          <a:ln/>
        </p:spPr>
      </p:sp>
      <p:sp>
        <p:nvSpPr>
          <p:cNvPr id="866306" name="Rectangle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b="1" kern="1200" dirty="0" smtClean="0">
                <a:solidFill>
                  <a:schemeClr val="tx1"/>
                </a:solidFill>
                <a:effectLst/>
                <a:latin typeface="Gill Sans" charset="0"/>
                <a:ea typeface="MS PGothic" panose="020B0600070205080204" pitchFamily="34" charset="-128"/>
                <a:cs typeface="ＭＳ Ｐゴシック" charset="0"/>
              </a:rPr>
              <a:t>Slide 3: </a:t>
            </a:r>
            <a:r>
              <a:rPr lang="en-US" sz="1200" kern="1200" dirty="0" smtClean="0">
                <a:solidFill>
                  <a:schemeClr val="tx1"/>
                </a:solidFill>
                <a:effectLst/>
                <a:latin typeface="Gill Sans" charset="0"/>
                <a:ea typeface="MS PGothic" panose="020B0600070205080204" pitchFamily="34" charset="-128"/>
                <a:cs typeface="ＭＳ Ｐゴシック" charset="0"/>
              </a:rPr>
              <a:t>We first need to define the term “</a:t>
            </a:r>
            <a:r>
              <a:rPr lang="en-US" sz="1200" kern="1200" dirty="0" err="1" smtClean="0">
                <a:solidFill>
                  <a:schemeClr val="tx1"/>
                </a:solidFill>
                <a:effectLst/>
                <a:latin typeface="Gill Sans" charset="0"/>
                <a:ea typeface="MS PGothic" panose="020B0600070205080204" pitchFamily="34" charset="-128"/>
                <a:cs typeface="ＭＳ Ｐゴシック" charset="0"/>
              </a:rPr>
              <a:t>Phylogenetics</a:t>
            </a:r>
            <a:r>
              <a:rPr lang="en-US" sz="1200" kern="1200" dirty="0" smtClean="0">
                <a:solidFill>
                  <a:schemeClr val="tx1"/>
                </a:solidFill>
                <a:effectLst/>
                <a:latin typeface="Gill Sans" charset="0"/>
                <a:ea typeface="MS PGothic" panose="020B0600070205080204" pitchFamily="34" charset="-128"/>
                <a:cs typeface="ＭＳ Ｐゴシック" charset="0"/>
              </a:rPr>
              <a:t>.”  </a:t>
            </a:r>
            <a:r>
              <a:rPr lang="en-US" sz="1200" kern="1200" dirty="0" err="1" smtClean="0">
                <a:solidFill>
                  <a:schemeClr val="tx1"/>
                </a:solidFill>
                <a:effectLst/>
                <a:latin typeface="Gill Sans" charset="0"/>
                <a:ea typeface="MS PGothic" panose="020B0600070205080204" pitchFamily="34" charset="-128"/>
                <a:cs typeface="ＭＳ Ｐゴシック" charset="0"/>
              </a:rPr>
              <a:t>Phylogenetics</a:t>
            </a:r>
            <a:r>
              <a:rPr lang="en-US" sz="1200" kern="1200" dirty="0" smtClean="0">
                <a:solidFill>
                  <a:schemeClr val="tx1"/>
                </a:solidFill>
                <a:effectLst/>
                <a:latin typeface="Gill Sans" charset="0"/>
                <a:ea typeface="MS PGothic" panose="020B0600070205080204" pitchFamily="34" charset="-128"/>
                <a:cs typeface="ＭＳ Ｐゴシック" charset="0"/>
              </a:rPr>
              <a:t> entails the determination of evolutionary relations among a group of biological entities. We have used a definition where “entities” means that classification can be done at any taxonomic level. For example, here we can see the evolutionary relationship between the three domains of life- bacteria, archaea and </a:t>
            </a:r>
            <a:r>
              <a:rPr lang="en-US" sz="1200" kern="1200" dirty="0" err="1" smtClean="0">
                <a:solidFill>
                  <a:schemeClr val="tx1"/>
                </a:solidFill>
                <a:effectLst/>
                <a:latin typeface="Gill Sans" charset="0"/>
                <a:ea typeface="MS PGothic" panose="020B0600070205080204" pitchFamily="34" charset="-128"/>
                <a:cs typeface="ＭＳ Ｐゴシック" charset="0"/>
              </a:rPr>
              <a:t>eucarya</a:t>
            </a:r>
            <a:r>
              <a:rPr lang="en-US" sz="1200" kern="1200" dirty="0" smtClean="0">
                <a:solidFill>
                  <a:schemeClr val="tx1"/>
                </a:solidFill>
                <a:effectLst/>
                <a:latin typeface="Gill Sans" charset="0"/>
                <a:ea typeface="MS PGothic" panose="020B0600070205080204" pitchFamily="34" charset="-128"/>
                <a:cs typeface="ＭＳ Ｐゴシック" charset="0"/>
              </a:rPr>
              <a:t>. Evolutionary relationships are illustrated by the lines on the tree. </a:t>
            </a:r>
          </a:p>
          <a:p>
            <a:pPr eaLnBrk="1" hangingPunct="1"/>
            <a:endParaRPr lang="en-US" altLang="en-US" sz="1600" b="1" dirty="0">
              <a:latin typeface="Helvetica" panose="020B0604020202020204" pitchFamily="34" charset="0"/>
              <a:sym typeface="Helvetica"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Gill Sans" charset="0"/>
                <a:ea typeface="MS PGothic" panose="020B0600070205080204" pitchFamily="34" charset="-128"/>
                <a:cs typeface="ＭＳ Ｐゴシック" charset="0"/>
              </a:rPr>
              <a:t>Slide 4: </a:t>
            </a:r>
            <a:r>
              <a:rPr lang="en-US" sz="1200" kern="1200" dirty="0" smtClean="0">
                <a:solidFill>
                  <a:schemeClr val="tx1"/>
                </a:solidFill>
                <a:effectLst/>
                <a:latin typeface="Gill Sans" charset="0"/>
                <a:ea typeface="MS PGothic" panose="020B0600070205080204" pitchFamily="34" charset="-128"/>
                <a:cs typeface="ＭＳ Ｐゴシック" charset="0"/>
              </a:rPr>
              <a:t>This slide shows an advanced tree of life generated by Hug and colleagues in 2016 in Nature Microbiology. Here we see that the largest diversity of life is within the domain of bacteria, where the red dots represent lineages which have not been cultured in lab. And if you notice where humans lie on this tree, we’re just a small little branch in the domain Eukaryotes. </a:t>
            </a:r>
          </a:p>
          <a:p>
            <a:r>
              <a:rPr lang="en-US" sz="1200" kern="1200" dirty="0" smtClean="0">
                <a:solidFill>
                  <a:schemeClr val="tx1"/>
                </a:solidFill>
                <a:effectLst/>
                <a:latin typeface="Gill Sans" charset="0"/>
                <a:ea typeface="MS PGothic" panose="020B0600070205080204" pitchFamily="34" charset="-128"/>
                <a:cs typeface="ＭＳ Ｐゴシック" charset="0"/>
              </a:rPr>
              <a:t> </a:t>
            </a:r>
            <a:endParaRPr lang="en-US" sz="1200" kern="1200" dirty="0">
              <a:solidFill>
                <a:schemeClr val="tx1"/>
              </a:solidFill>
              <a:effectLst/>
              <a:latin typeface="Gill Sans" charset="0"/>
              <a:ea typeface="MS PGothic" panose="020B0600070205080204" pitchFamily="34" charset="-128"/>
              <a:cs typeface="ＭＳ Ｐゴシック" charset="0"/>
            </a:endParaRPr>
          </a:p>
        </p:txBody>
      </p:sp>
    </p:spTree>
    <p:extLst>
      <p:ext uri="{BB962C8B-B14F-4D97-AF65-F5344CB8AC3E}">
        <p14:creationId xmlns:p14="http://schemas.microsoft.com/office/powerpoint/2010/main" val="2046056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8353" name="Rectangle 1"/>
          <p:cNvSpPr>
            <a:spLocks noGrp="1" noRot="1" noChangeAspect="1" noChangeArrowheads="1" noTextEdit="1"/>
          </p:cNvSpPr>
          <p:nvPr>
            <p:ph type="sldImg"/>
          </p:nvPr>
        </p:nvSpPr>
        <p:spPr>
          <a:solidFill>
            <a:srgbClr val="FFFFFF"/>
          </a:solidFill>
          <a:ln/>
        </p:spPr>
      </p:sp>
      <p:sp>
        <p:nvSpPr>
          <p:cNvPr id="868354" name="Rectangle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smtClean="0">
                <a:solidFill>
                  <a:schemeClr val="tx1"/>
                </a:solidFill>
                <a:effectLst/>
                <a:latin typeface="Gill Sans" charset="0"/>
                <a:ea typeface="MS PGothic" panose="020B0600070205080204" pitchFamily="34" charset="-128"/>
                <a:cs typeface="ＭＳ Ｐゴシック" charset="0"/>
              </a:rPr>
              <a:t>Slide 5: </a:t>
            </a:r>
            <a:r>
              <a:rPr lang="en-US" sz="1200" kern="1200" dirty="0" smtClean="0">
                <a:solidFill>
                  <a:schemeClr val="tx1"/>
                </a:solidFill>
                <a:effectLst/>
                <a:latin typeface="Gill Sans" charset="0"/>
                <a:ea typeface="MS PGothic" panose="020B0600070205080204" pitchFamily="34" charset="-128"/>
                <a:cs typeface="ＭＳ Ｐゴシック" charset="0"/>
              </a:rPr>
              <a:t>When talking about phylogenetic trees, we need to understand some of the nomenclature terms. The vertices of the tree are referred to as nodes. The groups of organisms placed at the external nodes, in this case A, B, C and D, are referred to as taxa. A clade is a group of taxa that share a common ancestor and the root here is the common ancestor of all taxa under consideration. So, phylogenetic trees are a visual representation of the evolutionary relationship between biological entities.</a:t>
            </a:r>
            <a:endParaRPr lang="en-US" sz="1200" kern="1200" dirty="0">
              <a:solidFill>
                <a:schemeClr val="tx1"/>
              </a:solidFill>
              <a:effectLst/>
              <a:latin typeface="Gill Sans" charset="0"/>
              <a:ea typeface="MS PGothic" panose="020B0600070205080204" pitchFamily="34" charset="-128"/>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01" name="Rectangle 1"/>
          <p:cNvSpPr>
            <a:spLocks noGrp="1" noRot="1" noChangeAspect="1" noChangeArrowheads="1" noTextEdit="1"/>
          </p:cNvSpPr>
          <p:nvPr>
            <p:ph type="sldImg"/>
          </p:nvPr>
        </p:nvSpPr>
        <p:spPr>
          <a:solidFill>
            <a:srgbClr val="FFFFFF"/>
          </a:solidFill>
          <a:ln/>
        </p:spPr>
      </p:sp>
      <p:sp>
        <p:nvSpPr>
          <p:cNvPr id="870402" name="Rectangle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smtClean="0">
                <a:solidFill>
                  <a:schemeClr val="tx1"/>
                </a:solidFill>
                <a:effectLst/>
                <a:latin typeface="Gill Sans" charset="0"/>
                <a:ea typeface="MS PGothic" panose="020B0600070205080204" pitchFamily="34" charset="-128"/>
                <a:cs typeface="ＭＳ Ｐゴシック" charset="0"/>
              </a:rPr>
              <a:t>Slide 6:</a:t>
            </a:r>
            <a:r>
              <a:rPr lang="en-US" sz="1200" kern="1200" dirty="0" smtClean="0">
                <a:solidFill>
                  <a:schemeClr val="tx1"/>
                </a:solidFill>
                <a:effectLst/>
                <a:latin typeface="Gill Sans" charset="0"/>
                <a:ea typeface="MS PGothic" panose="020B0600070205080204" pitchFamily="34" charset="-128"/>
                <a:cs typeface="ＭＳ Ｐゴシック" charset="0"/>
              </a:rPr>
              <a:t> There are two basic types of phylogenetic trees. One way to represent the data is either as a </a:t>
            </a:r>
            <a:r>
              <a:rPr lang="en-US" sz="1200" u="sng" kern="1200" dirty="0" err="1" smtClean="0">
                <a:solidFill>
                  <a:schemeClr val="tx1"/>
                </a:solidFill>
                <a:effectLst/>
                <a:latin typeface="Gill Sans" charset="0"/>
                <a:ea typeface="MS PGothic" panose="020B0600070205080204" pitchFamily="34" charset="-128"/>
                <a:cs typeface="ＭＳ Ｐゴシック" charset="0"/>
              </a:rPr>
              <a:t>phylogram</a:t>
            </a:r>
            <a:r>
              <a:rPr lang="en-US" sz="1200" kern="1200" dirty="0" smtClean="0">
                <a:solidFill>
                  <a:schemeClr val="tx1"/>
                </a:solidFill>
                <a:effectLst/>
                <a:latin typeface="Gill Sans" charset="0"/>
                <a:ea typeface="MS PGothic" panose="020B0600070205080204" pitchFamily="34" charset="-128"/>
                <a:cs typeface="ＭＳ Ｐゴシック" charset="0"/>
              </a:rPr>
              <a:t> or a </a:t>
            </a:r>
            <a:r>
              <a:rPr lang="en-US" sz="1200" u="sng" kern="1200" dirty="0" smtClean="0">
                <a:solidFill>
                  <a:schemeClr val="tx1"/>
                </a:solidFill>
                <a:effectLst/>
                <a:latin typeface="Gill Sans" charset="0"/>
                <a:ea typeface="MS PGothic" panose="020B0600070205080204" pitchFamily="34" charset="-128"/>
                <a:cs typeface="ＭＳ Ｐゴシック" charset="0"/>
              </a:rPr>
              <a:t>cladogram</a:t>
            </a:r>
            <a:r>
              <a:rPr lang="en-US" sz="1200" kern="1200" dirty="0" smtClean="0">
                <a:solidFill>
                  <a:schemeClr val="tx1"/>
                </a:solidFill>
                <a:effectLst/>
                <a:latin typeface="Gill Sans" charset="0"/>
                <a:ea typeface="MS PGothic" panose="020B0600070205080204" pitchFamily="34" charset="-128"/>
                <a:cs typeface="ＭＳ Ｐゴシック" charset="0"/>
              </a:rPr>
              <a:t>. In a </a:t>
            </a:r>
            <a:r>
              <a:rPr lang="en-US" sz="1200" kern="1200" dirty="0" err="1" smtClean="0">
                <a:solidFill>
                  <a:schemeClr val="tx1"/>
                </a:solidFill>
                <a:effectLst/>
                <a:latin typeface="Gill Sans" charset="0"/>
                <a:ea typeface="MS PGothic" panose="020B0600070205080204" pitchFamily="34" charset="-128"/>
                <a:cs typeface="ＭＳ Ｐゴシック" charset="0"/>
              </a:rPr>
              <a:t>phylogram</a:t>
            </a:r>
            <a:r>
              <a:rPr lang="en-US" sz="1200" kern="1200" dirty="0" smtClean="0">
                <a:solidFill>
                  <a:schemeClr val="tx1"/>
                </a:solidFill>
                <a:effectLst/>
                <a:latin typeface="Gill Sans" charset="0"/>
                <a:ea typeface="MS PGothic" panose="020B0600070205080204" pitchFamily="34" charset="-128"/>
                <a:cs typeface="ＭＳ Ｐゴシック" charset="0"/>
              </a:rPr>
              <a:t> the branch lengths are proportional to the distance of divergence between organisms, so the branch length is a measure of divergence times. Cladograms are simple representation of the evolutionary relationships and the branch lengths are not proportional to the distance.</a:t>
            </a:r>
            <a:endParaRPr lang="en-US" sz="1200" kern="1200" dirty="0">
              <a:solidFill>
                <a:schemeClr val="tx1"/>
              </a:solidFill>
              <a:effectLst/>
              <a:latin typeface="Gill Sans" charset="0"/>
              <a:ea typeface="MS PGothic" panose="020B0600070205080204" pitchFamily="34" charset="-128"/>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2449" name="Rectangle 1"/>
          <p:cNvSpPr>
            <a:spLocks noGrp="1" noRot="1" noChangeAspect="1" noChangeArrowheads="1" noTextEdit="1"/>
          </p:cNvSpPr>
          <p:nvPr>
            <p:ph type="sldImg"/>
          </p:nvPr>
        </p:nvSpPr>
        <p:spPr>
          <a:solidFill>
            <a:srgbClr val="FFFFFF"/>
          </a:solidFill>
          <a:ln/>
        </p:spPr>
      </p:sp>
      <p:sp>
        <p:nvSpPr>
          <p:cNvPr id="872450" name="Rectangle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b="1" kern="1200" dirty="0" smtClean="0">
                <a:solidFill>
                  <a:schemeClr val="tx1"/>
                </a:solidFill>
                <a:effectLst/>
                <a:latin typeface="Gill Sans" charset="0"/>
                <a:ea typeface="MS PGothic" panose="020B0600070205080204" pitchFamily="34" charset="-128"/>
                <a:cs typeface="ＭＳ Ｐゴシック" charset="0"/>
              </a:rPr>
              <a:t>Slide 7: </a:t>
            </a:r>
            <a:r>
              <a:rPr lang="en-US" sz="1200" kern="1200" dirty="0" smtClean="0">
                <a:solidFill>
                  <a:schemeClr val="tx1"/>
                </a:solidFill>
                <a:effectLst/>
                <a:latin typeface="Gill Sans" charset="0"/>
                <a:ea typeface="MS PGothic" panose="020B0600070205080204" pitchFamily="34" charset="-128"/>
                <a:cs typeface="ＭＳ Ｐゴシック" charset="0"/>
              </a:rPr>
              <a:t>Another important term to define is the </a:t>
            </a:r>
            <a:r>
              <a:rPr lang="en-US" sz="1200" u="sng" kern="1200" dirty="0" smtClean="0">
                <a:solidFill>
                  <a:schemeClr val="tx1"/>
                </a:solidFill>
                <a:effectLst/>
                <a:latin typeface="Gill Sans" charset="0"/>
                <a:ea typeface="MS PGothic" panose="020B0600070205080204" pitchFamily="34" charset="-128"/>
                <a:cs typeface="ＭＳ Ｐゴシック" charset="0"/>
              </a:rPr>
              <a:t>outgroup</a:t>
            </a:r>
            <a:r>
              <a:rPr lang="en-US" sz="1200" kern="1200" dirty="0" smtClean="0">
                <a:solidFill>
                  <a:schemeClr val="tx1"/>
                </a:solidFill>
                <a:effectLst/>
                <a:latin typeface="Gill Sans" charset="0"/>
                <a:ea typeface="MS PGothic" panose="020B0600070205080204" pitchFamily="34" charset="-128"/>
                <a:cs typeface="ＭＳ Ｐゴシック" charset="0"/>
              </a:rPr>
              <a:t>. An outgroup is the lineage that falls outside the clades of interest that are being studied. This outgroup has information common to all the taxa that you are considering but every member of the clades is more closely related to each other than the outgroup. The outgroup in the slide are represented by the ovals. </a:t>
            </a:r>
          </a:p>
          <a:p>
            <a:pPr eaLnBrk="1" hangingPunct="1"/>
            <a:endParaRPr lang="en-US" altLang="en-US" sz="1600" dirty="0">
              <a:latin typeface="Helvetica" panose="020B0604020202020204" pitchFamily="34" charset="0"/>
              <a:sym typeface="Helvetica"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4497" name="Rectangle 1"/>
          <p:cNvSpPr>
            <a:spLocks noGrp="1" noRot="1" noChangeAspect="1" noChangeArrowheads="1" noTextEdit="1"/>
          </p:cNvSpPr>
          <p:nvPr>
            <p:ph type="sldImg"/>
          </p:nvPr>
        </p:nvSpPr>
        <p:spPr>
          <a:solidFill>
            <a:srgbClr val="FFFFFF"/>
          </a:solidFill>
          <a:ln/>
        </p:spPr>
      </p:sp>
      <p:sp>
        <p:nvSpPr>
          <p:cNvPr id="874498" name="Rectangle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b="1" kern="1200" dirty="0" smtClean="0">
                <a:solidFill>
                  <a:schemeClr val="tx1"/>
                </a:solidFill>
                <a:effectLst/>
                <a:latin typeface="Gill Sans" charset="0"/>
                <a:ea typeface="MS PGothic" panose="020B0600070205080204" pitchFamily="34" charset="-128"/>
                <a:cs typeface="ＭＳ Ｐゴシック" charset="0"/>
              </a:rPr>
              <a:t>Slide 8: </a:t>
            </a:r>
            <a:r>
              <a:rPr lang="en-US" sz="1200" kern="1200" dirty="0" smtClean="0">
                <a:solidFill>
                  <a:schemeClr val="tx1"/>
                </a:solidFill>
                <a:effectLst/>
                <a:latin typeface="Gill Sans" charset="0"/>
                <a:ea typeface="MS PGothic" panose="020B0600070205080204" pitchFamily="34" charset="-128"/>
                <a:cs typeface="ＭＳ Ｐゴシック" charset="0"/>
              </a:rPr>
              <a:t>Another distinction among trees is whether they are rooted or unrooted. The root here represents the common ancestor of all the taxa under consideration and when that common ancestor is known we can generate a rooted tree. An unrooted tree on the other hand can tell us about evolutionary relationships among taxa but not the evolutionary path. The tree of life that we saw in slide 4 is an example of an unrooted tree. </a:t>
            </a:r>
          </a:p>
          <a:p>
            <a:pPr eaLnBrk="1" hangingPunct="1"/>
            <a:endParaRPr lang="en-US" altLang="en-US" sz="1600" dirty="0">
              <a:latin typeface="Helvetica" panose="020B0604020202020204" pitchFamily="34" charset="0"/>
              <a:sym typeface="Helvetica"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1200" b="1" kern="1200" dirty="0" smtClean="0">
                <a:solidFill>
                  <a:schemeClr val="tx1"/>
                </a:solidFill>
                <a:effectLst/>
                <a:latin typeface="Gill Sans" charset="0"/>
                <a:ea typeface="MS PGothic" panose="020B0600070205080204" pitchFamily="34" charset="-128"/>
                <a:cs typeface="ＭＳ Ｐゴシック" charset="0"/>
              </a:rPr>
              <a:t>Slide 9: </a:t>
            </a:r>
            <a:r>
              <a:rPr lang="en-US" sz="1200" kern="1200" dirty="0" smtClean="0">
                <a:solidFill>
                  <a:schemeClr val="tx1"/>
                </a:solidFill>
                <a:effectLst/>
                <a:latin typeface="Gill Sans" charset="0"/>
                <a:ea typeface="MS PGothic" panose="020B0600070205080204" pitchFamily="34" charset="-128"/>
                <a:cs typeface="ＭＳ Ｐゴシック" charset="0"/>
              </a:rPr>
              <a:t>Phylogenetic trees are formed on the basis of homology. Groups that share a common ancestor are considered to be homologous. The homology can be inferred using sequence identity or sequence similarity and thus sequences that are significantly similar will be homologous. </a:t>
            </a:r>
          </a:p>
          <a:p>
            <a:endParaRPr lang="en-US" dirty="0"/>
          </a:p>
        </p:txBody>
      </p:sp>
    </p:spTree>
    <p:extLst>
      <p:ext uri="{BB962C8B-B14F-4D97-AF65-F5344CB8AC3E}">
        <p14:creationId xmlns:p14="http://schemas.microsoft.com/office/powerpoint/2010/main" val="1549616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2.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7.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8.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9.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0.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1.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2.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3.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4.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5.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6.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7.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8.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29.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0.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1.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2.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3.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4.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5.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6.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7.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8.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9.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0.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1.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2.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3.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4.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5.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6.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7.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8.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9.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0.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1.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2.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3.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4.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5.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6.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7.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8.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9.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0.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61.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2.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3.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4.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5.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6.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7.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8.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9.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0.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71.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72.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3.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4.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5.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6.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7.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8.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9.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0.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81.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82.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83.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4.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5.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6.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7.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8.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9.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0.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91.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92.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93.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94.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5.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6.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7.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8.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9.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00.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01.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02.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03.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04.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05.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06.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07.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08.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09.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0.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1.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2.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3.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4.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5.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6.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17.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18.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19.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0.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1.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2.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3.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4.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5.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6.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7.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28.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29.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0.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1.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2.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3.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4.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5.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6.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7.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8.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39.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0.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1.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2.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3.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4.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5.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6.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7.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8.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9.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0.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1.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2.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3.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4.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5.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6.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7.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8.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9.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0.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1.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2.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3.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4.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5.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6.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7.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8.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9.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0.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Text Box 3"/>
          <p:cNvSpPr txBox="1">
            <a:spLocks noGrp="1" noChangeArrowheads="1"/>
          </p:cNvSpPr>
          <p:nvPr>
            <p:ph type="sldNum" sz="quarter" idx="10"/>
          </p:nvPr>
        </p:nvSpPr>
        <p:spPr>
          <a:ln/>
        </p:spPr>
        <p:txBody>
          <a:bodyPr/>
          <a:lstStyle>
            <a:lvl1pPr>
              <a:defRPr/>
            </a:lvl1pPr>
          </a:lstStyle>
          <a:p>
            <a:fld id="{9C197F4E-6F6F-4F17-818F-ED8A6C2CF0BB}" type="slidenum">
              <a:rPr lang="en-US" altLang="en-US"/>
              <a:pPr/>
              <a:t>‹#›</a:t>
            </a:fld>
            <a:endParaRPr lang="en-US" altLang="en-US"/>
          </a:p>
        </p:txBody>
      </p:sp>
    </p:spTree>
    <p:extLst>
      <p:ext uri="{BB962C8B-B14F-4D97-AF65-F5344CB8AC3E}">
        <p14:creationId xmlns:p14="http://schemas.microsoft.com/office/powerpoint/2010/main" val="3345493711"/>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8B20DCE5-9A4F-4569-89F9-AEE705D74216}" type="slidenum">
              <a:rPr lang="en-US" altLang="en-US"/>
              <a:pPr/>
              <a:t>‹#›</a:t>
            </a:fld>
            <a:endParaRPr lang="en-US" altLang="en-US"/>
          </a:p>
        </p:txBody>
      </p:sp>
    </p:spTree>
    <p:extLst>
      <p:ext uri="{BB962C8B-B14F-4D97-AF65-F5344CB8AC3E}">
        <p14:creationId xmlns:p14="http://schemas.microsoft.com/office/powerpoint/2010/main" val="2238984066"/>
      </p:ext>
    </p:extLst>
  </p:cSld>
  <p:clrMapOvr>
    <a:masterClrMapping/>
  </p:clrMapOvr>
  <p:transition xmlns:p14="http://schemas.microsoft.com/office/powerpoint/2010/mai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Text Box 3"/>
          <p:cNvSpPr txBox="1">
            <a:spLocks noGrp="1" noChangeArrowheads="1"/>
          </p:cNvSpPr>
          <p:nvPr>
            <p:ph type="sldNum" sz="quarter" idx="10"/>
          </p:nvPr>
        </p:nvSpPr>
        <p:spPr>
          <a:ln/>
        </p:spPr>
        <p:txBody>
          <a:bodyPr/>
          <a:lstStyle>
            <a:lvl1pPr>
              <a:defRPr/>
            </a:lvl1pPr>
          </a:lstStyle>
          <a:p>
            <a:fld id="{76BCCADD-A52C-4ADD-863C-3F40AF46D20E}" type="slidenum">
              <a:rPr lang="en-US" altLang="en-US"/>
              <a:pPr/>
              <a:t>‹#›</a:t>
            </a:fld>
            <a:endParaRPr lang="en-US" altLang="en-US"/>
          </a:p>
        </p:txBody>
      </p:sp>
    </p:spTree>
    <p:extLst>
      <p:ext uri="{BB962C8B-B14F-4D97-AF65-F5344CB8AC3E}">
        <p14:creationId xmlns:p14="http://schemas.microsoft.com/office/powerpoint/2010/main" val="2883565753"/>
      </p:ext>
    </p:extLst>
  </p:cSld>
  <p:clrMapOvr>
    <a:masterClrMapping/>
  </p:clrMapOvr>
  <p:transition xmlns:p14="http://schemas.microsoft.com/office/powerpoint/2010/mai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E835ABE0-87CF-4E1A-96AB-ED7DDEF678F7}" type="slidenum">
              <a:rPr lang="en-US" altLang="en-US"/>
              <a:pPr/>
              <a:t>‹#›</a:t>
            </a:fld>
            <a:endParaRPr lang="en-US" altLang="en-US"/>
          </a:p>
        </p:txBody>
      </p:sp>
    </p:spTree>
    <p:extLst>
      <p:ext uri="{BB962C8B-B14F-4D97-AF65-F5344CB8AC3E}">
        <p14:creationId xmlns:p14="http://schemas.microsoft.com/office/powerpoint/2010/main" val="2785163609"/>
      </p:ext>
    </p:extLst>
  </p:cSld>
  <p:clrMapOvr>
    <a:masterClrMapping/>
  </p:clrMapOvr>
  <p:transition xmlns:p14="http://schemas.microsoft.com/office/powerpoint/2010/mai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fld id="{A5C9FA19-899D-414C-A218-F16E4FB8086E}" type="slidenum">
              <a:rPr lang="en-US" altLang="en-US"/>
              <a:pPr/>
              <a:t>‹#›</a:t>
            </a:fld>
            <a:endParaRPr lang="en-US" altLang="en-US"/>
          </a:p>
        </p:txBody>
      </p:sp>
    </p:spTree>
    <p:extLst>
      <p:ext uri="{BB962C8B-B14F-4D97-AF65-F5344CB8AC3E}">
        <p14:creationId xmlns:p14="http://schemas.microsoft.com/office/powerpoint/2010/main" val="2088766016"/>
      </p:ext>
    </p:extLst>
  </p:cSld>
  <p:clrMapOvr>
    <a:masterClrMapping/>
  </p:clrMapOvr>
  <p:transition xmlns:p14="http://schemas.microsoft.com/office/powerpoint/2010/mai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477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p:cNvSpPr txBox="1">
            <a:spLocks noGrp="1" noChangeArrowheads="1"/>
          </p:cNvSpPr>
          <p:nvPr>
            <p:ph type="sldNum" sz="quarter" idx="10"/>
          </p:nvPr>
        </p:nvSpPr>
        <p:spPr>
          <a:ln/>
        </p:spPr>
        <p:txBody>
          <a:bodyPr/>
          <a:lstStyle>
            <a:lvl1pPr>
              <a:defRPr/>
            </a:lvl1pPr>
          </a:lstStyle>
          <a:p>
            <a:fld id="{E0B1B5F7-7553-4783-A30F-3D095F28C29D}" type="slidenum">
              <a:rPr lang="en-US" altLang="en-US"/>
              <a:pPr/>
              <a:t>‹#›</a:t>
            </a:fld>
            <a:endParaRPr lang="en-US" altLang="en-US"/>
          </a:p>
        </p:txBody>
      </p:sp>
    </p:spTree>
    <p:extLst>
      <p:ext uri="{BB962C8B-B14F-4D97-AF65-F5344CB8AC3E}">
        <p14:creationId xmlns:p14="http://schemas.microsoft.com/office/powerpoint/2010/main" val="1540785893"/>
      </p:ext>
    </p:extLst>
  </p:cSld>
  <p:clrMapOvr>
    <a:masterClrMapping/>
  </p:clrMapOvr>
  <p:transition xmlns:p14="http://schemas.microsoft.com/office/powerpoint/2010/mai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3"/>
          <p:cNvSpPr txBox="1">
            <a:spLocks noGrp="1" noChangeArrowheads="1"/>
          </p:cNvSpPr>
          <p:nvPr>
            <p:ph type="sldNum" sz="quarter" idx="10"/>
          </p:nvPr>
        </p:nvSpPr>
        <p:spPr>
          <a:ln/>
        </p:spPr>
        <p:txBody>
          <a:bodyPr/>
          <a:lstStyle>
            <a:lvl1pPr>
              <a:defRPr/>
            </a:lvl1pPr>
          </a:lstStyle>
          <a:p>
            <a:fld id="{5F837AC9-99F5-4A8D-BC3D-AFF75E25C87A}" type="slidenum">
              <a:rPr lang="en-US" altLang="en-US"/>
              <a:pPr/>
              <a:t>‹#›</a:t>
            </a:fld>
            <a:endParaRPr lang="en-US" altLang="en-US"/>
          </a:p>
        </p:txBody>
      </p:sp>
    </p:spTree>
    <p:extLst>
      <p:ext uri="{BB962C8B-B14F-4D97-AF65-F5344CB8AC3E}">
        <p14:creationId xmlns:p14="http://schemas.microsoft.com/office/powerpoint/2010/main" val="905221212"/>
      </p:ext>
    </p:extLst>
  </p:cSld>
  <p:clrMapOvr>
    <a:masterClrMapping/>
  </p:clrMapOvr>
  <p:transition xmlns:p14="http://schemas.microsoft.com/office/powerpoint/2010/mai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p:cNvSpPr txBox="1">
            <a:spLocks noGrp="1" noChangeArrowheads="1"/>
          </p:cNvSpPr>
          <p:nvPr>
            <p:ph type="sldNum" sz="quarter" idx="10"/>
          </p:nvPr>
        </p:nvSpPr>
        <p:spPr>
          <a:ln/>
        </p:spPr>
        <p:txBody>
          <a:bodyPr/>
          <a:lstStyle>
            <a:lvl1pPr>
              <a:defRPr/>
            </a:lvl1pPr>
          </a:lstStyle>
          <a:p>
            <a:fld id="{A8C74D25-0122-4766-8185-399DA191AE69}" type="slidenum">
              <a:rPr lang="en-US" altLang="en-US"/>
              <a:pPr/>
              <a:t>‹#›</a:t>
            </a:fld>
            <a:endParaRPr lang="en-US" altLang="en-US"/>
          </a:p>
        </p:txBody>
      </p:sp>
    </p:spTree>
    <p:extLst>
      <p:ext uri="{BB962C8B-B14F-4D97-AF65-F5344CB8AC3E}">
        <p14:creationId xmlns:p14="http://schemas.microsoft.com/office/powerpoint/2010/main" val="715055573"/>
      </p:ext>
    </p:extLst>
  </p:cSld>
  <p:clrMapOvr>
    <a:masterClrMapping/>
  </p:clrMapOvr>
  <p:transition xmlns:p14="http://schemas.microsoft.com/office/powerpoint/2010/mai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fld id="{FDBA6A3B-B807-41E5-8DF6-5ED6CCD10CEE}" type="slidenum">
              <a:rPr lang="en-US" altLang="en-US"/>
              <a:pPr/>
              <a:t>‹#›</a:t>
            </a:fld>
            <a:endParaRPr lang="en-US" altLang="en-US"/>
          </a:p>
        </p:txBody>
      </p:sp>
    </p:spTree>
    <p:extLst>
      <p:ext uri="{BB962C8B-B14F-4D97-AF65-F5344CB8AC3E}">
        <p14:creationId xmlns:p14="http://schemas.microsoft.com/office/powerpoint/2010/main" val="601950382"/>
      </p:ext>
    </p:extLst>
  </p:cSld>
  <p:clrMapOvr>
    <a:masterClrMapping/>
  </p:clrMapOvr>
  <p:transition xmlns:p14="http://schemas.microsoft.com/office/powerpoint/2010/mai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A7D8AE77-ABE3-4372-8C7F-39BC00160374}" type="slidenum">
              <a:rPr lang="en-US" altLang="en-US"/>
              <a:pPr/>
              <a:t>‹#›</a:t>
            </a:fld>
            <a:endParaRPr lang="en-US" altLang="en-US"/>
          </a:p>
        </p:txBody>
      </p:sp>
    </p:spTree>
    <p:extLst>
      <p:ext uri="{BB962C8B-B14F-4D97-AF65-F5344CB8AC3E}">
        <p14:creationId xmlns:p14="http://schemas.microsoft.com/office/powerpoint/2010/main" val="2378488310"/>
      </p:ext>
    </p:extLst>
  </p:cSld>
  <p:clrMapOvr>
    <a:masterClrMapping/>
  </p:clrMapOvr>
  <p:transition xmlns:p14="http://schemas.microsoft.com/office/powerpoint/2010/mai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Lucida Grand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C99F2638-E6FE-423B-9D73-B5691608E5FF}" type="slidenum">
              <a:rPr lang="en-US" altLang="en-US"/>
              <a:pPr/>
              <a:t>‹#›</a:t>
            </a:fld>
            <a:endParaRPr lang="en-US" altLang="en-US"/>
          </a:p>
        </p:txBody>
      </p:sp>
    </p:spTree>
    <p:extLst>
      <p:ext uri="{BB962C8B-B14F-4D97-AF65-F5344CB8AC3E}">
        <p14:creationId xmlns:p14="http://schemas.microsoft.com/office/powerpoint/2010/main" val="3043484071"/>
      </p:ext>
    </p:extLst>
  </p:cSld>
  <p:clrMapOvr>
    <a:masterClrMapping/>
  </p:clrMapOvr>
  <p:transition xmlns:p14="http://schemas.microsoft.com/office/powerpoint/2010/mai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601D485F-E989-4F70-AEF7-1468822E7F18}" type="slidenum">
              <a:rPr lang="en-US" altLang="en-US"/>
              <a:pPr/>
              <a:t>‹#›</a:t>
            </a:fld>
            <a:endParaRPr lang="en-US" altLang="en-US"/>
          </a:p>
        </p:txBody>
      </p:sp>
    </p:spTree>
    <p:extLst>
      <p:ext uri="{BB962C8B-B14F-4D97-AF65-F5344CB8AC3E}">
        <p14:creationId xmlns:p14="http://schemas.microsoft.com/office/powerpoint/2010/main" val="2733537831"/>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64650" y="6499225"/>
            <a:ext cx="2762250" cy="2565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77900" y="6499225"/>
            <a:ext cx="8134350" cy="2565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0A6676F3-4E4C-4B1D-B6B5-40FA9F9D3DEF}" type="slidenum">
              <a:rPr lang="en-US" altLang="en-US"/>
              <a:pPr/>
              <a:t>‹#›</a:t>
            </a:fld>
            <a:endParaRPr lang="en-US" altLang="en-US"/>
          </a:p>
        </p:txBody>
      </p:sp>
    </p:spTree>
    <p:extLst>
      <p:ext uri="{BB962C8B-B14F-4D97-AF65-F5344CB8AC3E}">
        <p14:creationId xmlns:p14="http://schemas.microsoft.com/office/powerpoint/2010/main" val="2653413574"/>
      </p:ext>
    </p:extLst>
  </p:cSld>
  <p:clrMapOvr>
    <a:masterClrMapping/>
  </p:clrMapOvr>
  <p:transition xmlns:p14="http://schemas.microsoft.com/office/powerpoint/2010/mai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9750" y="390525"/>
            <a:ext cx="2927350" cy="83185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47700" y="390525"/>
            <a:ext cx="8629650" cy="8318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C7D999E5-33AD-4ABC-A73A-49641A99D9B1}" type="slidenum">
              <a:rPr lang="en-US" altLang="en-US"/>
              <a:pPr/>
              <a:t>‹#›</a:t>
            </a:fld>
            <a:endParaRPr lang="en-US" altLang="en-US"/>
          </a:p>
        </p:txBody>
      </p:sp>
    </p:spTree>
    <p:extLst>
      <p:ext uri="{BB962C8B-B14F-4D97-AF65-F5344CB8AC3E}">
        <p14:creationId xmlns:p14="http://schemas.microsoft.com/office/powerpoint/2010/main" val="4025728414"/>
      </p:ext>
    </p:extLst>
  </p:cSld>
  <p:clrMapOvr>
    <a:masterClrMapping/>
  </p:clrMapOvr>
  <p:transition xmlns:p14="http://schemas.microsoft.com/office/powerpoint/2010/mai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Text Box 3"/>
          <p:cNvSpPr txBox="1">
            <a:spLocks noGrp="1" noChangeArrowheads="1"/>
          </p:cNvSpPr>
          <p:nvPr>
            <p:ph type="sldNum" sz="quarter" idx="10"/>
          </p:nvPr>
        </p:nvSpPr>
        <p:spPr>
          <a:ln/>
        </p:spPr>
        <p:txBody>
          <a:bodyPr/>
          <a:lstStyle>
            <a:lvl1pPr>
              <a:defRPr/>
            </a:lvl1pPr>
          </a:lstStyle>
          <a:p>
            <a:fld id="{FA271398-1FF0-445D-B591-A91C780F7A80}" type="slidenum">
              <a:rPr lang="en-US" altLang="en-US"/>
              <a:pPr/>
              <a:t>‹#›</a:t>
            </a:fld>
            <a:endParaRPr lang="en-US" altLang="en-US"/>
          </a:p>
        </p:txBody>
      </p:sp>
    </p:spTree>
    <p:extLst>
      <p:ext uri="{BB962C8B-B14F-4D97-AF65-F5344CB8AC3E}">
        <p14:creationId xmlns:p14="http://schemas.microsoft.com/office/powerpoint/2010/main" val="1851507361"/>
      </p:ext>
    </p:extLst>
  </p:cSld>
  <p:clrMapOvr>
    <a:masterClrMapping/>
  </p:clrMapOvr>
  <p:transition xmlns:p14="http://schemas.microsoft.com/office/powerpoint/2010/mai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F7BC99F8-009E-44AC-A462-F0F37276FCCE}" type="slidenum">
              <a:rPr lang="en-US" altLang="en-US"/>
              <a:pPr/>
              <a:t>‹#›</a:t>
            </a:fld>
            <a:endParaRPr lang="en-US" altLang="en-US"/>
          </a:p>
        </p:txBody>
      </p:sp>
    </p:spTree>
    <p:extLst>
      <p:ext uri="{BB962C8B-B14F-4D97-AF65-F5344CB8AC3E}">
        <p14:creationId xmlns:p14="http://schemas.microsoft.com/office/powerpoint/2010/main" val="896709127"/>
      </p:ext>
    </p:extLst>
  </p:cSld>
  <p:clrMapOvr>
    <a:masterClrMapping/>
  </p:clrMapOvr>
  <p:transition xmlns:p14="http://schemas.microsoft.com/office/powerpoint/2010/mai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fld id="{0A2D4900-3C3B-47BB-B082-59A79A222999}" type="slidenum">
              <a:rPr lang="en-US" altLang="en-US"/>
              <a:pPr/>
              <a:t>‹#›</a:t>
            </a:fld>
            <a:endParaRPr lang="en-US" altLang="en-US"/>
          </a:p>
        </p:txBody>
      </p:sp>
    </p:spTree>
    <p:extLst>
      <p:ext uri="{BB962C8B-B14F-4D97-AF65-F5344CB8AC3E}">
        <p14:creationId xmlns:p14="http://schemas.microsoft.com/office/powerpoint/2010/main" val="2562889448"/>
      </p:ext>
    </p:extLst>
  </p:cSld>
  <p:clrMapOvr>
    <a:masterClrMapping/>
  </p:clrMapOvr>
  <p:transition xmlns:p14="http://schemas.microsoft.com/office/powerpoint/2010/mai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477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p:cNvSpPr txBox="1">
            <a:spLocks noGrp="1" noChangeArrowheads="1"/>
          </p:cNvSpPr>
          <p:nvPr>
            <p:ph type="sldNum" sz="quarter" idx="10"/>
          </p:nvPr>
        </p:nvSpPr>
        <p:spPr>
          <a:ln/>
        </p:spPr>
        <p:txBody>
          <a:bodyPr/>
          <a:lstStyle>
            <a:lvl1pPr>
              <a:defRPr/>
            </a:lvl1pPr>
          </a:lstStyle>
          <a:p>
            <a:fld id="{8F5B1DFC-08DA-4C71-9275-92CC33847FA7}" type="slidenum">
              <a:rPr lang="en-US" altLang="en-US"/>
              <a:pPr/>
              <a:t>‹#›</a:t>
            </a:fld>
            <a:endParaRPr lang="en-US" altLang="en-US"/>
          </a:p>
        </p:txBody>
      </p:sp>
    </p:spTree>
    <p:extLst>
      <p:ext uri="{BB962C8B-B14F-4D97-AF65-F5344CB8AC3E}">
        <p14:creationId xmlns:p14="http://schemas.microsoft.com/office/powerpoint/2010/main" val="1247160986"/>
      </p:ext>
    </p:extLst>
  </p:cSld>
  <p:clrMapOvr>
    <a:masterClrMapping/>
  </p:clrMapOvr>
  <p:transition xmlns:p14="http://schemas.microsoft.com/office/powerpoint/2010/mai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3"/>
          <p:cNvSpPr txBox="1">
            <a:spLocks noGrp="1" noChangeArrowheads="1"/>
          </p:cNvSpPr>
          <p:nvPr>
            <p:ph type="sldNum" sz="quarter" idx="10"/>
          </p:nvPr>
        </p:nvSpPr>
        <p:spPr>
          <a:ln/>
        </p:spPr>
        <p:txBody>
          <a:bodyPr/>
          <a:lstStyle>
            <a:lvl1pPr>
              <a:defRPr/>
            </a:lvl1pPr>
          </a:lstStyle>
          <a:p>
            <a:fld id="{799DBC9A-BBA0-4CAB-825C-A045A09D811E}" type="slidenum">
              <a:rPr lang="en-US" altLang="en-US"/>
              <a:pPr/>
              <a:t>‹#›</a:t>
            </a:fld>
            <a:endParaRPr lang="en-US" altLang="en-US"/>
          </a:p>
        </p:txBody>
      </p:sp>
    </p:spTree>
    <p:extLst>
      <p:ext uri="{BB962C8B-B14F-4D97-AF65-F5344CB8AC3E}">
        <p14:creationId xmlns:p14="http://schemas.microsoft.com/office/powerpoint/2010/main" val="253400151"/>
      </p:ext>
    </p:extLst>
  </p:cSld>
  <p:clrMapOvr>
    <a:masterClrMapping/>
  </p:clrMapOvr>
  <p:transition xmlns:p14="http://schemas.microsoft.com/office/powerpoint/2010/mai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p:cNvSpPr txBox="1">
            <a:spLocks noGrp="1" noChangeArrowheads="1"/>
          </p:cNvSpPr>
          <p:nvPr>
            <p:ph type="sldNum" sz="quarter" idx="10"/>
          </p:nvPr>
        </p:nvSpPr>
        <p:spPr>
          <a:ln/>
        </p:spPr>
        <p:txBody>
          <a:bodyPr/>
          <a:lstStyle>
            <a:lvl1pPr>
              <a:defRPr/>
            </a:lvl1pPr>
          </a:lstStyle>
          <a:p>
            <a:fld id="{5BB94816-0A80-4207-B4EA-76B076DFC993}" type="slidenum">
              <a:rPr lang="en-US" altLang="en-US"/>
              <a:pPr/>
              <a:t>‹#›</a:t>
            </a:fld>
            <a:endParaRPr lang="en-US" altLang="en-US"/>
          </a:p>
        </p:txBody>
      </p:sp>
    </p:spTree>
    <p:extLst>
      <p:ext uri="{BB962C8B-B14F-4D97-AF65-F5344CB8AC3E}">
        <p14:creationId xmlns:p14="http://schemas.microsoft.com/office/powerpoint/2010/main" val="746548744"/>
      </p:ext>
    </p:extLst>
  </p:cSld>
  <p:clrMapOvr>
    <a:masterClrMapping/>
  </p:clrMapOvr>
  <p:transition xmlns:p14="http://schemas.microsoft.com/office/powerpoint/2010/mai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fld id="{F3889F95-774F-41B2-A8D7-C56751D697BA}" type="slidenum">
              <a:rPr lang="en-US" altLang="en-US"/>
              <a:pPr/>
              <a:t>‹#›</a:t>
            </a:fld>
            <a:endParaRPr lang="en-US" altLang="en-US"/>
          </a:p>
        </p:txBody>
      </p:sp>
    </p:spTree>
    <p:extLst>
      <p:ext uri="{BB962C8B-B14F-4D97-AF65-F5344CB8AC3E}">
        <p14:creationId xmlns:p14="http://schemas.microsoft.com/office/powerpoint/2010/main" val="3185218928"/>
      </p:ext>
    </p:extLst>
  </p:cSld>
  <p:clrMapOvr>
    <a:masterClrMapping/>
  </p:clrMapOvr>
  <p:transition xmlns:p14="http://schemas.microsoft.com/office/powerpoint/2010/mai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9559779E-5C10-4EC4-92E7-580959A5228C}" type="slidenum">
              <a:rPr lang="en-US" altLang="en-US"/>
              <a:pPr/>
              <a:t>‹#›</a:t>
            </a:fld>
            <a:endParaRPr lang="en-US" altLang="en-US"/>
          </a:p>
        </p:txBody>
      </p:sp>
    </p:spTree>
    <p:extLst>
      <p:ext uri="{BB962C8B-B14F-4D97-AF65-F5344CB8AC3E}">
        <p14:creationId xmlns:p14="http://schemas.microsoft.com/office/powerpoint/2010/main" val="1425270655"/>
      </p:ext>
    </p:extLst>
  </p:cSld>
  <p:clrMapOvr>
    <a:masterClrMapping/>
  </p:clrMapOvr>
  <p:transition xmlns:p14="http://schemas.microsoft.com/office/powerpoint/2010/mai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Lucida Grand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0E8DAE27-03D4-4B0B-9F9C-9DA113A8D6FC}" type="slidenum">
              <a:rPr lang="en-US" altLang="en-US"/>
              <a:pPr/>
              <a:t>‹#›</a:t>
            </a:fld>
            <a:endParaRPr lang="en-US" altLang="en-US"/>
          </a:p>
        </p:txBody>
      </p:sp>
    </p:spTree>
    <p:extLst>
      <p:ext uri="{BB962C8B-B14F-4D97-AF65-F5344CB8AC3E}">
        <p14:creationId xmlns:p14="http://schemas.microsoft.com/office/powerpoint/2010/main" val="3788420222"/>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Text Box 3"/>
          <p:cNvSpPr txBox="1">
            <a:spLocks noGrp="1" noChangeArrowheads="1"/>
          </p:cNvSpPr>
          <p:nvPr>
            <p:ph type="sldNum" sz="quarter" idx="10"/>
          </p:nvPr>
        </p:nvSpPr>
        <p:spPr>
          <a:ln/>
        </p:spPr>
        <p:txBody>
          <a:bodyPr/>
          <a:lstStyle>
            <a:lvl1pPr>
              <a:defRPr/>
            </a:lvl1pPr>
          </a:lstStyle>
          <a:p>
            <a:fld id="{FC420F21-2328-46F9-8096-F4FB094E8B36}" type="slidenum">
              <a:rPr lang="en-US" altLang="en-US"/>
              <a:pPr/>
              <a:t>‹#›</a:t>
            </a:fld>
            <a:endParaRPr lang="en-US" altLang="en-US"/>
          </a:p>
        </p:txBody>
      </p:sp>
    </p:spTree>
    <p:extLst>
      <p:ext uri="{BB962C8B-B14F-4D97-AF65-F5344CB8AC3E}">
        <p14:creationId xmlns:p14="http://schemas.microsoft.com/office/powerpoint/2010/main" val="3062284940"/>
      </p:ext>
    </p:extLst>
  </p:cSld>
  <p:clrMapOvr>
    <a:masterClrMapping/>
  </p:clrMapOvr>
  <p:transition xmlns:p14="http://schemas.microsoft.com/office/powerpoint/2010/mai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261B9072-386D-4723-8C7E-52C3A9AEC46A}" type="slidenum">
              <a:rPr lang="en-US" altLang="en-US"/>
              <a:pPr/>
              <a:t>‹#›</a:t>
            </a:fld>
            <a:endParaRPr lang="en-US" altLang="en-US"/>
          </a:p>
        </p:txBody>
      </p:sp>
    </p:spTree>
    <p:extLst>
      <p:ext uri="{BB962C8B-B14F-4D97-AF65-F5344CB8AC3E}">
        <p14:creationId xmlns:p14="http://schemas.microsoft.com/office/powerpoint/2010/main" val="4032672718"/>
      </p:ext>
    </p:extLst>
  </p:cSld>
  <p:clrMapOvr>
    <a:masterClrMapping/>
  </p:clrMapOvr>
  <p:transition xmlns:p14="http://schemas.microsoft.com/office/powerpoint/2010/mai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9750" y="390525"/>
            <a:ext cx="2927350" cy="83185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47700" y="390525"/>
            <a:ext cx="8629650" cy="8318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0BCA099B-373B-4A77-B875-741FEDD1394F}" type="slidenum">
              <a:rPr lang="en-US" altLang="en-US"/>
              <a:pPr/>
              <a:t>‹#›</a:t>
            </a:fld>
            <a:endParaRPr lang="en-US" altLang="en-US"/>
          </a:p>
        </p:txBody>
      </p:sp>
    </p:spTree>
    <p:extLst>
      <p:ext uri="{BB962C8B-B14F-4D97-AF65-F5344CB8AC3E}">
        <p14:creationId xmlns:p14="http://schemas.microsoft.com/office/powerpoint/2010/main" val="1044151478"/>
      </p:ext>
    </p:extLst>
  </p:cSld>
  <p:clrMapOvr>
    <a:masterClrMapping/>
  </p:clrMapOvr>
  <p:transition xmlns:p14="http://schemas.microsoft.com/office/powerpoint/2010/mai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Text Box 3"/>
          <p:cNvSpPr txBox="1">
            <a:spLocks noGrp="1" noChangeArrowheads="1"/>
          </p:cNvSpPr>
          <p:nvPr>
            <p:ph type="sldNum" sz="quarter" idx="10"/>
          </p:nvPr>
        </p:nvSpPr>
        <p:spPr>
          <a:ln/>
        </p:spPr>
        <p:txBody>
          <a:bodyPr/>
          <a:lstStyle>
            <a:lvl1pPr>
              <a:defRPr/>
            </a:lvl1pPr>
          </a:lstStyle>
          <a:p>
            <a:fld id="{D9853E49-024F-48D2-B553-D7FD7A628304}" type="slidenum">
              <a:rPr lang="en-US" altLang="en-US"/>
              <a:pPr/>
              <a:t>‹#›</a:t>
            </a:fld>
            <a:endParaRPr lang="en-US" altLang="en-US"/>
          </a:p>
        </p:txBody>
      </p:sp>
    </p:spTree>
    <p:extLst>
      <p:ext uri="{BB962C8B-B14F-4D97-AF65-F5344CB8AC3E}">
        <p14:creationId xmlns:p14="http://schemas.microsoft.com/office/powerpoint/2010/main" val="400922778"/>
      </p:ext>
    </p:extLst>
  </p:cSld>
  <p:clrMapOvr>
    <a:masterClrMapping/>
  </p:clrMapOvr>
  <p:transition xmlns:p14="http://schemas.microsoft.com/office/powerpoint/2010/mai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1DF7CF65-D3C0-4B2F-9774-D3DAE225E4F7}" type="slidenum">
              <a:rPr lang="en-US" altLang="en-US"/>
              <a:pPr/>
              <a:t>‹#›</a:t>
            </a:fld>
            <a:endParaRPr lang="en-US" altLang="en-US"/>
          </a:p>
        </p:txBody>
      </p:sp>
    </p:spTree>
    <p:extLst>
      <p:ext uri="{BB962C8B-B14F-4D97-AF65-F5344CB8AC3E}">
        <p14:creationId xmlns:p14="http://schemas.microsoft.com/office/powerpoint/2010/main" val="446327419"/>
      </p:ext>
    </p:extLst>
  </p:cSld>
  <p:clrMapOvr>
    <a:masterClrMapping/>
  </p:clrMapOvr>
  <p:transition xmlns:p14="http://schemas.microsoft.com/office/powerpoint/2010/mai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fld id="{6181FF86-FE1B-44F7-825C-DE9548E47D90}" type="slidenum">
              <a:rPr lang="en-US" altLang="en-US"/>
              <a:pPr/>
              <a:t>‹#›</a:t>
            </a:fld>
            <a:endParaRPr lang="en-US" altLang="en-US"/>
          </a:p>
        </p:txBody>
      </p:sp>
    </p:spTree>
    <p:extLst>
      <p:ext uri="{BB962C8B-B14F-4D97-AF65-F5344CB8AC3E}">
        <p14:creationId xmlns:p14="http://schemas.microsoft.com/office/powerpoint/2010/main" val="3401306831"/>
      </p:ext>
    </p:extLst>
  </p:cSld>
  <p:clrMapOvr>
    <a:masterClrMapping/>
  </p:clrMapOvr>
  <p:transition xmlns:p14="http://schemas.microsoft.com/office/powerpoint/2010/mai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477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p:cNvSpPr txBox="1">
            <a:spLocks noGrp="1" noChangeArrowheads="1"/>
          </p:cNvSpPr>
          <p:nvPr>
            <p:ph type="sldNum" sz="quarter" idx="10"/>
          </p:nvPr>
        </p:nvSpPr>
        <p:spPr>
          <a:ln/>
        </p:spPr>
        <p:txBody>
          <a:bodyPr/>
          <a:lstStyle>
            <a:lvl1pPr>
              <a:defRPr/>
            </a:lvl1pPr>
          </a:lstStyle>
          <a:p>
            <a:fld id="{7673A330-F42D-4876-9627-9321BEC45F14}" type="slidenum">
              <a:rPr lang="en-US" altLang="en-US"/>
              <a:pPr/>
              <a:t>‹#›</a:t>
            </a:fld>
            <a:endParaRPr lang="en-US" altLang="en-US"/>
          </a:p>
        </p:txBody>
      </p:sp>
    </p:spTree>
    <p:extLst>
      <p:ext uri="{BB962C8B-B14F-4D97-AF65-F5344CB8AC3E}">
        <p14:creationId xmlns:p14="http://schemas.microsoft.com/office/powerpoint/2010/main" val="3983197273"/>
      </p:ext>
    </p:extLst>
  </p:cSld>
  <p:clrMapOvr>
    <a:masterClrMapping/>
  </p:clrMapOvr>
  <p:transition xmlns:p14="http://schemas.microsoft.com/office/powerpoint/2010/mai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3"/>
          <p:cNvSpPr txBox="1">
            <a:spLocks noGrp="1" noChangeArrowheads="1"/>
          </p:cNvSpPr>
          <p:nvPr>
            <p:ph type="sldNum" sz="quarter" idx="10"/>
          </p:nvPr>
        </p:nvSpPr>
        <p:spPr>
          <a:ln/>
        </p:spPr>
        <p:txBody>
          <a:bodyPr/>
          <a:lstStyle>
            <a:lvl1pPr>
              <a:defRPr/>
            </a:lvl1pPr>
          </a:lstStyle>
          <a:p>
            <a:fld id="{205B1106-AE58-48F6-A671-A384BCB12724}" type="slidenum">
              <a:rPr lang="en-US" altLang="en-US"/>
              <a:pPr/>
              <a:t>‹#›</a:t>
            </a:fld>
            <a:endParaRPr lang="en-US" altLang="en-US"/>
          </a:p>
        </p:txBody>
      </p:sp>
    </p:spTree>
    <p:extLst>
      <p:ext uri="{BB962C8B-B14F-4D97-AF65-F5344CB8AC3E}">
        <p14:creationId xmlns:p14="http://schemas.microsoft.com/office/powerpoint/2010/main" val="3106293384"/>
      </p:ext>
    </p:extLst>
  </p:cSld>
  <p:clrMapOvr>
    <a:masterClrMapping/>
  </p:clrMapOvr>
  <p:transition xmlns:p14="http://schemas.microsoft.com/office/powerpoint/2010/mai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p:cNvSpPr txBox="1">
            <a:spLocks noGrp="1" noChangeArrowheads="1"/>
          </p:cNvSpPr>
          <p:nvPr>
            <p:ph type="sldNum" sz="quarter" idx="10"/>
          </p:nvPr>
        </p:nvSpPr>
        <p:spPr>
          <a:ln/>
        </p:spPr>
        <p:txBody>
          <a:bodyPr/>
          <a:lstStyle>
            <a:lvl1pPr>
              <a:defRPr/>
            </a:lvl1pPr>
          </a:lstStyle>
          <a:p>
            <a:fld id="{C8D30447-0204-4425-B380-73BB346D934E}" type="slidenum">
              <a:rPr lang="en-US" altLang="en-US"/>
              <a:pPr/>
              <a:t>‹#›</a:t>
            </a:fld>
            <a:endParaRPr lang="en-US" altLang="en-US"/>
          </a:p>
        </p:txBody>
      </p:sp>
    </p:spTree>
    <p:extLst>
      <p:ext uri="{BB962C8B-B14F-4D97-AF65-F5344CB8AC3E}">
        <p14:creationId xmlns:p14="http://schemas.microsoft.com/office/powerpoint/2010/main" val="2930123897"/>
      </p:ext>
    </p:extLst>
  </p:cSld>
  <p:clrMapOvr>
    <a:masterClrMapping/>
  </p:clrMapOvr>
  <p:transition xmlns:p14="http://schemas.microsoft.com/office/powerpoint/2010/mai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fld id="{656CFE2A-A20C-478F-96CF-986330F2834E}" type="slidenum">
              <a:rPr lang="en-US" altLang="en-US"/>
              <a:pPr/>
              <a:t>‹#›</a:t>
            </a:fld>
            <a:endParaRPr lang="en-US" altLang="en-US"/>
          </a:p>
        </p:txBody>
      </p:sp>
    </p:spTree>
    <p:extLst>
      <p:ext uri="{BB962C8B-B14F-4D97-AF65-F5344CB8AC3E}">
        <p14:creationId xmlns:p14="http://schemas.microsoft.com/office/powerpoint/2010/main" val="761529217"/>
      </p:ext>
    </p:extLst>
  </p:cSld>
  <p:clrMapOvr>
    <a:masterClrMapping/>
  </p:clrMapOvr>
  <p:transition xmlns:p14="http://schemas.microsoft.com/office/powerpoint/2010/mai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8523202C-B51D-434F-AD5A-F0DE4175FAAB}" type="slidenum">
              <a:rPr lang="en-US" altLang="en-US"/>
              <a:pPr/>
              <a:t>‹#›</a:t>
            </a:fld>
            <a:endParaRPr lang="en-US" altLang="en-US"/>
          </a:p>
        </p:txBody>
      </p:sp>
    </p:spTree>
    <p:extLst>
      <p:ext uri="{BB962C8B-B14F-4D97-AF65-F5344CB8AC3E}">
        <p14:creationId xmlns:p14="http://schemas.microsoft.com/office/powerpoint/2010/main" val="536276527"/>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AD8CD62B-19A9-4A00-A052-2524CFDFFCD2}" type="slidenum">
              <a:rPr lang="en-US" altLang="en-US"/>
              <a:pPr/>
              <a:t>‹#›</a:t>
            </a:fld>
            <a:endParaRPr lang="en-US" altLang="en-US"/>
          </a:p>
        </p:txBody>
      </p:sp>
    </p:spTree>
    <p:extLst>
      <p:ext uri="{BB962C8B-B14F-4D97-AF65-F5344CB8AC3E}">
        <p14:creationId xmlns:p14="http://schemas.microsoft.com/office/powerpoint/2010/main" val="304259225"/>
      </p:ext>
    </p:extLst>
  </p:cSld>
  <p:clrMapOvr>
    <a:masterClrMapping/>
  </p:clrMapOvr>
  <p:transition xmlns:p14="http://schemas.microsoft.com/office/powerpoint/2010/mai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Lucida Grand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E700BB70-C3BD-4DCB-9017-7D8487FDC461}" type="slidenum">
              <a:rPr lang="en-US" altLang="en-US"/>
              <a:pPr/>
              <a:t>‹#›</a:t>
            </a:fld>
            <a:endParaRPr lang="en-US" altLang="en-US"/>
          </a:p>
        </p:txBody>
      </p:sp>
    </p:spTree>
    <p:extLst>
      <p:ext uri="{BB962C8B-B14F-4D97-AF65-F5344CB8AC3E}">
        <p14:creationId xmlns:p14="http://schemas.microsoft.com/office/powerpoint/2010/main" val="2778139754"/>
      </p:ext>
    </p:extLst>
  </p:cSld>
  <p:clrMapOvr>
    <a:masterClrMapping/>
  </p:clrMapOvr>
  <p:transition xmlns:p14="http://schemas.microsoft.com/office/powerpoint/2010/mai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0D098267-FC4A-48FA-93A7-5817CB8FEE3A}" type="slidenum">
              <a:rPr lang="en-US" altLang="en-US"/>
              <a:pPr/>
              <a:t>‹#›</a:t>
            </a:fld>
            <a:endParaRPr lang="en-US" altLang="en-US"/>
          </a:p>
        </p:txBody>
      </p:sp>
    </p:spTree>
    <p:extLst>
      <p:ext uri="{BB962C8B-B14F-4D97-AF65-F5344CB8AC3E}">
        <p14:creationId xmlns:p14="http://schemas.microsoft.com/office/powerpoint/2010/main" val="2811391929"/>
      </p:ext>
    </p:extLst>
  </p:cSld>
  <p:clrMapOvr>
    <a:masterClrMapping/>
  </p:clrMapOvr>
  <p:transition xmlns:p14="http://schemas.microsoft.com/office/powerpoint/2010/mai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9750" y="390525"/>
            <a:ext cx="2927350" cy="83185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47700" y="390525"/>
            <a:ext cx="8629650" cy="8318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E798ADB8-DC4D-469C-8947-71B4A3446556}" type="slidenum">
              <a:rPr lang="en-US" altLang="en-US"/>
              <a:pPr/>
              <a:t>‹#›</a:t>
            </a:fld>
            <a:endParaRPr lang="en-US" altLang="en-US"/>
          </a:p>
        </p:txBody>
      </p:sp>
    </p:spTree>
    <p:extLst>
      <p:ext uri="{BB962C8B-B14F-4D97-AF65-F5344CB8AC3E}">
        <p14:creationId xmlns:p14="http://schemas.microsoft.com/office/powerpoint/2010/main" val="380179433"/>
      </p:ext>
    </p:extLst>
  </p:cSld>
  <p:clrMapOvr>
    <a:masterClrMapping/>
  </p:clrMapOvr>
  <p:transition xmlns:p14="http://schemas.microsoft.com/office/powerpoint/2010/mai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Text Box 3"/>
          <p:cNvSpPr txBox="1">
            <a:spLocks noGrp="1" noChangeArrowheads="1"/>
          </p:cNvSpPr>
          <p:nvPr>
            <p:ph type="sldNum" sz="quarter" idx="10"/>
          </p:nvPr>
        </p:nvSpPr>
        <p:spPr>
          <a:ln/>
        </p:spPr>
        <p:txBody>
          <a:bodyPr/>
          <a:lstStyle>
            <a:lvl1pPr>
              <a:defRPr/>
            </a:lvl1pPr>
          </a:lstStyle>
          <a:p>
            <a:fld id="{13415FB8-27B7-4279-AB49-272A8E3CC43F}" type="slidenum">
              <a:rPr lang="en-US" altLang="en-US"/>
              <a:pPr/>
              <a:t>‹#›</a:t>
            </a:fld>
            <a:endParaRPr lang="en-US" altLang="en-US"/>
          </a:p>
        </p:txBody>
      </p:sp>
    </p:spTree>
    <p:extLst>
      <p:ext uri="{BB962C8B-B14F-4D97-AF65-F5344CB8AC3E}">
        <p14:creationId xmlns:p14="http://schemas.microsoft.com/office/powerpoint/2010/main" val="936894606"/>
      </p:ext>
    </p:extLst>
  </p:cSld>
  <p:clrMapOvr>
    <a:masterClrMapping/>
  </p:clrMapOvr>
  <p:transition xmlns:p14="http://schemas.microsoft.com/office/powerpoint/2010/mai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B3A8F50B-0127-4AB4-9A88-7E735D15B31E}" type="slidenum">
              <a:rPr lang="en-US" altLang="en-US"/>
              <a:pPr/>
              <a:t>‹#›</a:t>
            </a:fld>
            <a:endParaRPr lang="en-US" altLang="en-US"/>
          </a:p>
        </p:txBody>
      </p:sp>
    </p:spTree>
    <p:extLst>
      <p:ext uri="{BB962C8B-B14F-4D97-AF65-F5344CB8AC3E}">
        <p14:creationId xmlns:p14="http://schemas.microsoft.com/office/powerpoint/2010/main" val="3379409295"/>
      </p:ext>
    </p:extLst>
  </p:cSld>
  <p:clrMapOvr>
    <a:masterClrMapping/>
  </p:clrMapOvr>
  <p:transition xmlns:p14="http://schemas.microsoft.com/office/powerpoint/2010/mai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fld id="{59FF6F6D-2647-4F67-B5E0-329F8E892BA2}" type="slidenum">
              <a:rPr lang="en-US" altLang="en-US"/>
              <a:pPr/>
              <a:t>‹#›</a:t>
            </a:fld>
            <a:endParaRPr lang="en-US" altLang="en-US"/>
          </a:p>
        </p:txBody>
      </p:sp>
    </p:spTree>
    <p:extLst>
      <p:ext uri="{BB962C8B-B14F-4D97-AF65-F5344CB8AC3E}">
        <p14:creationId xmlns:p14="http://schemas.microsoft.com/office/powerpoint/2010/main" val="3121415556"/>
      </p:ext>
    </p:extLst>
  </p:cSld>
  <p:clrMapOvr>
    <a:masterClrMapping/>
  </p:clrMapOvr>
  <p:transition xmlns:p14="http://schemas.microsoft.com/office/powerpoint/2010/mai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477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p:cNvSpPr txBox="1">
            <a:spLocks noGrp="1" noChangeArrowheads="1"/>
          </p:cNvSpPr>
          <p:nvPr>
            <p:ph type="sldNum" sz="quarter" idx="10"/>
          </p:nvPr>
        </p:nvSpPr>
        <p:spPr>
          <a:ln/>
        </p:spPr>
        <p:txBody>
          <a:bodyPr/>
          <a:lstStyle>
            <a:lvl1pPr>
              <a:defRPr/>
            </a:lvl1pPr>
          </a:lstStyle>
          <a:p>
            <a:fld id="{7DEF9838-FF4B-4DDB-B84D-BFB844194203}" type="slidenum">
              <a:rPr lang="en-US" altLang="en-US"/>
              <a:pPr/>
              <a:t>‹#›</a:t>
            </a:fld>
            <a:endParaRPr lang="en-US" altLang="en-US"/>
          </a:p>
        </p:txBody>
      </p:sp>
    </p:spTree>
    <p:extLst>
      <p:ext uri="{BB962C8B-B14F-4D97-AF65-F5344CB8AC3E}">
        <p14:creationId xmlns:p14="http://schemas.microsoft.com/office/powerpoint/2010/main" val="2841968201"/>
      </p:ext>
    </p:extLst>
  </p:cSld>
  <p:clrMapOvr>
    <a:masterClrMapping/>
  </p:clrMapOvr>
  <p:transition xmlns:p14="http://schemas.microsoft.com/office/powerpoint/2010/mai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3"/>
          <p:cNvSpPr txBox="1">
            <a:spLocks noGrp="1" noChangeArrowheads="1"/>
          </p:cNvSpPr>
          <p:nvPr>
            <p:ph type="sldNum" sz="quarter" idx="10"/>
          </p:nvPr>
        </p:nvSpPr>
        <p:spPr>
          <a:ln/>
        </p:spPr>
        <p:txBody>
          <a:bodyPr/>
          <a:lstStyle>
            <a:lvl1pPr>
              <a:defRPr/>
            </a:lvl1pPr>
          </a:lstStyle>
          <a:p>
            <a:fld id="{1E1869D4-0573-4E51-A3F6-204A553E5C77}" type="slidenum">
              <a:rPr lang="en-US" altLang="en-US"/>
              <a:pPr/>
              <a:t>‹#›</a:t>
            </a:fld>
            <a:endParaRPr lang="en-US" altLang="en-US"/>
          </a:p>
        </p:txBody>
      </p:sp>
    </p:spTree>
    <p:extLst>
      <p:ext uri="{BB962C8B-B14F-4D97-AF65-F5344CB8AC3E}">
        <p14:creationId xmlns:p14="http://schemas.microsoft.com/office/powerpoint/2010/main" val="1216028933"/>
      </p:ext>
    </p:extLst>
  </p:cSld>
  <p:clrMapOvr>
    <a:masterClrMapping/>
  </p:clrMapOvr>
  <p:transition xmlns:p14="http://schemas.microsoft.com/office/powerpoint/2010/mai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p:cNvSpPr txBox="1">
            <a:spLocks noGrp="1" noChangeArrowheads="1"/>
          </p:cNvSpPr>
          <p:nvPr>
            <p:ph type="sldNum" sz="quarter" idx="10"/>
          </p:nvPr>
        </p:nvSpPr>
        <p:spPr>
          <a:ln/>
        </p:spPr>
        <p:txBody>
          <a:bodyPr/>
          <a:lstStyle>
            <a:lvl1pPr>
              <a:defRPr/>
            </a:lvl1pPr>
          </a:lstStyle>
          <a:p>
            <a:fld id="{F9F2338A-CFA7-40ED-8473-B740044E7E69}" type="slidenum">
              <a:rPr lang="en-US" altLang="en-US"/>
              <a:pPr/>
              <a:t>‹#›</a:t>
            </a:fld>
            <a:endParaRPr lang="en-US" altLang="en-US"/>
          </a:p>
        </p:txBody>
      </p:sp>
    </p:spTree>
    <p:extLst>
      <p:ext uri="{BB962C8B-B14F-4D97-AF65-F5344CB8AC3E}">
        <p14:creationId xmlns:p14="http://schemas.microsoft.com/office/powerpoint/2010/main" val="3428456411"/>
      </p:ext>
    </p:extLst>
  </p:cSld>
  <p:clrMapOvr>
    <a:masterClrMapping/>
  </p:clrMapOvr>
  <p:transition xmlns:p14="http://schemas.microsoft.com/office/powerpoint/2010/mai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fld id="{C0588CF9-0C58-43EB-842F-CFA9AF2C3FEF}" type="slidenum">
              <a:rPr lang="en-US" altLang="en-US"/>
              <a:pPr/>
              <a:t>‹#›</a:t>
            </a:fld>
            <a:endParaRPr lang="en-US" altLang="en-US"/>
          </a:p>
        </p:txBody>
      </p:sp>
    </p:spTree>
    <p:extLst>
      <p:ext uri="{BB962C8B-B14F-4D97-AF65-F5344CB8AC3E}">
        <p14:creationId xmlns:p14="http://schemas.microsoft.com/office/powerpoint/2010/main" val="309139319"/>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fld id="{71CD21FC-0375-48FE-9C3D-757AC3EEEC40}" type="slidenum">
              <a:rPr lang="en-US" altLang="en-US"/>
              <a:pPr/>
              <a:t>‹#›</a:t>
            </a:fld>
            <a:endParaRPr lang="en-US" altLang="en-US"/>
          </a:p>
        </p:txBody>
      </p:sp>
    </p:spTree>
    <p:extLst>
      <p:ext uri="{BB962C8B-B14F-4D97-AF65-F5344CB8AC3E}">
        <p14:creationId xmlns:p14="http://schemas.microsoft.com/office/powerpoint/2010/main" val="3461045446"/>
      </p:ext>
    </p:extLst>
  </p:cSld>
  <p:clrMapOvr>
    <a:masterClrMapping/>
  </p:clrMapOvr>
  <p:transition xmlns:p14="http://schemas.microsoft.com/office/powerpoint/2010/mai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1A7EB970-FDE4-41AB-9BBA-61575458C7CB}" type="slidenum">
              <a:rPr lang="en-US" altLang="en-US"/>
              <a:pPr/>
              <a:t>‹#›</a:t>
            </a:fld>
            <a:endParaRPr lang="en-US" altLang="en-US"/>
          </a:p>
        </p:txBody>
      </p:sp>
    </p:spTree>
    <p:extLst>
      <p:ext uri="{BB962C8B-B14F-4D97-AF65-F5344CB8AC3E}">
        <p14:creationId xmlns:p14="http://schemas.microsoft.com/office/powerpoint/2010/main" val="960663550"/>
      </p:ext>
    </p:extLst>
  </p:cSld>
  <p:clrMapOvr>
    <a:masterClrMapping/>
  </p:clrMapOvr>
  <p:transition xmlns:p14="http://schemas.microsoft.com/office/powerpoint/2010/mai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Lucida Grand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AE6D1028-9179-4408-A041-78CE4F0F940C}" type="slidenum">
              <a:rPr lang="en-US" altLang="en-US"/>
              <a:pPr/>
              <a:t>‹#›</a:t>
            </a:fld>
            <a:endParaRPr lang="en-US" altLang="en-US"/>
          </a:p>
        </p:txBody>
      </p:sp>
    </p:spTree>
    <p:extLst>
      <p:ext uri="{BB962C8B-B14F-4D97-AF65-F5344CB8AC3E}">
        <p14:creationId xmlns:p14="http://schemas.microsoft.com/office/powerpoint/2010/main" val="4219612526"/>
      </p:ext>
    </p:extLst>
  </p:cSld>
  <p:clrMapOvr>
    <a:masterClrMapping/>
  </p:clrMapOvr>
  <p:transition xmlns:p14="http://schemas.microsoft.com/office/powerpoint/2010/mai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DC271E77-A948-4F4B-8F2E-2BFCA76887FA}" type="slidenum">
              <a:rPr lang="en-US" altLang="en-US"/>
              <a:pPr/>
              <a:t>‹#›</a:t>
            </a:fld>
            <a:endParaRPr lang="en-US" altLang="en-US"/>
          </a:p>
        </p:txBody>
      </p:sp>
    </p:spTree>
    <p:extLst>
      <p:ext uri="{BB962C8B-B14F-4D97-AF65-F5344CB8AC3E}">
        <p14:creationId xmlns:p14="http://schemas.microsoft.com/office/powerpoint/2010/main" val="2790180797"/>
      </p:ext>
    </p:extLst>
  </p:cSld>
  <p:clrMapOvr>
    <a:masterClrMapping/>
  </p:clrMapOvr>
  <p:transition xmlns:p14="http://schemas.microsoft.com/office/powerpoint/2010/mai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9750" y="390525"/>
            <a:ext cx="2927350" cy="83185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47700" y="390525"/>
            <a:ext cx="8629650" cy="8318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5AE06A41-B213-405B-90B8-D35423E122A3}" type="slidenum">
              <a:rPr lang="en-US" altLang="en-US"/>
              <a:pPr/>
              <a:t>‹#›</a:t>
            </a:fld>
            <a:endParaRPr lang="en-US" altLang="en-US"/>
          </a:p>
        </p:txBody>
      </p:sp>
    </p:spTree>
    <p:extLst>
      <p:ext uri="{BB962C8B-B14F-4D97-AF65-F5344CB8AC3E}">
        <p14:creationId xmlns:p14="http://schemas.microsoft.com/office/powerpoint/2010/main" val="153653980"/>
      </p:ext>
    </p:extLst>
  </p:cSld>
  <p:clrMapOvr>
    <a:masterClrMapping/>
  </p:clrMapOvr>
  <p:transition xmlns:p14="http://schemas.microsoft.com/office/powerpoint/2010/mai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Text Box 3"/>
          <p:cNvSpPr txBox="1">
            <a:spLocks noGrp="1" noChangeArrowheads="1"/>
          </p:cNvSpPr>
          <p:nvPr>
            <p:ph type="sldNum" sz="quarter" idx="10"/>
          </p:nvPr>
        </p:nvSpPr>
        <p:spPr>
          <a:ln/>
        </p:spPr>
        <p:txBody>
          <a:bodyPr/>
          <a:lstStyle>
            <a:lvl1pPr>
              <a:defRPr/>
            </a:lvl1pPr>
          </a:lstStyle>
          <a:p>
            <a:fld id="{C28786B8-80EC-4DCE-8229-74419123BE86}" type="slidenum">
              <a:rPr lang="en-US" altLang="en-US"/>
              <a:pPr/>
              <a:t>‹#›</a:t>
            </a:fld>
            <a:endParaRPr lang="en-US" altLang="en-US"/>
          </a:p>
        </p:txBody>
      </p:sp>
    </p:spTree>
    <p:extLst>
      <p:ext uri="{BB962C8B-B14F-4D97-AF65-F5344CB8AC3E}">
        <p14:creationId xmlns:p14="http://schemas.microsoft.com/office/powerpoint/2010/main" val="174256371"/>
      </p:ext>
    </p:extLst>
  </p:cSld>
  <p:clrMapOvr>
    <a:masterClrMapping/>
  </p:clrMapOvr>
  <p:transition xmlns:p14="http://schemas.microsoft.com/office/powerpoint/2010/mai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843C09D8-A956-401F-AA82-4CF7E57FF4CB}" type="slidenum">
              <a:rPr lang="en-US" altLang="en-US"/>
              <a:pPr/>
              <a:t>‹#›</a:t>
            </a:fld>
            <a:endParaRPr lang="en-US" altLang="en-US"/>
          </a:p>
        </p:txBody>
      </p:sp>
    </p:spTree>
    <p:extLst>
      <p:ext uri="{BB962C8B-B14F-4D97-AF65-F5344CB8AC3E}">
        <p14:creationId xmlns:p14="http://schemas.microsoft.com/office/powerpoint/2010/main" val="1707135737"/>
      </p:ext>
    </p:extLst>
  </p:cSld>
  <p:clrMapOvr>
    <a:masterClrMapping/>
  </p:clrMapOvr>
  <p:transition xmlns:p14="http://schemas.microsoft.com/office/powerpoint/2010/mai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fld id="{0897C95A-33FC-464E-9810-168DE613ACBB}" type="slidenum">
              <a:rPr lang="en-US" altLang="en-US"/>
              <a:pPr/>
              <a:t>‹#›</a:t>
            </a:fld>
            <a:endParaRPr lang="en-US" altLang="en-US"/>
          </a:p>
        </p:txBody>
      </p:sp>
    </p:spTree>
    <p:extLst>
      <p:ext uri="{BB962C8B-B14F-4D97-AF65-F5344CB8AC3E}">
        <p14:creationId xmlns:p14="http://schemas.microsoft.com/office/powerpoint/2010/main" val="359601118"/>
      </p:ext>
    </p:extLst>
  </p:cSld>
  <p:clrMapOvr>
    <a:masterClrMapping/>
  </p:clrMapOvr>
  <p:transition xmlns:p14="http://schemas.microsoft.com/office/powerpoint/2010/mai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477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p:cNvSpPr txBox="1">
            <a:spLocks noGrp="1" noChangeArrowheads="1"/>
          </p:cNvSpPr>
          <p:nvPr>
            <p:ph type="sldNum" sz="quarter" idx="10"/>
          </p:nvPr>
        </p:nvSpPr>
        <p:spPr>
          <a:ln/>
        </p:spPr>
        <p:txBody>
          <a:bodyPr/>
          <a:lstStyle>
            <a:lvl1pPr>
              <a:defRPr/>
            </a:lvl1pPr>
          </a:lstStyle>
          <a:p>
            <a:fld id="{EC34BA1A-5C8C-4F73-87A5-D919FBFD775F}" type="slidenum">
              <a:rPr lang="en-US" altLang="en-US"/>
              <a:pPr/>
              <a:t>‹#›</a:t>
            </a:fld>
            <a:endParaRPr lang="en-US" altLang="en-US"/>
          </a:p>
        </p:txBody>
      </p:sp>
    </p:spTree>
    <p:extLst>
      <p:ext uri="{BB962C8B-B14F-4D97-AF65-F5344CB8AC3E}">
        <p14:creationId xmlns:p14="http://schemas.microsoft.com/office/powerpoint/2010/main" val="1245594242"/>
      </p:ext>
    </p:extLst>
  </p:cSld>
  <p:clrMapOvr>
    <a:masterClrMapping/>
  </p:clrMapOvr>
  <p:transition xmlns:p14="http://schemas.microsoft.com/office/powerpoint/2010/mai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3"/>
          <p:cNvSpPr txBox="1">
            <a:spLocks noGrp="1" noChangeArrowheads="1"/>
          </p:cNvSpPr>
          <p:nvPr>
            <p:ph type="sldNum" sz="quarter" idx="10"/>
          </p:nvPr>
        </p:nvSpPr>
        <p:spPr>
          <a:ln/>
        </p:spPr>
        <p:txBody>
          <a:bodyPr/>
          <a:lstStyle>
            <a:lvl1pPr>
              <a:defRPr/>
            </a:lvl1pPr>
          </a:lstStyle>
          <a:p>
            <a:fld id="{977A57CC-13FD-4F82-A932-8753EB8D7AA2}" type="slidenum">
              <a:rPr lang="en-US" altLang="en-US"/>
              <a:pPr/>
              <a:t>‹#›</a:t>
            </a:fld>
            <a:endParaRPr lang="en-US" altLang="en-US"/>
          </a:p>
        </p:txBody>
      </p:sp>
    </p:spTree>
    <p:extLst>
      <p:ext uri="{BB962C8B-B14F-4D97-AF65-F5344CB8AC3E}">
        <p14:creationId xmlns:p14="http://schemas.microsoft.com/office/powerpoint/2010/main" val="1009526790"/>
      </p:ext>
    </p:extLst>
  </p:cSld>
  <p:clrMapOvr>
    <a:masterClrMapping/>
  </p:clrMapOvr>
  <p:transition xmlns:p14="http://schemas.microsoft.com/office/powerpoint/2010/mai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p:cNvSpPr txBox="1">
            <a:spLocks noGrp="1" noChangeArrowheads="1"/>
          </p:cNvSpPr>
          <p:nvPr>
            <p:ph type="sldNum" sz="quarter" idx="10"/>
          </p:nvPr>
        </p:nvSpPr>
        <p:spPr>
          <a:ln/>
        </p:spPr>
        <p:txBody>
          <a:bodyPr/>
          <a:lstStyle>
            <a:lvl1pPr>
              <a:defRPr/>
            </a:lvl1pPr>
          </a:lstStyle>
          <a:p>
            <a:fld id="{0F6653BF-8AE4-43DF-B503-CBBFA6FF9705}" type="slidenum">
              <a:rPr lang="en-US" altLang="en-US"/>
              <a:pPr/>
              <a:t>‹#›</a:t>
            </a:fld>
            <a:endParaRPr lang="en-US" altLang="en-US"/>
          </a:p>
        </p:txBody>
      </p:sp>
    </p:spTree>
    <p:extLst>
      <p:ext uri="{BB962C8B-B14F-4D97-AF65-F5344CB8AC3E}">
        <p14:creationId xmlns:p14="http://schemas.microsoft.com/office/powerpoint/2010/main" val="4125586484"/>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477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p:cNvSpPr txBox="1">
            <a:spLocks noGrp="1" noChangeArrowheads="1"/>
          </p:cNvSpPr>
          <p:nvPr>
            <p:ph type="sldNum" sz="quarter" idx="10"/>
          </p:nvPr>
        </p:nvSpPr>
        <p:spPr>
          <a:ln/>
        </p:spPr>
        <p:txBody>
          <a:bodyPr/>
          <a:lstStyle>
            <a:lvl1pPr>
              <a:defRPr/>
            </a:lvl1pPr>
          </a:lstStyle>
          <a:p>
            <a:fld id="{B1ECFD42-31FC-4A70-A01B-FED7A466C6A5}" type="slidenum">
              <a:rPr lang="en-US" altLang="en-US"/>
              <a:pPr/>
              <a:t>‹#›</a:t>
            </a:fld>
            <a:endParaRPr lang="en-US" altLang="en-US"/>
          </a:p>
        </p:txBody>
      </p:sp>
    </p:spTree>
    <p:extLst>
      <p:ext uri="{BB962C8B-B14F-4D97-AF65-F5344CB8AC3E}">
        <p14:creationId xmlns:p14="http://schemas.microsoft.com/office/powerpoint/2010/main" val="3509296952"/>
      </p:ext>
    </p:extLst>
  </p:cSld>
  <p:clrMapOvr>
    <a:masterClrMapping/>
  </p:clrMapOvr>
  <p:transition xmlns:p14="http://schemas.microsoft.com/office/powerpoint/2010/mai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fld id="{98EEDE23-1288-496A-9935-9796FE40567E}" type="slidenum">
              <a:rPr lang="en-US" altLang="en-US"/>
              <a:pPr/>
              <a:t>‹#›</a:t>
            </a:fld>
            <a:endParaRPr lang="en-US" altLang="en-US"/>
          </a:p>
        </p:txBody>
      </p:sp>
    </p:spTree>
    <p:extLst>
      <p:ext uri="{BB962C8B-B14F-4D97-AF65-F5344CB8AC3E}">
        <p14:creationId xmlns:p14="http://schemas.microsoft.com/office/powerpoint/2010/main" val="2510409811"/>
      </p:ext>
    </p:extLst>
  </p:cSld>
  <p:clrMapOvr>
    <a:masterClrMapping/>
  </p:clrMapOvr>
  <p:transition xmlns:p14="http://schemas.microsoft.com/office/powerpoint/2010/mai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010382B2-68B8-44F2-B988-D33FCE5C810C}" type="slidenum">
              <a:rPr lang="en-US" altLang="en-US"/>
              <a:pPr/>
              <a:t>‹#›</a:t>
            </a:fld>
            <a:endParaRPr lang="en-US" altLang="en-US"/>
          </a:p>
        </p:txBody>
      </p:sp>
    </p:spTree>
    <p:extLst>
      <p:ext uri="{BB962C8B-B14F-4D97-AF65-F5344CB8AC3E}">
        <p14:creationId xmlns:p14="http://schemas.microsoft.com/office/powerpoint/2010/main" val="308508573"/>
      </p:ext>
    </p:extLst>
  </p:cSld>
  <p:clrMapOvr>
    <a:masterClrMapping/>
  </p:clrMapOvr>
  <p:transition xmlns:p14="http://schemas.microsoft.com/office/powerpoint/2010/mai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Lucida Grand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E737DEEC-6EFD-4D29-B35E-5B5BAAF8CE15}" type="slidenum">
              <a:rPr lang="en-US" altLang="en-US"/>
              <a:pPr/>
              <a:t>‹#›</a:t>
            </a:fld>
            <a:endParaRPr lang="en-US" altLang="en-US"/>
          </a:p>
        </p:txBody>
      </p:sp>
    </p:spTree>
    <p:extLst>
      <p:ext uri="{BB962C8B-B14F-4D97-AF65-F5344CB8AC3E}">
        <p14:creationId xmlns:p14="http://schemas.microsoft.com/office/powerpoint/2010/main" val="912931299"/>
      </p:ext>
    </p:extLst>
  </p:cSld>
  <p:clrMapOvr>
    <a:masterClrMapping/>
  </p:clrMapOvr>
  <p:transition xmlns:p14="http://schemas.microsoft.com/office/powerpoint/2010/mai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B5DAE5D5-8368-4EE1-B33A-6567718D7C82}" type="slidenum">
              <a:rPr lang="en-US" altLang="en-US"/>
              <a:pPr/>
              <a:t>‹#›</a:t>
            </a:fld>
            <a:endParaRPr lang="en-US" altLang="en-US"/>
          </a:p>
        </p:txBody>
      </p:sp>
    </p:spTree>
    <p:extLst>
      <p:ext uri="{BB962C8B-B14F-4D97-AF65-F5344CB8AC3E}">
        <p14:creationId xmlns:p14="http://schemas.microsoft.com/office/powerpoint/2010/main" val="181972683"/>
      </p:ext>
    </p:extLst>
  </p:cSld>
  <p:clrMapOvr>
    <a:masterClrMapping/>
  </p:clrMapOvr>
  <p:transition xmlns:p14="http://schemas.microsoft.com/office/powerpoint/2010/mai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9750" y="390525"/>
            <a:ext cx="2927350" cy="83185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47700" y="390525"/>
            <a:ext cx="8629650" cy="8318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5BDFF625-87F3-4E60-9B86-E9EF4A412663}" type="slidenum">
              <a:rPr lang="en-US" altLang="en-US"/>
              <a:pPr/>
              <a:t>‹#›</a:t>
            </a:fld>
            <a:endParaRPr lang="en-US" altLang="en-US"/>
          </a:p>
        </p:txBody>
      </p:sp>
    </p:spTree>
    <p:extLst>
      <p:ext uri="{BB962C8B-B14F-4D97-AF65-F5344CB8AC3E}">
        <p14:creationId xmlns:p14="http://schemas.microsoft.com/office/powerpoint/2010/main" val="1290811574"/>
      </p:ext>
    </p:extLst>
  </p:cSld>
  <p:clrMapOvr>
    <a:masterClrMapping/>
  </p:clrMapOvr>
  <p:transition xmlns:p14="http://schemas.microsoft.com/office/powerpoint/2010/main"/>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Text Box 3"/>
          <p:cNvSpPr txBox="1">
            <a:spLocks noGrp="1" noChangeArrowheads="1"/>
          </p:cNvSpPr>
          <p:nvPr>
            <p:ph type="sldNum" sz="quarter" idx="10"/>
          </p:nvPr>
        </p:nvSpPr>
        <p:spPr>
          <a:ln/>
        </p:spPr>
        <p:txBody>
          <a:bodyPr/>
          <a:lstStyle>
            <a:lvl1pPr>
              <a:defRPr/>
            </a:lvl1pPr>
          </a:lstStyle>
          <a:p>
            <a:fld id="{DF107941-3114-4165-95A2-D158E22EA2E6}" type="slidenum">
              <a:rPr lang="en-US" altLang="en-US"/>
              <a:pPr/>
              <a:t>‹#›</a:t>
            </a:fld>
            <a:endParaRPr lang="en-US" altLang="en-US"/>
          </a:p>
        </p:txBody>
      </p:sp>
    </p:spTree>
    <p:extLst>
      <p:ext uri="{BB962C8B-B14F-4D97-AF65-F5344CB8AC3E}">
        <p14:creationId xmlns:p14="http://schemas.microsoft.com/office/powerpoint/2010/main" val="3448413088"/>
      </p:ext>
    </p:extLst>
  </p:cSld>
  <p:clrMapOvr>
    <a:masterClrMapping/>
  </p:clrMapOvr>
  <p:transition xmlns:p14="http://schemas.microsoft.com/office/powerpoint/2010/main"/>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CB76C0C6-9D3E-407F-93DB-4A1A2F1A0F3D}" type="slidenum">
              <a:rPr lang="en-US" altLang="en-US"/>
              <a:pPr/>
              <a:t>‹#›</a:t>
            </a:fld>
            <a:endParaRPr lang="en-US" altLang="en-US"/>
          </a:p>
        </p:txBody>
      </p:sp>
    </p:spTree>
    <p:extLst>
      <p:ext uri="{BB962C8B-B14F-4D97-AF65-F5344CB8AC3E}">
        <p14:creationId xmlns:p14="http://schemas.microsoft.com/office/powerpoint/2010/main" val="2944765161"/>
      </p:ext>
    </p:extLst>
  </p:cSld>
  <p:clrMapOvr>
    <a:masterClrMapping/>
  </p:clrMapOvr>
  <p:transition xmlns:p14="http://schemas.microsoft.com/office/powerpoint/2010/main"/>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fld id="{FF92100E-3607-4608-BABC-D98BFA494D8A}" type="slidenum">
              <a:rPr lang="en-US" altLang="en-US"/>
              <a:pPr/>
              <a:t>‹#›</a:t>
            </a:fld>
            <a:endParaRPr lang="en-US" altLang="en-US"/>
          </a:p>
        </p:txBody>
      </p:sp>
    </p:spTree>
    <p:extLst>
      <p:ext uri="{BB962C8B-B14F-4D97-AF65-F5344CB8AC3E}">
        <p14:creationId xmlns:p14="http://schemas.microsoft.com/office/powerpoint/2010/main" val="1474784432"/>
      </p:ext>
    </p:extLst>
  </p:cSld>
  <p:clrMapOvr>
    <a:masterClrMapping/>
  </p:clrMapOvr>
  <p:transition xmlns:p14="http://schemas.microsoft.com/office/powerpoint/2010/main"/>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477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p:cNvSpPr txBox="1">
            <a:spLocks noGrp="1" noChangeArrowheads="1"/>
          </p:cNvSpPr>
          <p:nvPr>
            <p:ph type="sldNum" sz="quarter" idx="10"/>
          </p:nvPr>
        </p:nvSpPr>
        <p:spPr>
          <a:ln/>
        </p:spPr>
        <p:txBody>
          <a:bodyPr/>
          <a:lstStyle>
            <a:lvl1pPr>
              <a:defRPr/>
            </a:lvl1pPr>
          </a:lstStyle>
          <a:p>
            <a:fld id="{E924980F-417B-4445-8244-033152E15365}" type="slidenum">
              <a:rPr lang="en-US" altLang="en-US"/>
              <a:pPr/>
              <a:t>‹#›</a:t>
            </a:fld>
            <a:endParaRPr lang="en-US" altLang="en-US"/>
          </a:p>
        </p:txBody>
      </p:sp>
    </p:spTree>
    <p:extLst>
      <p:ext uri="{BB962C8B-B14F-4D97-AF65-F5344CB8AC3E}">
        <p14:creationId xmlns:p14="http://schemas.microsoft.com/office/powerpoint/2010/main" val="219248906"/>
      </p:ext>
    </p:extLst>
  </p:cSld>
  <p:clrMapOvr>
    <a:masterClrMapping/>
  </p:clrMapOvr>
  <p:transition xmlns:p14="http://schemas.microsoft.com/office/powerpoint/2010/main"/>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3"/>
          <p:cNvSpPr txBox="1">
            <a:spLocks noGrp="1" noChangeArrowheads="1"/>
          </p:cNvSpPr>
          <p:nvPr>
            <p:ph type="sldNum" sz="quarter" idx="10"/>
          </p:nvPr>
        </p:nvSpPr>
        <p:spPr>
          <a:ln/>
        </p:spPr>
        <p:txBody>
          <a:bodyPr/>
          <a:lstStyle>
            <a:lvl1pPr>
              <a:defRPr/>
            </a:lvl1pPr>
          </a:lstStyle>
          <a:p>
            <a:fld id="{1ED70999-28A9-4A8A-9345-776EE90D05C8}" type="slidenum">
              <a:rPr lang="en-US" altLang="en-US"/>
              <a:pPr/>
              <a:t>‹#›</a:t>
            </a:fld>
            <a:endParaRPr lang="en-US" altLang="en-US"/>
          </a:p>
        </p:txBody>
      </p:sp>
    </p:spTree>
    <p:extLst>
      <p:ext uri="{BB962C8B-B14F-4D97-AF65-F5344CB8AC3E}">
        <p14:creationId xmlns:p14="http://schemas.microsoft.com/office/powerpoint/2010/main" val="216537000"/>
      </p:ext>
    </p:extLst>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3"/>
          <p:cNvSpPr txBox="1">
            <a:spLocks noGrp="1" noChangeArrowheads="1"/>
          </p:cNvSpPr>
          <p:nvPr>
            <p:ph type="sldNum" sz="quarter" idx="10"/>
          </p:nvPr>
        </p:nvSpPr>
        <p:spPr>
          <a:ln/>
        </p:spPr>
        <p:txBody>
          <a:bodyPr/>
          <a:lstStyle>
            <a:lvl1pPr>
              <a:defRPr/>
            </a:lvl1pPr>
          </a:lstStyle>
          <a:p>
            <a:fld id="{F923C18D-8EA8-4406-9758-4C31F6C503C3}" type="slidenum">
              <a:rPr lang="en-US" altLang="en-US"/>
              <a:pPr/>
              <a:t>‹#›</a:t>
            </a:fld>
            <a:endParaRPr lang="en-US" altLang="en-US"/>
          </a:p>
        </p:txBody>
      </p:sp>
    </p:spTree>
    <p:extLst>
      <p:ext uri="{BB962C8B-B14F-4D97-AF65-F5344CB8AC3E}">
        <p14:creationId xmlns:p14="http://schemas.microsoft.com/office/powerpoint/2010/main" val="4220590216"/>
      </p:ext>
    </p:extLst>
  </p:cSld>
  <p:clrMapOvr>
    <a:masterClrMapping/>
  </p:clrMapOvr>
  <p:transition xmlns:p14="http://schemas.microsoft.com/office/powerpoint/2010/main"/>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p:cNvSpPr txBox="1">
            <a:spLocks noGrp="1" noChangeArrowheads="1"/>
          </p:cNvSpPr>
          <p:nvPr>
            <p:ph type="sldNum" sz="quarter" idx="10"/>
          </p:nvPr>
        </p:nvSpPr>
        <p:spPr>
          <a:ln/>
        </p:spPr>
        <p:txBody>
          <a:bodyPr/>
          <a:lstStyle>
            <a:lvl1pPr>
              <a:defRPr/>
            </a:lvl1pPr>
          </a:lstStyle>
          <a:p>
            <a:fld id="{BB1C1525-6440-46E2-9176-D84BE5AE2599}" type="slidenum">
              <a:rPr lang="en-US" altLang="en-US"/>
              <a:pPr/>
              <a:t>‹#›</a:t>
            </a:fld>
            <a:endParaRPr lang="en-US" altLang="en-US"/>
          </a:p>
        </p:txBody>
      </p:sp>
    </p:spTree>
    <p:extLst>
      <p:ext uri="{BB962C8B-B14F-4D97-AF65-F5344CB8AC3E}">
        <p14:creationId xmlns:p14="http://schemas.microsoft.com/office/powerpoint/2010/main" val="766253468"/>
      </p:ext>
    </p:extLst>
  </p:cSld>
  <p:clrMapOvr>
    <a:masterClrMapping/>
  </p:clrMapOvr>
  <p:transition xmlns:p14="http://schemas.microsoft.com/office/powerpoint/2010/main"/>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fld id="{5F1D25F1-7314-40AC-BF83-CAE206E41B84}" type="slidenum">
              <a:rPr lang="en-US" altLang="en-US"/>
              <a:pPr/>
              <a:t>‹#›</a:t>
            </a:fld>
            <a:endParaRPr lang="en-US" altLang="en-US"/>
          </a:p>
        </p:txBody>
      </p:sp>
    </p:spTree>
    <p:extLst>
      <p:ext uri="{BB962C8B-B14F-4D97-AF65-F5344CB8AC3E}">
        <p14:creationId xmlns:p14="http://schemas.microsoft.com/office/powerpoint/2010/main" val="524042834"/>
      </p:ext>
    </p:extLst>
  </p:cSld>
  <p:clrMapOvr>
    <a:masterClrMapping/>
  </p:clrMapOvr>
  <p:transition xmlns:p14="http://schemas.microsoft.com/office/powerpoint/2010/main"/>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6F31955E-1351-42D4-838F-EF765409B68C}" type="slidenum">
              <a:rPr lang="en-US" altLang="en-US"/>
              <a:pPr/>
              <a:t>‹#›</a:t>
            </a:fld>
            <a:endParaRPr lang="en-US" altLang="en-US"/>
          </a:p>
        </p:txBody>
      </p:sp>
    </p:spTree>
    <p:extLst>
      <p:ext uri="{BB962C8B-B14F-4D97-AF65-F5344CB8AC3E}">
        <p14:creationId xmlns:p14="http://schemas.microsoft.com/office/powerpoint/2010/main" val="15917320"/>
      </p:ext>
    </p:extLst>
  </p:cSld>
  <p:clrMapOvr>
    <a:masterClrMapping/>
  </p:clrMapOvr>
  <p:transition xmlns:p14="http://schemas.microsoft.com/office/powerpoint/2010/main"/>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Lucida Grand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0ABC76A6-378E-4862-86A6-A3AF6B6BAB50}" type="slidenum">
              <a:rPr lang="en-US" altLang="en-US"/>
              <a:pPr/>
              <a:t>‹#›</a:t>
            </a:fld>
            <a:endParaRPr lang="en-US" altLang="en-US"/>
          </a:p>
        </p:txBody>
      </p:sp>
    </p:spTree>
    <p:extLst>
      <p:ext uri="{BB962C8B-B14F-4D97-AF65-F5344CB8AC3E}">
        <p14:creationId xmlns:p14="http://schemas.microsoft.com/office/powerpoint/2010/main" val="1571743985"/>
      </p:ext>
    </p:extLst>
  </p:cSld>
  <p:clrMapOvr>
    <a:masterClrMapping/>
  </p:clrMapOvr>
  <p:transition xmlns:p14="http://schemas.microsoft.com/office/powerpoint/2010/main"/>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EFED98CD-4CF3-442F-8630-494C3144CDD4}" type="slidenum">
              <a:rPr lang="en-US" altLang="en-US"/>
              <a:pPr/>
              <a:t>‹#›</a:t>
            </a:fld>
            <a:endParaRPr lang="en-US" altLang="en-US"/>
          </a:p>
        </p:txBody>
      </p:sp>
    </p:spTree>
    <p:extLst>
      <p:ext uri="{BB962C8B-B14F-4D97-AF65-F5344CB8AC3E}">
        <p14:creationId xmlns:p14="http://schemas.microsoft.com/office/powerpoint/2010/main" val="420275893"/>
      </p:ext>
    </p:extLst>
  </p:cSld>
  <p:clrMapOvr>
    <a:masterClrMapping/>
  </p:clrMapOvr>
  <p:transition xmlns:p14="http://schemas.microsoft.com/office/powerpoint/2010/main"/>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9750" y="390525"/>
            <a:ext cx="2927350" cy="83185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47700" y="390525"/>
            <a:ext cx="8629650" cy="8318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81CAA558-73C8-464E-BDE1-058645DC9EAB}" type="slidenum">
              <a:rPr lang="en-US" altLang="en-US"/>
              <a:pPr/>
              <a:t>‹#›</a:t>
            </a:fld>
            <a:endParaRPr lang="en-US" altLang="en-US"/>
          </a:p>
        </p:txBody>
      </p:sp>
    </p:spTree>
    <p:extLst>
      <p:ext uri="{BB962C8B-B14F-4D97-AF65-F5344CB8AC3E}">
        <p14:creationId xmlns:p14="http://schemas.microsoft.com/office/powerpoint/2010/main" val="3521978446"/>
      </p:ext>
    </p:extLst>
  </p:cSld>
  <p:clrMapOvr>
    <a:masterClrMapping/>
  </p:clrMapOvr>
  <p:transition xmlns:p14="http://schemas.microsoft.com/office/powerpoint/2010/main"/>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Text Box 3"/>
          <p:cNvSpPr txBox="1">
            <a:spLocks noGrp="1" noChangeArrowheads="1"/>
          </p:cNvSpPr>
          <p:nvPr>
            <p:ph type="sldNum" sz="quarter" idx="10"/>
          </p:nvPr>
        </p:nvSpPr>
        <p:spPr>
          <a:ln/>
        </p:spPr>
        <p:txBody>
          <a:bodyPr/>
          <a:lstStyle>
            <a:lvl1pPr>
              <a:defRPr/>
            </a:lvl1pPr>
          </a:lstStyle>
          <a:p>
            <a:fld id="{72DE7B9B-7CB4-4BE6-BBE9-4C8998477F4A}" type="slidenum">
              <a:rPr lang="en-US" altLang="en-US"/>
              <a:pPr/>
              <a:t>‹#›</a:t>
            </a:fld>
            <a:endParaRPr lang="en-US" altLang="en-US"/>
          </a:p>
        </p:txBody>
      </p:sp>
    </p:spTree>
    <p:extLst>
      <p:ext uri="{BB962C8B-B14F-4D97-AF65-F5344CB8AC3E}">
        <p14:creationId xmlns:p14="http://schemas.microsoft.com/office/powerpoint/2010/main" val="1720895468"/>
      </p:ext>
    </p:extLst>
  </p:cSld>
  <p:clrMapOvr>
    <a:masterClrMapping/>
  </p:clrMapOvr>
  <p:transition xmlns:p14="http://schemas.microsoft.com/office/powerpoint/2010/main"/>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D8BB372C-A31B-43F5-8352-D3A0A8069506}" type="slidenum">
              <a:rPr lang="en-US" altLang="en-US"/>
              <a:pPr/>
              <a:t>‹#›</a:t>
            </a:fld>
            <a:endParaRPr lang="en-US" altLang="en-US"/>
          </a:p>
        </p:txBody>
      </p:sp>
    </p:spTree>
    <p:extLst>
      <p:ext uri="{BB962C8B-B14F-4D97-AF65-F5344CB8AC3E}">
        <p14:creationId xmlns:p14="http://schemas.microsoft.com/office/powerpoint/2010/main" val="2982811034"/>
      </p:ext>
    </p:extLst>
  </p:cSld>
  <p:clrMapOvr>
    <a:masterClrMapping/>
  </p:clrMapOvr>
  <p:transition xmlns:p14="http://schemas.microsoft.com/office/powerpoint/2010/main"/>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fld id="{41F295C1-105B-4223-8A6A-0644496E55B6}" type="slidenum">
              <a:rPr lang="en-US" altLang="en-US"/>
              <a:pPr/>
              <a:t>‹#›</a:t>
            </a:fld>
            <a:endParaRPr lang="en-US" altLang="en-US"/>
          </a:p>
        </p:txBody>
      </p:sp>
    </p:spTree>
    <p:extLst>
      <p:ext uri="{BB962C8B-B14F-4D97-AF65-F5344CB8AC3E}">
        <p14:creationId xmlns:p14="http://schemas.microsoft.com/office/powerpoint/2010/main" val="3648106231"/>
      </p:ext>
    </p:extLst>
  </p:cSld>
  <p:clrMapOvr>
    <a:masterClrMapping/>
  </p:clrMapOvr>
  <p:transition xmlns:p14="http://schemas.microsoft.com/office/powerpoint/2010/main"/>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477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p:cNvSpPr txBox="1">
            <a:spLocks noGrp="1" noChangeArrowheads="1"/>
          </p:cNvSpPr>
          <p:nvPr>
            <p:ph type="sldNum" sz="quarter" idx="10"/>
          </p:nvPr>
        </p:nvSpPr>
        <p:spPr>
          <a:ln/>
        </p:spPr>
        <p:txBody>
          <a:bodyPr/>
          <a:lstStyle>
            <a:lvl1pPr>
              <a:defRPr/>
            </a:lvl1pPr>
          </a:lstStyle>
          <a:p>
            <a:fld id="{3341D522-4FF6-4415-9C04-132CAFB2A96E}" type="slidenum">
              <a:rPr lang="en-US" altLang="en-US"/>
              <a:pPr/>
              <a:t>‹#›</a:t>
            </a:fld>
            <a:endParaRPr lang="en-US" altLang="en-US"/>
          </a:p>
        </p:txBody>
      </p:sp>
    </p:spTree>
    <p:extLst>
      <p:ext uri="{BB962C8B-B14F-4D97-AF65-F5344CB8AC3E}">
        <p14:creationId xmlns:p14="http://schemas.microsoft.com/office/powerpoint/2010/main" val="2484622031"/>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p:cNvSpPr txBox="1">
            <a:spLocks noGrp="1" noChangeArrowheads="1"/>
          </p:cNvSpPr>
          <p:nvPr>
            <p:ph type="sldNum" sz="quarter" idx="10"/>
          </p:nvPr>
        </p:nvSpPr>
        <p:spPr>
          <a:ln/>
        </p:spPr>
        <p:txBody>
          <a:bodyPr/>
          <a:lstStyle>
            <a:lvl1pPr>
              <a:defRPr/>
            </a:lvl1pPr>
          </a:lstStyle>
          <a:p>
            <a:fld id="{87AC8B4E-C046-4872-8683-890CE7AE1C99}" type="slidenum">
              <a:rPr lang="en-US" altLang="en-US"/>
              <a:pPr/>
              <a:t>‹#›</a:t>
            </a:fld>
            <a:endParaRPr lang="en-US" altLang="en-US"/>
          </a:p>
        </p:txBody>
      </p:sp>
    </p:spTree>
    <p:extLst>
      <p:ext uri="{BB962C8B-B14F-4D97-AF65-F5344CB8AC3E}">
        <p14:creationId xmlns:p14="http://schemas.microsoft.com/office/powerpoint/2010/main" val="1033652633"/>
      </p:ext>
    </p:extLst>
  </p:cSld>
  <p:clrMapOvr>
    <a:masterClrMapping/>
  </p:clrMapOvr>
  <p:transition xmlns:p14="http://schemas.microsoft.com/office/powerpoint/2010/main"/>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3"/>
          <p:cNvSpPr txBox="1">
            <a:spLocks noGrp="1" noChangeArrowheads="1"/>
          </p:cNvSpPr>
          <p:nvPr>
            <p:ph type="sldNum" sz="quarter" idx="10"/>
          </p:nvPr>
        </p:nvSpPr>
        <p:spPr>
          <a:ln/>
        </p:spPr>
        <p:txBody>
          <a:bodyPr/>
          <a:lstStyle>
            <a:lvl1pPr>
              <a:defRPr/>
            </a:lvl1pPr>
          </a:lstStyle>
          <a:p>
            <a:fld id="{83340946-9CD3-4735-9C45-01BB53E68247}" type="slidenum">
              <a:rPr lang="en-US" altLang="en-US"/>
              <a:pPr/>
              <a:t>‹#›</a:t>
            </a:fld>
            <a:endParaRPr lang="en-US" altLang="en-US"/>
          </a:p>
        </p:txBody>
      </p:sp>
    </p:spTree>
    <p:extLst>
      <p:ext uri="{BB962C8B-B14F-4D97-AF65-F5344CB8AC3E}">
        <p14:creationId xmlns:p14="http://schemas.microsoft.com/office/powerpoint/2010/main" val="460574744"/>
      </p:ext>
    </p:extLst>
  </p:cSld>
  <p:clrMapOvr>
    <a:masterClrMapping/>
  </p:clrMapOvr>
  <p:transition xmlns:p14="http://schemas.microsoft.com/office/powerpoint/2010/main"/>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p:cNvSpPr txBox="1">
            <a:spLocks noGrp="1" noChangeArrowheads="1"/>
          </p:cNvSpPr>
          <p:nvPr>
            <p:ph type="sldNum" sz="quarter" idx="10"/>
          </p:nvPr>
        </p:nvSpPr>
        <p:spPr>
          <a:ln/>
        </p:spPr>
        <p:txBody>
          <a:bodyPr/>
          <a:lstStyle>
            <a:lvl1pPr>
              <a:defRPr/>
            </a:lvl1pPr>
          </a:lstStyle>
          <a:p>
            <a:fld id="{42D4FB36-64F4-43C1-9DE9-102E3BD7A63F}" type="slidenum">
              <a:rPr lang="en-US" altLang="en-US"/>
              <a:pPr/>
              <a:t>‹#›</a:t>
            </a:fld>
            <a:endParaRPr lang="en-US" altLang="en-US"/>
          </a:p>
        </p:txBody>
      </p:sp>
    </p:spTree>
    <p:extLst>
      <p:ext uri="{BB962C8B-B14F-4D97-AF65-F5344CB8AC3E}">
        <p14:creationId xmlns:p14="http://schemas.microsoft.com/office/powerpoint/2010/main" val="3370626838"/>
      </p:ext>
    </p:extLst>
  </p:cSld>
  <p:clrMapOvr>
    <a:masterClrMapping/>
  </p:clrMapOvr>
  <p:transition xmlns:p14="http://schemas.microsoft.com/office/powerpoint/2010/main"/>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fld id="{E280AE0B-F310-4404-AF60-3A166613F719}" type="slidenum">
              <a:rPr lang="en-US" altLang="en-US"/>
              <a:pPr/>
              <a:t>‹#›</a:t>
            </a:fld>
            <a:endParaRPr lang="en-US" altLang="en-US"/>
          </a:p>
        </p:txBody>
      </p:sp>
    </p:spTree>
    <p:extLst>
      <p:ext uri="{BB962C8B-B14F-4D97-AF65-F5344CB8AC3E}">
        <p14:creationId xmlns:p14="http://schemas.microsoft.com/office/powerpoint/2010/main" val="237329918"/>
      </p:ext>
    </p:extLst>
  </p:cSld>
  <p:clrMapOvr>
    <a:masterClrMapping/>
  </p:clrMapOvr>
  <p:transition xmlns:p14="http://schemas.microsoft.com/office/powerpoint/2010/main"/>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1A07EDCD-854E-4982-9559-C3E2A57DF18D}" type="slidenum">
              <a:rPr lang="en-US" altLang="en-US"/>
              <a:pPr/>
              <a:t>‹#›</a:t>
            </a:fld>
            <a:endParaRPr lang="en-US" altLang="en-US"/>
          </a:p>
        </p:txBody>
      </p:sp>
    </p:spTree>
    <p:extLst>
      <p:ext uri="{BB962C8B-B14F-4D97-AF65-F5344CB8AC3E}">
        <p14:creationId xmlns:p14="http://schemas.microsoft.com/office/powerpoint/2010/main" val="2545009941"/>
      </p:ext>
    </p:extLst>
  </p:cSld>
  <p:clrMapOvr>
    <a:masterClrMapping/>
  </p:clrMapOvr>
  <p:transition xmlns:p14="http://schemas.microsoft.com/office/powerpoint/2010/main"/>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Lucida Grand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FCF93167-858F-4FFA-8625-DEDC0F449FCF}" type="slidenum">
              <a:rPr lang="en-US" altLang="en-US"/>
              <a:pPr/>
              <a:t>‹#›</a:t>
            </a:fld>
            <a:endParaRPr lang="en-US" altLang="en-US"/>
          </a:p>
        </p:txBody>
      </p:sp>
    </p:spTree>
    <p:extLst>
      <p:ext uri="{BB962C8B-B14F-4D97-AF65-F5344CB8AC3E}">
        <p14:creationId xmlns:p14="http://schemas.microsoft.com/office/powerpoint/2010/main" val="3922416717"/>
      </p:ext>
    </p:extLst>
  </p:cSld>
  <p:clrMapOvr>
    <a:masterClrMapping/>
  </p:clrMapOvr>
  <p:transition xmlns:p14="http://schemas.microsoft.com/office/powerpoint/2010/main"/>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0832266F-6D06-46D3-A5C1-E8408FDE58D1}" type="slidenum">
              <a:rPr lang="en-US" altLang="en-US"/>
              <a:pPr/>
              <a:t>‹#›</a:t>
            </a:fld>
            <a:endParaRPr lang="en-US" altLang="en-US"/>
          </a:p>
        </p:txBody>
      </p:sp>
    </p:spTree>
    <p:extLst>
      <p:ext uri="{BB962C8B-B14F-4D97-AF65-F5344CB8AC3E}">
        <p14:creationId xmlns:p14="http://schemas.microsoft.com/office/powerpoint/2010/main" val="4112067419"/>
      </p:ext>
    </p:extLst>
  </p:cSld>
  <p:clrMapOvr>
    <a:masterClrMapping/>
  </p:clrMapOvr>
  <p:transition xmlns:p14="http://schemas.microsoft.com/office/powerpoint/2010/main"/>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9750" y="390525"/>
            <a:ext cx="2927350" cy="83185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47700" y="390525"/>
            <a:ext cx="8629650" cy="8318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A9F3FFFC-8D0D-4DEF-BF3E-6EC126CF80D2}" type="slidenum">
              <a:rPr lang="en-US" altLang="en-US"/>
              <a:pPr/>
              <a:t>‹#›</a:t>
            </a:fld>
            <a:endParaRPr lang="en-US" altLang="en-US"/>
          </a:p>
        </p:txBody>
      </p:sp>
    </p:spTree>
    <p:extLst>
      <p:ext uri="{BB962C8B-B14F-4D97-AF65-F5344CB8AC3E}">
        <p14:creationId xmlns:p14="http://schemas.microsoft.com/office/powerpoint/2010/main" val="945738381"/>
      </p:ext>
    </p:extLst>
  </p:cSld>
  <p:clrMapOvr>
    <a:masterClrMapping/>
  </p:clrMapOvr>
  <p:transition xmlns:p14="http://schemas.microsoft.com/office/powerpoint/2010/main"/>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Text Box 3"/>
          <p:cNvSpPr txBox="1">
            <a:spLocks noGrp="1" noChangeArrowheads="1"/>
          </p:cNvSpPr>
          <p:nvPr>
            <p:ph type="sldNum" sz="quarter" idx="10"/>
          </p:nvPr>
        </p:nvSpPr>
        <p:spPr>
          <a:ln/>
        </p:spPr>
        <p:txBody>
          <a:bodyPr/>
          <a:lstStyle>
            <a:lvl1pPr>
              <a:defRPr/>
            </a:lvl1pPr>
          </a:lstStyle>
          <a:p>
            <a:fld id="{7292C7BD-4135-483B-92C6-D13C62E21915}" type="slidenum">
              <a:rPr lang="en-US" altLang="en-US"/>
              <a:pPr/>
              <a:t>‹#›</a:t>
            </a:fld>
            <a:endParaRPr lang="en-US" altLang="en-US"/>
          </a:p>
        </p:txBody>
      </p:sp>
    </p:spTree>
    <p:extLst>
      <p:ext uri="{BB962C8B-B14F-4D97-AF65-F5344CB8AC3E}">
        <p14:creationId xmlns:p14="http://schemas.microsoft.com/office/powerpoint/2010/main" val="1038372180"/>
      </p:ext>
    </p:extLst>
  </p:cSld>
  <p:clrMapOvr>
    <a:masterClrMapping/>
  </p:clrMapOvr>
  <p:transition xmlns:p14="http://schemas.microsoft.com/office/powerpoint/2010/main"/>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F8CE42FA-4D5A-46F3-9C2F-19BA426C8DEE}" type="slidenum">
              <a:rPr lang="en-US" altLang="en-US"/>
              <a:pPr/>
              <a:t>‹#›</a:t>
            </a:fld>
            <a:endParaRPr lang="en-US" altLang="en-US"/>
          </a:p>
        </p:txBody>
      </p:sp>
    </p:spTree>
    <p:extLst>
      <p:ext uri="{BB962C8B-B14F-4D97-AF65-F5344CB8AC3E}">
        <p14:creationId xmlns:p14="http://schemas.microsoft.com/office/powerpoint/2010/main" val="2532247065"/>
      </p:ext>
    </p:extLst>
  </p:cSld>
  <p:clrMapOvr>
    <a:masterClrMapping/>
  </p:clrMapOvr>
  <p:transition xmlns:p14="http://schemas.microsoft.com/office/powerpoint/2010/main"/>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fld id="{CC7DD5C0-2B31-49F9-A534-8A3552DEB429}" type="slidenum">
              <a:rPr lang="en-US" altLang="en-US"/>
              <a:pPr/>
              <a:t>‹#›</a:t>
            </a:fld>
            <a:endParaRPr lang="en-US" altLang="en-US"/>
          </a:p>
        </p:txBody>
      </p:sp>
    </p:spTree>
    <p:extLst>
      <p:ext uri="{BB962C8B-B14F-4D97-AF65-F5344CB8AC3E}">
        <p14:creationId xmlns:p14="http://schemas.microsoft.com/office/powerpoint/2010/main" val="2231684209"/>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fld id="{0A946321-FF48-4F0A-8FDD-C565C7BBB4DE}" type="slidenum">
              <a:rPr lang="en-US" altLang="en-US"/>
              <a:pPr/>
              <a:t>‹#›</a:t>
            </a:fld>
            <a:endParaRPr lang="en-US" altLang="en-US"/>
          </a:p>
        </p:txBody>
      </p:sp>
    </p:spTree>
    <p:extLst>
      <p:ext uri="{BB962C8B-B14F-4D97-AF65-F5344CB8AC3E}">
        <p14:creationId xmlns:p14="http://schemas.microsoft.com/office/powerpoint/2010/main" val="332459274"/>
      </p:ext>
    </p:extLst>
  </p:cSld>
  <p:clrMapOvr>
    <a:masterClrMapping/>
  </p:clrMapOvr>
  <p:transition xmlns:p14="http://schemas.microsoft.com/office/powerpoint/2010/main"/>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477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p:cNvSpPr txBox="1">
            <a:spLocks noGrp="1" noChangeArrowheads="1"/>
          </p:cNvSpPr>
          <p:nvPr>
            <p:ph type="sldNum" sz="quarter" idx="10"/>
          </p:nvPr>
        </p:nvSpPr>
        <p:spPr>
          <a:ln/>
        </p:spPr>
        <p:txBody>
          <a:bodyPr/>
          <a:lstStyle>
            <a:lvl1pPr>
              <a:defRPr/>
            </a:lvl1pPr>
          </a:lstStyle>
          <a:p>
            <a:fld id="{6E6974A5-B19B-4CCC-8ECC-88903FF41DEB}" type="slidenum">
              <a:rPr lang="en-US" altLang="en-US"/>
              <a:pPr/>
              <a:t>‹#›</a:t>
            </a:fld>
            <a:endParaRPr lang="en-US" altLang="en-US"/>
          </a:p>
        </p:txBody>
      </p:sp>
    </p:spTree>
    <p:extLst>
      <p:ext uri="{BB962C8B-B14F-4D97-AF65-F5344CB8AC3E}">
        <p14:creationId xmlns:p14="http://schemas.microsoft.com/office/powerpoint/2010/main" val="681133467"/>
      </p:ext>
    </p:extLst>
  </p:cSld>
  <p:clrMapOvr>
    <a:masterClrMapping/>
  </p:clrMapOvr>
  <p:transition xmlns:p14="http://schemas.microsoft.com/office/powerpoint/2010/main"/>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3"/>
          <p:cNvSpPr txBox="1">
            <a:spLocks noGrp="1" noChangeArrowheads="1"/>
          </p:cNvSpPr>
          <p:nvPr>
            <p:ph type="sldNum" sz="quarter" idx="10"/>
          </p:nvPr>
        </p:nvSpPr>
        <p:spPr>
          <a:ln/>
        </p:spPr>
        <p:txBody>
          <a:bodyPr/>
          <a:lstStyle>
            <a:lvl1pPr>
              <a:defRPr/>
            </a:lvl1pPr>
          </a:lstStyle>
          <a:p>
            <a:fld id="{C9D3F858-5287-4744-AC2F-BC1BB46F74FC}" type="slidenum">
              <a:rPr lang="en-US" altLang="en-US"/>
              <a:pPr/>
              <a:t>‹#›</a:t>
            </a:fld>
            <a:endParaRPr lang="en-US" altLang="en-US"/>
          </a:p>
        </p:txBody>
      </p:sp>
    </p:spTree>
    <p:extLst>
      <p:ext uri="{BB962C8B-B14F-4D97-AF65-F5344CB8AC3E}">
        <p14:creationId xmlns:p14="http://schemas.microsoft.com/office/powerpoint/2010/main" val="924429681"/>
      </p:ext>
    </p:extLst>
  </p:cSld>
  <p:clrMapOvr>
    <a:masterClrMapping/>
  </p:clrMapOvr>
  <p:transition xmlns:p14="http://schemas.microsoft.com/office/powerpoint/2010/main"/>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p:cNvSpPr txBox="1">
            <a:spLocks noGrp="1" noChangeArrowheads="1"/>
          </p:cNvSpPr>
          <p:nvPr>
            <p:ph type="sldNum" sz="quarter" idx="10"/>
          </p:nvPr>
        </p:nvSpPr>
        <p:spPr>
          <a:ln/>
        </p:spPr>
        <p:txBody>
          <a:bodyPr/>
          <a:lstStyle>
            <a:lvl1pPr>
              <a:defRPr/>
            </a:lvl1pPr>
          </a:lstStyle>
          <a:p>
            <a:fld id="{A59201FA-BCB5-4572-B2D1-04613EC9B601}" type="slidenum">
              <a:rPr lang="en-US" altLang="en-US"/>
              <a:pPr/>
              <a:t>‹#›</a:t>
            </a:fld>
            <a:endParaRPr lang="en-US" altLang="en-US"/>
          </a:p>
        </p:txBody>
      </p:sp>
    </p:spTree>
    <p:extLst>
      <p:ext uri="{BB962C8B-B14F-4D97-AF65-F5344CB8AC3E}">
        <p14:creationId xmlns:p14="http://schemas.microsoft.com/office/powerpoint/2010/main" val="2646467957"/>
      </p:ext>
    </p:extLst>
  </p:cSld>
  <p:clrMapOvr>
    <a:masterClrMapping/>
  </p:clrMapOvr>
  <p:transition xmlns:p14="http://schemas.microsoft.com/office/powerpoint/2010/main"/>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fld id="{2D60FD9F-CA46-415F-B4C8-71CB8948437C}" type="slidenum">
              <a:rPr lang="en-US" altLang="en-US"/>
              <a:pPr/>
              <a:t>‹#›</a:t>
            </a:fld>
            <a:endParaRPr lang="en-US" altLang="en-US"/>
          </a:p>
        </p:txBody>
      </p:sp>
    </p:spTree>
    <p:extLst>
      <p:ext uri="{BB962C8B-B14F-4D97-AF65-F5344CB8AC3E}">
        <p14:creationId xmlns:p14="http://schemas.microsoft.com/office/powerpoint/2010/main" val="3864433292"/>
      </p:ext>
    </p:extLst>
  </p:cSld>
  <p:clrMapOvr>
    <a:masterClrMapping/>
  </p:clrMapOvr>
  <p:transition xmlns:p14="http://schemas.microsoft.com/office/powerpoint/2010/main"/>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73ED9F58-E5FC-4495-A00E-B550CB9367D7}" type="slidenum">
              <a:rPr lang="en-US" altLang="en-US"/>
              <a:pPr/>
              <a:t>‹#›</a:t>
            </a:fld>
            <a:endParaRPr lang="en-US" altLang="en-US"/>
          </a:p>
        </p:txBody>
      </p:sp>
    </p:spTree>
    <p:extLst>
      <p:ext uri="{BB962C8B-B14F-4D97-AF65-F5344CB8AC3E}">
        <p14:creationId xmlns:p14="http://schemas.microsoft.com/office/powerpoint/2010/main" val="3950672754"/>
      </p:ext>
    </p:extLst>
  </p:cSld>
  <p:clrMapOvr>
    <a:masterClrMapping/>
  </p:clrMapOvr>
  <p:transition xmlns:p14="http://schemas.microsoft.com/office/powerpoint/2010/main"/>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Lucida Grand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0B257A99-E3A0-454F-9B6C-08FD28EE1303}" type="slidenum">
              <a:rPr lang="en-US" altLang="en-US"/>
              <a:pPr/>
              <a:t>‹#›</a:t>
            </a:fld>
            <a:endParaRPr lang="en-US" altLang="en-US"/>
          </a:p>
        </p:txBody>
      </p:sp>
    </p:spTree>
    <p:extLst>
      <p:ext uri="{BB962C8B-B14F-4D97-AF65-F5344CB8AC3E}">
        <p14:creationId xmlns:p14="http://schemas.microsoft.com/office/powerpoint/2010/main" val="3120173946"/>
      </p:ext>
    </p:extLst>
  </p:cSld>
  <p:clrMapOvr>
    <a:masterClrMapping/>
  </p:clrMapOvr>
  <p:transition xmlns:p14="http://schemas.microsoft.com/office/powerpoint/2010/main"/>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40340C62-2036-4E47-81AD-6E5A805C7631}" type="slidenum">
              <a:rPr lang="en-US" altLang="en-US"/>
              <a:pPr/>
              <a:t>‹#›</a:t>
            </a:fld>
            <a:endParaRPr lang="en-US" altLang="en-US"/>
          </a:p>
        </p:txBody>
      </p:sp>
    </p:spTree>
    <p:extLst>
      <p:ext uri="{BB962C8B-B14F-4D97-AF65-F5344CB8AC3E}">
        <p14:creationId xmlns:p14="http://schemas.microsoft.com/office/powerpoint/2010/main" val="3965299310"/>
      </p:ext>
    </p:extLst>
  </p:cSld>
  <p:clrMapOvr>
    <a:masterClrMapping/>
  </p:clrMapOvr>
  <p:transition xmlns:p14="http://schemas.microsoft.com/office/powerpoint/2010/main"/>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9750" y="390525"/>
            <a:ext cx="2927350" cy="83185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47700" y="390525"/>
            <a:ext cx="8629650" cy="8318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B47BC873-63DD-4D72-8F9C-FC7D2A0A2B48}" type="slidenum">
              <a:rPr lang="en-US" altLang="en-US"/>
              <a:pPr/>
              <a:t>‹#›</a:t>
            </a:fld>
            <a:endParaRPr lang="en-US" altLang="en-US"/>
          </a:p>
        </p:txBody>
      </p:sp>
    </p:spTree>
    <p:extLst>
      <p:ext uri="{BB962C8B-B14F-4D97-AF65-F5344CB8AC3E}">
        <p14:creationId xmlns:p14="http://schemas.microsoft.com/office/powerpoint/2010/main" val="475009319"/>
      </p:ext>
    </p:extLst>
  </p:cSld>
  <p:clrMapOvr>
    <a:masterClrMapping/>
  </p:clrMapOvr>
  <p:transition xmlns:p14="http://schemas.microsoft.com/office/powerpoint/2010/main"/>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Text Box 3"/>
          <p:cNvSpPr txBox="1">
            <a:spLocks noGrp="1" noChangeArrowheads="1"/>
          </p:cNvSpPr>
          <p:nvPr>
            <p:ph type="sldNum" sz="quarter" idx="10"/>
          </p:nvPr>
        </p:nvSpPr>
        <p:spPr>
          <a:ln/>
        </p:spPr>
        <p:txBody>
          <a:bodyPr/>
          <a:lstStyle>
            <a:lvl1pPr>
              <a:defRPr/>
            </a:lvl1pPr>
          </a:lstStyle>
          <a:p>
            <a:fld id="{38A4759A-9D74-4B1D-B753-2B706EF85AD4}" type="slidenum">
              <a:rPr lang="en-US" altLang="en-US"/>
              <a:pPr/>
              <a:t>‹#›</a:t>
            </a:fld>
            <a:endParaRPr lang="en-US" altLang="en-US"/>
          </a:p>
        </p:txBody>
      </p:sp>
    </p:spTree>
    <p:extLst>
      <p:ext uri="{BB962C8B-B14F-4D97-AF65-F5344CB8AC3E}">
        <p14:creationId xmlns:p14="http://schemas.microsoft.com/office/powerpoint/2010/main" val="945781182"/>
      </p:ext>
    </p:extLst>
  </p:cSld>
  <p:clrMapOvr>
    <a:masterClrMapping/>
  </p:clrMapOvr>
  <p:transition xmlns:p14="http://schemas.microsoft.com/office/powerpoint/2010/main"/>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270184D5-5D84-4A77-AD93-4628C301DE01}" type="slidenum">
              <a:rPr lang="en-US" altLang="en-US"/>
              <a:pPr/>
              <a:t>‹#›</a:t>
            </a:fld>
            <a:endParaRPr lang="en-US" altLang="en-US"/>
          </a:p>
        </p:txBody>
      </p:sp>
    </p:spTree>
    <p:extLst>
      <p:ext uri="{BB962C8B-B14F-4D97-AF65-F5344CB8AC3E}">
        <p14:creationId xmlns:p14="http://schemas.microsoft.com/office/powerpoint/2010/main" val="1085809144"/>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3823789E-EBEF-4411-AFED-21A863762E57}" type="slidenum">
              <a:rPr lang="en-US" altLang="en-US"/>
              <a:pPr/>
              <a:t>‹#›</a:t>
            </a:fld>
            <a:endParaRPr lang="en-US" altLang="en-US"/>
          </a:p>
        </p:txBody>
      </p:sp>
    </p:spTree>
    <p:extLst>
      <p:ext uri="{BB962C8B-B14F-4D97-AF65-F5344CB8AC3E}">
        <p14:creationId xmlns:p14="http://schemas.microsoft.com/office/powerpoint/2010/main" val="1770809193"/>
      </p:ext>
    </p:extLst>
  </p:cSld>
  <p:clrMapOvr>
    <a:masterClrMapping/>
  </p:clrMapOvr>
  <p:transition xmlns:p14="http://schemas.microsoft.com/office/powerpoint/2010/main"/>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fld id="{D3FEDDDD-6695-41B0-9691-6B2CB1C40FC8}" type="slidenum">
              <a:rPr lang="en-US" altLang="en-US"/>
              <a:pPr/>
              <a:t>‹#›</a:t>
            </a:fld>
            <a:endParaRPr lang="en-US" altLang="en-US"/>
          </a:p>
        </p:txBody>
      </p:sp>
    </p:spTree>
    <p:extLst>
      <p:ext uri="{BB962C8B-B14F-4D97-AF65-F5344CB8AC3E}">
        <p14:creationId xmlns:p14="http://schemas.microsoft.com/office/powerpoint/2010/main" val="2320553117"/>
      </p:ext>
    </p:extLst>
  </p:cSld>
  <p:clrMapOvr>
    <a:masterClrMapping/>
  </p:clrMapOvr>
  <p:transition xmlns:p14="http://schemas.microsoft.com/office/powerpoint/2010/main"/>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477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p:cNvSpPr txBox="1">
            <a:spLocks noGrp="1" noChangeArrowheads="1"/>
          </p:cNvSpPr>
          <p:nvPr>
            <p:ph type="sldNum" sz="quarter" idx="10"/>
          </p:nvPr>
        </p:nvSpPr>
        <p:spPr>
          <a:ln/>
        </p:spPr>
        <p:txBody>
          <a:bodyPr/>
          <a:lstStyle>
            <a:lvl1pPr>
              <a:defRPr/>
            </a:lvl1pPr>
          </a:lstStyle>
          <a:p>
            <a:fld id="{24DEA38B-226F-44B4-BE6C-471DB6737AE1}" type="slidenum">
              <a:rPr lang="en-US" altLang="en-US"/>
              <a:pPr/>
              <a:t>‹#›</a:t>
            </a:fld>
            <a:endParaRPr lang="en-US" altLang="en-US"/>
          </a:p>
        </p:txBody>
      </p:sp>
    </p:spTree>
    <p:extLst>
      <p:ext uri="{BB962C8B-B14F-4D97-AF65-F5344CB8AC3E}">
        <p14:creationId xmlns:p14="http://schemas.microsoft.com/office/powerpoint/2010/main" val="1448737026"/>
      </p:ext>
    </p:extLst>
  </p:cSld>
  <p:clrMapOvr>
    <a:masterClrMapping/>
  </p:clrMapOvr>
  <p:transition xmlns:p14="http://schemas.microsoft.com/office/powerpoint/2010/main"/>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3"/>
          <p:cNvSpPr txBox="1">
            <a:spLocks noGrp="1" noChangeArrowheads="1"/>
          </p:cNvSpPr>
          <p:nvPr>
            <p:ph type="sldNum" sz="quarter" idx="10"/>
          </p:nvPr>
        </p:nvSpPr>
        <p:spPr>
          <a:ln/>
        </p:spPr>
        <p:txBody>
          <a:bodyPr/>
          <a:lstStyle>
            <a:lvl1pPr>
              <a:defRPr/>
            </a:lvl1pPr>
          </a:lstStyle>
          <a:p>
            <a:fld id="{CC5E42A7-2DBB-40D4-8C06-181DB17CCAE2}" type="slidenum">
              <a:rPr lang="en-US" altLang="en-US"/>
              <a:pPr/>
              <a:t>‹#›</a:t>
            </a:fld>
            <a:endParaRPr lang="en-US" altLang="en-US"/>
          </a:p>
        </p:txBody>
      </p:sp>
    </p:spTree>
    <p:extLst>
      <p:ext uri="{BB962C8B-B14F-4D97-AF65-F5344CB8AC3E}">
        <p14:creationId xmlns:p14="http://schemas.microsoft.com/office/powerpoint/2010/main" val="3942324501"/>
      </p:ext>
    </p:extLst>
  </p:cSld>
  <p:clrMapOvr>
    <a:masterClrMapping/>
  </p:clrMapOvr>
  <p:transition xmlns:p14="http://schemas.microsoft.com/office/powerpoint/2010/main"/>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p:cNvSpPr txBox="1">
            <a:spLocks noGrp="1" noChangeArrowheads="1"/>
          </p:cNvSpPr>
          <p:nvPr>
            <p:ph type="sldNum" sz="quarter" idx="10"/>
          </p:nvPr>
        </p:nvSpPr>
        <p:spPr>
          <a:ln/>
        </p:spPr>
        <p:txBody>
          <a:bodyPr/>
          <a:lstStyle>
            <a:lvl1pPr>
              <a:defRPr/>
            </a:lvl1pPr>
          </a:lstStyle>
          <a:p>
            <a:fld id="{30E56BAA-3820-4157-9A0F-8154B05F1ACE}" type="slidenum">
              <a:rPr lang="en-US" altLang="en-US"/>
              <a:pPr/>
              <a:t>‹#›</a:t>
            </a:fld>
            <a:endParaRPr lang="en-US" altLang="en-US"/>
          </a:p>
        </p:txBody>
      </p:sp>
    </p:spTree>
    <p:extLst>
      <p:ext uri="{BB962C8B-B14F-4D97-AF65-F5344CB8AC3E}">
        <p14:creationId xmlns:p14="http://schemas.microsoft.com/office/powerpoint/2010/main" val="1590703520"/>
      </p:ext>
    </p:extLst>
  </p:cSld>
  <p:clrMapOvr>
    <a:masterClrMapping/>
  </p:clrMapOvr>
  <p:transition xmlns:p14="http://schemas.microsoft.com/office/powerpoint/2010/main"/>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fld id="{C1CBB280-3ACD-4307-82B3-9D07BD6029DF}" type="slidenum">
              <a:rPr lang="en-US" altLang="en-US"/>
              <a:pPr/>
              <a:t>‹#›</a:t>
            </a:fld>
            <a:endParaRPr lang="en-US" altLang="en-US"/>
          </a:p>
        </p:txBody>
      </p:sp>
    </p:spTree>
    <p:extLst>
      <p:ext uri="{BB962C8B-B14F-4D97-AF65-F5344CB8AC3E}">
        <p14:creationId xmlns:p14="http://schemas.microsoft.com/office/powerpoint/2010/main" val="755076636"/>
      </p:ext>
    </p:extLst>
  </p:cSld>
  <p:clrMapOvr>
    <a:masterClrMapping/>
  </p:clrMapOvr>
  <p:transition xmlns:p14="http://schemas.microsoft.com/office/powerpoint/2010/main"/>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9EAAA038-D87D-4A67-98E4-BA9B8ACC2113}" type="slidenum">
              <a:rPr lang="en-US" altLang="en-US"/>
              <a:pPr/>
              <a:t>‹#›</a:t>
            </a:fld>
            <a:endParaRPr lang="en-US" altLang="en-US"/>
          </a:p>
        </p:txBody>
      </p:sp>
    </p:spTree>
    <p:extLst>
      <p:ext uri="{BB962C8B-B14F-4D97-AF65-F5344CB8AC3E}">
        <p14:creationId xmlns:p14="http://schemas.microsoft.com/office/powerpoint/2010/main" val="3715407610"/>
      </p:ext>
    </p:extLst>
  </p:cSld>
  <p:clrMapOvr>
    <a:masterClrMapping/>
  </p:clrMapOvr>
  <p:transition xmlns:p14="http://schemas.microsoft.com/office/powerpoint/2010/main"/>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Lucida Grand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DA8C36EC-77BE-41FE-B8A4-0D3480045CCE}" type="slidenum">
              <a:rPr lang="en-US" altLang="en-US"/>
              <a:pPr/>
              <a:t>‹#›</a:t>
            </a:fld>
            <a:endParaRPr lang="en-US" altLang="en-US"/>
          </a:p>
        </p:txBody>
      </p:sp>
    </p:spTree>
    <p:extLst>
      <p:ext uri="{BB962C8B-B14F-4D97-AF65-F5344CB8AC3E}">
        <p14:creationId xmlns:p14="http://schemas.microsoft.com/office/powerpoint/2010/main" val="199352581"/>
      </p:ext>
    </p:extLst>
  </p:cSld>
  <p:clrMapOvr>
    <a:masterClrMapping/>
  </p:clrMapOvr>
  <p:transition xmlns:p14="http://schemas.microsoft.com/office/powerpoint/2010/main"/>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EACD36FA-1BDA-47D2-AB2D-5199F52A4CA5}" type="slidenum">
              <a:rPr lang="en-US" altLang="en-US"/>
              <a:pPr/>
              <a:t>‹#›</a:t>
            </a:fld>
            <a:endParaRPr lang="en-US" altLang="en-US"/>
          </a:p>
        </p:txBody>
      </p:sp>
    </p:spTree>
    <p:extLst>
      <p:ext uri="{BB962C8B-B14F-4D97-AF65-F5344CB8AC3E}">
        <p14:creationId xmlns:p14="http://schemas.microsoft.com/office/powerpoint/2010/main" val="1337225016"/>
      </p:ext>
    </p:extLst>
  </p:cSld>
  <p:clrMapOvr>
    <a:masterClrMapping/>
  </p:clrMapOvr>
  <p:transition xmlns:p14="http://schemas.microsoft.com/office/powerpoint/2010/main"/>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9750" y="390525"/>
            <a:ext cx="2927350" cy="83185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47700" y="390525"/>
            <a:ext cx="8629650" cy="8318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BD6B3A1B-2EDD-4F16-A183-7C3648838621}" type="slidenum">
              <a:rPr lang="en-US" altLang="en-US"/>
              <a:pPr/>
              <a:t>‹#›</a:t>
            </a:fld>
            <a:endParaRPr lang="en-US" altLang="en-US"/>
          </a:p>
        </p:txBody>
      </p:sp>
    </p:spTree>
    <p:extLst>
      <p:ext uri="{BB962C8B-B14F-4D97-AF65-F5344CB8AC3E}">
        <p14:creationId xmlns:p14="http://schemas.microsoft.com/office/powerpoint/2010/main" val="1245032613"/>
      </p:ext>
    </p:extLst>
  </p:cSld>
  <p:clrMapOvr>
    <a:masterClrMapping/>
  </p:clrMapOvr>
  <p:transition xmlns:p14="http://schemas.microsoft.com/office/powerpoint/2010/main"/>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Text Box 3"/>
          <p:cNvSpPr txBox="1">
            <a:spLocks noGrp="1" noChangeArrowheads="1"/>
          </p:cNvSpPr>
          <p:nvPr>
            <p:ph type="sldNum" sz="quarter" idx="10"/>
          </p:nvPr>
        </p:nvSpPr>
        <p:spPr>
          <a:ln/>
        </p:spPr>
        <p:txBody>
          <a:bodyPr/>
          <a:lstStyle>
            <a:lvl1pPr>
              <a:defRPr/>
            </a:lvl1pPr>
          </a:lstStyle>
          <a:p>
            <a:fld id="{FB2EAB5A-DD68-44D2-A41A-F245B37E5418}" type="slidenum">
              <a:rPr lang="en-US" altLang="en-US"/>
              <a:pPr/>
              <a:t>‹#›</a:t>
            </a:fld>
            <a:endParaRPr lang="en-US" altLang="en-US"/>
          </a:p>
        </p:txBody>
      </p:sp>
    </p:spTree>
    <p:extLst>
      <p:ext uri="{BB962C8B-B14F-4D97-AF65-F5344CB8AC3E}">
        <p14:creationId xmlns:p14="http://schemas.microsoft.com/office/powerpoint/2010/main" val="1019510346"/>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D8D7E7F5-E0D3-46D2-A668-7A03C5A10073}" type="slidenum">
              <a:rPr lang="en-US" altLang="en-US"/>
              <a:pPr/>
              <a:t>‹#›</a:t>
            </a:fld>
            <a:endParaRPr lang="en-US" altLang="en-US"/>
          </a:p>
        </p:txBody>
      </p:sp>
    </p:spTree>
    <p:extLst>
      <p:ext uri="{BB962C8B-B14F-4D97-AF65-F5344CB8AC3E}">
        <p14:creationId xmlns:p14="http://schemas.microsoft.com/office/powerpoint/2010/main" val="2576770193"/>
      </p:ext>
    </p:extLst>
  </p:cSld>
  <p:clrMapOvr>
    <a:masterClrMapping/>
  </p:clrMapOvr>
  <p:transition xmlns:p14="http://schemas.microsoft.com/office/powerpoint/2010/mai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Lucida Grand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7F075777-12DF-4EF1-8489-145C503D5FD6}" type="slidenum">
              <a:rPr lang="en-US" altLang="en-US"/>
              <a:pPr/>
              <a:t>‹#›</a:t>
            </a:fld>
            <a:endParaRPr lang="en-US" altLang="en-US"/>
          </a:p>
        </p:txBody>
      </p:sp>
    </p:spTree>
    <p:extLst>
      <p:ext uri="{BB962C8B-B14F-4D97-AF65-F5344CB8AC3E}">
        <p14:creationId xmlns:p14="http://schemas.microsoft.com/office/powerpoint/2010/main" val="1407661882"/>
      </p:ext>
    </p:extLst>
  </p:cSld>
  <p:clrMapOvr>
    <a:masterClrMapping/>
  </p:clrMapOvr>
  <p:transition xmlns:p14="http://schemas.microsoft.com/office/powerpoint/2010/main"/>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ECED434B-3FEE-4B6B-B800-391737ECE96D}" type="slidenum">
              <a:rPr lang="en-US" altLang="en-US"/>
              <a:pPr/>
              <a:t>‹#›</a:t>
            </a:fld>
            <a:endParaRPr lang="en-US" altLang="en-US"/>
          </a:p>
        </p:txBody>
      </p:sp>
    </p:spTree>
    <p:extLst>
      <p:ext uri="{BB962C8B-B14F-4D97-AF65-F5344CB8AC3E}">
        <p14:creationId xmlns:p14="http://schemas.microsoft.com/office/powerpoint/2010/main" val="1331606179"/>
      </p:ext>
    </p:extLst>
  </p:cSld>
  <p:clrMapOvr>
    <a:masterClrMapping/>
  </p:clrMapOvr>
  <p:transition xmlns:p14="http://schemas.microsoft.com/office/powerpoint/2010/main"/>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fld id="{272D828B-4AC8-4E43-9FCB-ED5ABBC689BE}" type="slidenum">
              <a:rPr lang="en-US" altLang="en-US"/>
              <a:pPr/>
              <a:t>‹#›</a:t>
            </a:fld>
            <a:endParaRPr lang="en-US" altLang="en-US"/>
          </a:p>
        </p:txBody>
      </p:sp>
    </p:spTree>
    <p:extLst>
      <p:ext uri="{BB962C8B-B14F-4D97-AF65-F5344CB8AC3E}">
        <p14:creationId xmlns:p14="http://schemas.microsoft.com/office/powerpoint/2010/main" val="724539359"/>
      </p:ext>
    </p:extLst>
  </p:cSld>
  <p:clrMapOvr>
    <a:masterClrMapping/>
  </p:clrMapOvr>
  <p:transition xmlns:p14="http://schemas.microsoft.com/office/powerpoint/2010/main"/>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477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p:cNvSpPr txBox="1">
            <a:spLocks noGrp="1" noChangeArrowheads="1"/>
          </p:cNvSpPr>
          <p:nvPr>
            <p:ph type="sldNum" sz="quarter" idx="10"/>
          </p:nvPr>
        </p:nvSpPr>
        <p:spPr>
          <a:ln/>
        </p:spPr>
        <p:txBody>
          <a:bodyPr/>
          <a:lstStyle>
            <a:lvl1pPr>
              <a:defRPr/>
            </a:lvl1pPr>
          </a:lstStyle>
          <a:p>
            <a:fld id="{7132BFE6-D94A-4BDC-A4AC-E294C28949CA}" type="slidenum">
              <a:rPr lang="en-US" altLang="en-US"/>
              <a:pPr/>
              <a:t>‹#›</a:t>
            </a:fld>
            <a:endParaRPr lang="en-US" altLang="en-US"/>
          </a:p>
        </p:txBody>
      </p:sp>
    </p:spTree>
    <p:extLst>
      <p:ext uri="{BB962C8B-B14F-4D97-AF65-F5344CB8AC3E}">
        <p14:creationId xmlns:p14="http://schemas.microsoft.com/office/powerpoint/2010/main" val="3745984524"/>
      </p:ext>
    </p:extLst>
  </p:cSld>
  <p:clrMapOvr>
    <a:masterClrMapping/>
  </p:clrMapOvr>
  <p:transition xmlns:p14="http://schemas.microsoft.com/office/powerpoint/2010/main"/>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3"/>
          <p:cNvSpPr txBox="1">
            <a:spLocks noGrp="1" noChangeArrowheads="1"/>
          </p:cNvSpPr>
          <p:nvPr>
            <p:ph type="sldNum" sz="quarter" idx="10"/>
          </p:nvPr>
        </p:nvSpPr>
        <p:spPr>
          <a:ln/>
        </p:spPr>
        <p:txBody>
          <a:bodyPr/>
          <a:lstStyle>
            <a:lvl1pPr>
              <a:defRPr/>
            </a:lvl1pPr>
          </a:lstStyle>
          <a:p>
            <a:fld id="{CA1918CB-4FF9-4D2A-A564-52E465417CAF}" type="slidenum">
              <a:rPr lang="en-US" altLang="en-US"/>
              <a:pPr/>
              <a:t>‹#›</a:t>
            </a:fld>
            <a:endParaRPr lang="en-US" altLang="en-US"/>
          </a:p>
        </p:txBody>
      </p:sp>
    </p:spTree>
    <p:extLst>
      <p:ext uri="{BB962C8B-B14F-4D97-AF65-F5344CB8AC3E}">
        <p14:creationId xmlns:p14="http://schemas.microsoft.com/office/powerpoint/2010/main" val="2273757695"/>
      </p:ext>
    </p:extLst>
  </p:cSld>
  <p:clrMapOvr>
    <a:masterClrMapping/>
  </p:clrMapOvr>
  <p:transition xmlns:p14="http://schemas.microsoft.com/office/powerpoint/2010/main"/>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p:cNvSpPr txBox="1">
            <a:spLocks noGrp="1" noChangeArrowheads="1"/>
          </p:cNvSpPr>
          <p:nvPr>
            <p:ph type="sldNum" sz="quarter" idx="10"/>
          </p:nvPr>
        </p:nvSpPr>
        <p:spPr>
          <a:ln/>
        </p:spPr>
        <p:txBody>
          <a:bodyPr/>
          <a:lstStyle>
            <a:lvl1pPr>
              <a:defRPr/>
            </a:lvl1pPr>
          </a:lstStyle>
          <a:p>
            <a:fld id="{C0FCA974-A41F-4B3B-A1A5-DA4E630376BD}" type="slidenum">
              <a:rPr lang="en-US" altLang="en-US"/>
              <a:pPr/>
              <a:t>‹#›</a:t>
            </a:fld>
            <a:endParaRPr lang="en-US" altLang="en-US"/>
          </a:p>
        </p:txBody>
      </p:sp>
    </p:spTree>
    <p:extLst>
      <p:ext uri="{BB962C8B-B14F-4D97-AF65-F5344CB8AC3E}">
        <p14:creationId xmlns:p14="http://schemas.microsoft.com/office/powerpoint/2010/main" val="1677788130"/>
      </p:ext>
    </p:extLst>
  </p:cSld>
  <p:clrMapOvr>
    <a:masterClrMapping/>
  </p:clrMapOvr>
  <p:transition xmlns:p14="http://schemas.microsoft.com/office/powerpoint/2010/main"/>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fld id="{FC6E3B34-2DF6-488A-8913-5675DA899047}" type="slidenum">
              <a:rPr lang="en-US" altLang="en-US"/>
              <a:pPr/>
              <a:t>‹#›</a:t>
            </a:fld>
            <a:endParaRPr lang="en-US" altLang="en-US"/>
          </a:p>
        </p:txBody>
      </p:sp>
    </p:spTree>
    <p:extLst>
      <p:ext uri="{BB962C8B-B14F-4D97-AF65-F5344CB8AC3E}">
        <p14:creationId xmlns:p14="http://schemas.microsoft.com/office/powerpoint/2010/main" val="1564334138"/>
      </p:ext>
    </p:extLst>
  </p:cSld>
  <p:clrMapOvr>
    <a:masterClrMapping/>
  </p:clrMapOvr>
  <p:transition xmlns:p14="http://schemas.microsoft.com/office/powerpoint/2010/main"/>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877BCD0F-F443-4FD2-B0DE-6DBFBD07AD0E}" type="slidenum">
              <a:rPr lang="en-US" altLang="en-US"/>
              <a:pPr/>
              <a:t>‹#›</a:t>
            </a:fld>
            <a:endParaRPr lang="en-US" altLang="en-US"/>
          </a:p>
        </p:txBody>
      </p:sp>
    </p:spTree>
    <p:extLst>
      <p:ext uri="{BB962C8B-B14F-4D97-AF65-F5344CB8AC3E}">
        <p14:creationId xmlns:p14="http://schemas.microsoft.com/office/powerpoint/2010/main" val="816729917"/>
      </p:ext>
    </p:extLst>
  </p:cSld>
  <p:clrMapOvr>
    <a:masterClrMapping/>
  </p:clrMapOvr>
  <p:transition xmlns:p14="http://schemas.microsoft.com/office/powerpoint/2010/main"/>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Lucida Grand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F1CCB8CB-3F7B-481C-84F6-1F0714C676CE}" type="slidenum">
              <a:rPr lang="en-US" altLang="en-US"/>
              <a:pPr/>
              <a:t>‹#›</a:t>
            </a:fld>
            <a:endParaRPr lang="en-US" altLang="en-US"/>
          </a:p>
        </p:txBody>
      </p:sp>
    </p:spTree>
    <p:extLst>
      <p:ext uri="{BB962C8B-B14F-4D97-AF65-F5344CB8AC3E}">
        <p14:creationId xmlns:p14="http://schemas.microsoft.com/office/powerpoint/2010/main" val="2246042870"/>
      </p:ext>
    </p:extLst>
  </p:cSld>
  <p:clrMapOvr>
    <a:masterClrMapping/>
  </p:clrMapOvr>
  <p:transition xmlns:p14="http://schemas.microsoft.com/office/powerpoint/2010/main"/>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3D4978E6-3937-4798-9CBE-C9ABE5BDACD5}" type="slidenum">
              <a:rPr lang="en-US" altLang="en-US"/>
              <a:pPr/>
              <a:t>‹#›</a:t>
            </a:fld>
            <a:endParaRPr lang="en-US" altLang="en-US"/>
          </a:p>
        </p:txBody>
      </p:sp>
    </p:spTree>
    <p:extLst>
      <p:ext uri="{BB962C8B-B14F-4D97-AF65-F5344CB8AC3E}">
        <p14:creationId xmlns:p14="http://schemas.microsoft.com/office/powerpoint/2010/main" val="969130468"/>
      </p:ext>
    </p:extLst>
  </p:cSld>
  <p:clrMapOvr>
    <a:masterClrMapping/>
  </p:clrMapOvr>
  <p:transition xmlns:p14="http://schemas.microsoft.com/office/powerpoint/2010/main"/>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9750" y="390525"/>
            <a:ext cx="2927350" cy="83185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47700" y="390525"/>
            <a:ext cx="8629650" cy="8318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49FB9FA3-0103-4EFE-9A8F-EDFA8212C623}" type="slidenum">
              <a:rPr lang="en-US" altLang="en-US"/>
              <a:pPr/>
              <a:t>‹#›</a:t>
            </a:fld>
            <a:endParaRPr lang="en-US" altLang="en-US"/>
          </a:p>
        </p:txBody>
      </p:sp>
    </p:spTree>
    <p:extLst>
      <p:ext uri="{BB962C8B-B14F-4D97-AF65-F5344CB8AC3E}">
        <p14:creationId xmlns:p14="http://schemas.microsoft.com/office/powerpoint/2010/main" val="3914524140"/>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BFF4519C-46CE-4457-8E85-D204F2B141E8}" type="slidenum">
              <a:rPr lang="en-US" altLang="en-US"/>
              <a:pPr/>
              <a:t>‹#›</a:t>
            </a:fld>
            <a:endParaRPr lang="en-US" altLang="en-US"/>
          </a:p>
        </p:txBody>
      </p:sp>
    </p:spTree>
    <p:extLst>
      <p:ext uri="{BB962C8B-B14F-4D97-AF65-F5344CB8AC3E}">
        <p14:creationId xmlns:p14="http://schemas.microsoft.com/office/powerpoint/2010/main" val="2933047402"/>
      </p:ext>
    </p:extLst>
  </p:cSld>
  <p:clrMapOvr>
    <a:masterClrMapping/>
  </p:clrMapOvr>
  <p:transition xmlns:p14="http://schemas.microsoft.com/office/powerpoint/2010/main"/>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Text Box 3"/>
          <p:cNvSpPr txBox="1">
            <a:spLocks noGrp="1" noChangeArrowheads="1"/>
          </p:cNvSpPr>
          <p:nvPr>
            <p:ph type="sldNum" sz="quarter" idx="10"/>
          </p:nvPr>
        </p:nvSpPr>
        <p:spPr>
          <a:ln/>
        </p:spPr>
        <p:txBody>
          <a:bodyPr/>
          <a:lstStyle>
            <a:lvl1pPr>
              <a:defRPr/>
            </a:lvl1pPr>
          </a:lstStyle>
          <a:p>
            <a:fld id="{F8B81D06-F3C3-477D-BEDD-4A0C8144B906}" type="slidenum">
              <a:rPr lang="en-US" altLang="en-US"/>
              <a:pPr/>
              <a:t>‹#›</a:t>
            </a:fld>
            <a:endParaRPr lang="en-US" altLang="en-US"/>
          </a:p>
        </p:txBody>
      </p:sp>
    </p:spTree>
    <p:extLst>
      <p:ext uri="{BB962C8B-B14F-4D97-AF65-F5344CB8AC3E}">
        <p14:creationId xmlns:p14="http://schemas.microsoft.com/office/powerpoint/2010/main" val="3113058082"/>
      </p:ext>
    </p:extLst>
  </p:cSld>
  <p:clrMapOvr>
    <a:masterClrMapping/>
  </p:clrMapOvr>
  <p:transition xmlns:p14="http://schemas.microsoft.com/office/powerpoint/2010/main"/>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491229FA-3B0D-47D3-8D82-FA8E665EE288}" type="slidenum">
              <a:rPr lang="en-US" altLang="en-US"/>
              <a:pPr/>
              <a:t>‹#›</a:t>
            </a:fld>
            <a:endParaRPr lang="en-US" altLang="en-US"/>
          </a:p>
        </p:txBody>
      </p:sp>
    </p:spTree>
    <p:extLst>
      <p:ext uri="{BB962C8B-B14F-4D97-AF65-F5344CB8AC3E}">
        <p14:creationId xmlns:p14="http://schemas.microsoft.com/office/powerpoint/2010/main" val="1092111739"/>
      </p:ext>
    </p:extLst>
  </p:cSld>
  <p:clrMapOvr>
    <a:masterClrMapping/>
  </p:clrMapOvr>
  <p:transition xmlns:p14="http://schemas.microsoft.com/office/powerpoint/2010/main"/>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fld id="{1E42F02E-AF35-45D6-956B-D723806E9BDD}" type="slidenum">
              <a:rPr lang="en-US" altLang="en-US"/>
              <a:pPr/>
              <a:t>‹#›</a:t>
            </a:fld>
            <a:endParaRPr lang="en-US" altLang="en-US"/>
          </a:p>
        </p:txBody>
      </p:sp>
    </p:spTree>
    <p:extLst>
      <p:ext uri="{BB962C8B-B14F-4D97-AF65-F5344CB8AC3E}">
        <p14:creationId xmlns:p14="http://schemas.microsoft.com/office/powerpoint/2010/main" val="1169603401"/>
      </p:ext>
    </p:extLst>
  </p:cSld>
  <p:clrMapOvr>
    <a:masterClrMapping/>
  </p:clrMapOvr>
  <p:transition xmlns:p14="http://schemas.microsoft.com/office/powerpoint/2010/main"/>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477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p:cNvSpPr txBox="1">
            <a:spLocks noGrp="1" noChangeArrowheads="1"/>
          </p:cNvSpPr>
          <p:nvPr>
            <p:ph type="sldNum" sz="quarter" idx="10"/>
          </p:nvPr>
        </p:nvSpPr>
        <p:spPr>
          <a:ln/>
        </p:spPr>
        <p:txBody>
          <a:bodyPr/>
          <a:lstStyle>
            <a:lvl1pPr>
              <a:defRPr/>
            </a:lvl1pPr>
          </a:lstStyle>
          <a:p>
            <a:fld id="{48F18A54-6597-48FF-8098-D8D32E7B1DD9}" type="slidenum">
              <a:rPr lang="en-US" altLang="en-US"/>
              <a:pPr/>
              <a:t>‹#›</a:t>
            </a:fld>
            <a:endParaRPr lang="en-US" altLang="en-US"/>
          </a:p>
        </p:txBody>
      </p:sp>
    </p:spTree>
    <p:extLst>
      <p:ext uri="{BB962C8B-B14F-4D97-AF65-F5344CB8AC3E}">
        <p14:creationId xmlns:p14="http://schemas.microsoft.com/office/powerpoint/2010/main" val="223647518"/>
      </p:ext>
    </p:extLst>
  </p:cSld>
  <p:clrMapOvr>
    <a:masterClrMapping/>
  </p:clrMapOvr>
  <p:transition xmlns:p14="http://schemas.microsoft.com/office/powerpoint/2010/main"/>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3"/>
          <p:cNvSpPr txBox="1">
            <a:spLocks noGrp="1" noChangeArrowheads="1"/>
          </p:cNvSpPr>
          <p:nvPr>
            <p:ph type="sldNum" sz="quarter" idx="10"/>
          </p:nvPr>
        </p:nvSpPr>
        <p:spPr>
          <a:ln/>
        </p:spPr>
        <p:txBody>
          <a:bodyPr/>
          <a:lstStyle>
            <a:lvl1pPr>
              <a:defRPr/>
            </a:lvl1pPr>
          </a:lstStyle>
          <a:p>
            <a:fld id="{5E7ED319-EF97-44FE-8983-4D3ECACAB0A8}" type="slidenum">
              <a:rPr lang="en-US" altLang="en-US"/>
              <a:pPr/>
              <a:t>‹#›</a:t>
            </a:fld>
            <a:endParaRPr lang="en-US" altLang="en-US"/>
          </a:p>
        </p:txBody>
      </p:sp>
    </p:spTree>
    <p:extLst>
      <p:ext uri="{BB962C8B-B14F-4D97-AF65-F5344CB8AC3E}">
        <p14:creationId xmlns:p14="http://schemas.microsoft.com/office/powerpoint/2010/main" val="654659746"/>
      </p:ext>
    </p:extLst>
  </p:cSld>
  <p:clrMapOvr>
    <a:masterClrMapping/>
  </p:clrMapOvr>
  <p:transition xmlns:p14="http://schemas.microsoft.com/office/powerpoint/2010/main"/>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p:cNvSpPr txBox="1">
            <a:spLocks noGrp="1" noChangeArrowheads="1"/>
          </p:cNvSpPr>
          <p:nvPr>
            <p:ph type="sldNum" sz="quarter" idx="10"/>
          </p:nvPr>
        </p:nvSpPr>
        <p:spPr>
          <a:ln/>
        </p:spPr>
        <p:txBody>
          <a:bodyPr/>
          <a:lstStyle>
            <a:lvl1pPr>
              <a:defRPr/>
            </a:lvl1pPr>
          </a:lstStyle>
          <a:p>
            <a:fld id="{901E299A-A135-43DC-ACC2-CADC474A92C2}" type="slidenum">
              <a:rPr lang="en-US" altLang="en-US"/>
              <a:pPr/>
              <a:t>‹#›</a:t>
            </a:fld>
            <a:endParaRPr lang="en-US" altLang="en-US"/>
          </a:p>
        </p:txBody>
      </p:sp>
    </p:spTree>
    <p:extLst>
      <p:ext uri="{BB962C8B-B14F-4D97-AF65-F5344CB8AC3E}">
        <p14:creationId xmlns:p14="http://schemas.microsoft.com/office/powerpoint/2010/main" val="790986179"/>
      </p:ext>
    </p:extLst>
  </p:cSld>
  <p:clrMapOvr>
    <a:masterClrMapping/>
  </p:clrMapOvr>
  <p:transition xmlns:p14="http://schemas.microsoft.com/office/powerpoint/2010/main"/>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fld id="{309A5E38-4C59-4C9F-BD63-0F46C226F03B}" type="slidenum">
              <a:rPr lang="en-US" altLang="en-US"/>
              <a:pPr/>
              <a:t>‹#›</a:t>
            </a:fld>
            <a:endParaRPr lang="en-US" altLang="en-US"/>
          </a:p>
        </p:txBody>
      </p:sp>
    </p:spTree>
    <p:extLst>
      <p:ext uri="{BB962C8B-B14F-4D97-AF65-F5344CB8AC3E}">
        <p14:creationId xmlns:p14="http://schemas.microsoft.com/office/powerpoint/2010/main" val="556715599"/>
      </p:ext>
    </p:extLst>
  </p:cSld>
  <p:clrMapOvr>
    <a:masterClrMapping/>
  </p:clrMapOvr>
  <p:transition xmlns:p14="http://schemas.microsoft.com/office/powerpoint/2010/main"/>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D9DE5074-BAB4-4A72-9376-C68837321618}" type="slidenum">
              <a:rPr lang="en-US" altLang="en-US"/>
              <a:pPr/>
              <a:t>‹#›</a:t>
            </a:fld>
            <a:endParaRPr lang="en-US" altLang="en-US"/>
          </a:p>
        </p:txBody>
      </p:sp>
    </p:spTree>
    <p:extLst>
      <p:ext uri="{BB962C8B-B14F-4D97-AF65-F5344CB8AC3E}">
        <p14:creationId xmlns:p14="http://schemas.microsoft.com/office/powerpoint/2010/main" val="3956414337"/>
      </p:ext>
    </p:extLst>
  </p:cSld>
  <p:clrMapOvr>
    <a:masterClrMapping/>
  </p:clrMapOvr>
  <p:transition xmlns:p14="http://schemas.microsoft.com/office/powerpoint/2010/main"/>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Lucida Grand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1487E58D-D589-4654-9D00-7B6EC41A23D4}" type="slidenum">
              <a:rPr lang="en-US" altLang="en-US"/>
              <a:pPr/>
              <a:t>‹#›</a:t>
            </a:fld>
            <a:endParaRPr lang="en-US" altLang="en-US"/>
          </a:p>
        </p:txBody>
      </p:sp>
    </p:spTree>
    <p:extLst>
      <p:ext uri="{BB962C8B-B14F-4D97-AF65-F5344CB8AC3E}">
        <p14:creationId xmlns:p14="http://schemas.microsoft.com/office/powerpoint/2010/main" val="1470792757"/>
      </p:ext>
    </p:extLst>
  </p:cSld>
  <p:clrMapOvr>
    <a:masterClrMapping/>
  </p:clrMapOvr>
  <p:transition xmlns:p14="http://schemas.microsoft.com/office/powerpoint/2010/main"/>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DDAC64E0-B9C7-4F2D-815A-DCC10549A8A9}" type="slidenum">
              <a:rPr lang="en-US" altLang="en-US"/>
              <a:pPr/>
              <a:t>‹#›</a:t>
            </a:fld>
            <a:endParaRPr lang="en-US" altLang="en-US"/>
          </a:p>
        </p:txBody>
      </p:sp>
    </p:spTree>
    <p:extLst>
      <p:ext uri="{BB962C8B-B14F-4D97-AF65-F5344CB8AC3E}">
        <p14:creationId xmlns:p14="http://schemas.microsoft.com/office/powerpoint/2010/main" val="2666691592"/>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9750" y="390525"/>
            <a:ext cx="2927350" cy="83185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47700" y="390525"/>
            <a:ext cx="8629650" cy="8318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3779F2EE-5186-4202-8D14-4D74A0829AB3}" type="slidenum">
              <a:rPr lang="en-US" altLang="en-US"/>
              <a:pPr/>
              <a:t>‹#›</a:t>
            </a:fld>
            <a:endParaRPr lang="en-US" altLang="en-US"/>
          </a:p>
        </p:txBody>
      </p:sp>
    </p:spTree>
    <p:extLst>
      <p:ext uri="{BB962C8B-B14F-4D97-AF65-F5344CB8AC3E}">
        <p14:creationId xmlns:p14="http://schemas.microsoft.com/office/powerpoint/2010/main" val="323771017"/>
      </p:ext>
    </p:extLst>
  </p:cSld>
  <p:clrMapOvr>
    <a:masterClrMapping/>
  </p:clrMapOvr>
  <p:transition xmlns:p14="http://schemas.microsoft.com/office/powerpoint/2010/main"/>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9750" y="390525"/>
            <a:ext cx="2927350" cy="83185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47700" y="390525"/>
            <a:ext cx="8629650" cy="8318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796058E3-CAC9-4F07-A129-4C7A3329BC7A}" type="slidenum">
              <a:rPr lang="en-US" altLang="en-US"/>
              <a:pPr/>
              <a:t>‹#›</a:t>
            </a:fld>
            <a:endParaRPr lang="en-US" altLang="en-US"/>
          </a:p>
        </p:txBody>
      </p:sp>
    </p:spTree>
    <p:extLst>
      <p:ext uri="{BB962C8B-B14F-4D97-AF65-F5344CB8AC3E}">
        <p14:creationId xmlns:p14="http://schemas.microsoft.com/office/powerpoint/2010/main" val="1128754619"/>
      </p:ext>
    </p:extLst>
  </p:cSld>
  <p:clrMapOvr>
    <a:masterClrMapping/>
  </p:clrMapOvr>
  <p:transition xmlns:p14="http://schemas.microsoft.com/office/powerpoint/2010/main"/>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Text Box 3"/>
          <p:cNvSpPr txBox="1">
            <a:spLocks noGrp="1" noChangeArrowheads="1"/>
          </p:cNvSpPr>
          <p:nvPr>
            <p:ph type="sldNum" sz="quarter" idx="10"/>
          </p:nvPr>
        </p:nvSpPr>
        <p:spPr>
          <a:ln/>
        </p:spPr>
        <p:txBody>
          <a:bodyPr/>
          <a:lstStyle>
            <a:lvl1pPr>
              <a:defRPr/>
            </a:lvl1pPr>
          </a:lstStyle>
          <a:p>
            <a:fld id="{2F492771-412E-4C65-9DDD-93BE2921D553}" type="slidenum">
              <a:rPr lang="en-US" altLang="en-US"/>
              <a:pPr/>
              <a:t>‹#›</a:t>
            </a:fld>
            <a:endParaRPr lang="en-US" altLang="en-US"/>
          </a:p>
        </p:txBody>
      </p:sp>
    </p:spTree>
    <p:extLst>
      <p:ext uri="{BB962C8B-B14F-4D97-AF65-F5344CB8AC3E}">
        <p14:creationId xmlns:p14="http://schemas.microsoft.com/office/powerpoint/2010/main" val="2636625347"/>
      </p:ext>
    </p:extLst>
  </p:cSld>
  <p:clrMapOvr>
    <a:masterClrMapping/>
  </p:clrMapOvr>
  <p:transition xmlns:p14="http://schemas.microsoft.com/office/powerpoint/2010/main"/>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B09CF8F3-9AF3-4ECE-8ED9-7835B1AEB614}" type="slidenum">
              <a:rPr lang="en-US" altLang="en-US"/>
              <a:pPr/>
              <a:t>‹#›</a:t>
            </a:fld>
            <a:endParaRPr lang="en-US" altLang="en-US"/>
          </a:p>
        </p:txBody>
      </p:sp>
    </p:spTree>
    <p:extLst>
      <p:ext uri="{BB962C8B-B14F-4D97-AF65-F5344CB8AC3E}">
        <p14:creationId xmlns:p14="http://schemas.microsoft.com/office/powerpoint/2010/main" val="1327453666"/>
      </p:ext>
    </p:extLst>
  </p:cSld>
  <p:clrMapOvr>
    <a:masterClrMapping/>
  </p:clrMapOvr>
  <p:transition xmlns:p14="http://schemas.microsoft.com/office/powerpoint/2010/main"/>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fld id="{ADAB6A87-6737-4275-9AC5-A902032E6442}" type="slidenum">
              <a:rPr lang="en-US" altLang="en-US"/>
              <a:pPr/>
              <a:t>‹#›</a:t>
            </a:fld>
            <a:endParaRPr lang="en-US" altLang="en-US"/>
          </a:p>
        </p:txBody>
      </p:sp>
    </p:spTree>
    <p:extLst>
      <p:ext uri="{BB962C8B-B14F-4D97-AF65-F5344CB8AC3E}">
        <p14:creationId xmlns:p14="http://schemas.microsoft.com/office/powerpoint/2010/main" val="2618181256"/>
      </p:ext>
    </p:extLst>
  </p:cSld>
  <p:clrMapOvr>
    <a:masterClrMapping/>
  </p:clrMapOvr>
  <p:transition xmlns:p14="http://schemas.microsoft.com/office/powerpoint/2010/main"/>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477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p:cNvSpPr txBox="1">
            <a:spLocks noGrp="1" noChangeArrowheads="1"/>
          </p:cNvSpPr>
          <p:nvPr>
            <p:ph type="sldNum" sz="quarter" idx="10"/>
          </p:nvPr>
        </p:nvSpPr>
        <p:spPr>
          <a:ln/>
        </p:spPr>
        <p:txBody>
          <a:bodyPr/>
          <a:lstStyle>
            <a:lvl1pPr>
              <a:defRPr/>
            </a:lvl1pPr>
          </a:lstStyle>
          <a:p>
            <a:fld id="{2697DB13-0F5C-43E2-9B18-842DE11116C4}" type="slidenum">
              <a:rPr lang="en-US" altLang="en-US"/>
              <a:pPr/>
              <a:t>‹#›</a:t>
            </a:fld>
            <a:endParaRPr lang="en-US" altLang="en-US"/>
          </a:p>
        </p:txBody>
      </p:sp>
    </p:spTree>
    <p:extLst>
      <p:ext uri="{BB962C8B-B14F-4D97-AF65-F5344CB8AC3E}">
        <p14:creationId xmlns:p14="http://schemas.microsoft.com/office/powerpoint/2010/main" val="1784848870"/>
      </p:ext>
    </p:extLst>
  </p:cSld>
  <p:clrMapOvr>
    <a:masterClrMapping/>
  </p:clrMapOvr>
  <p:transition xmlns:p14="http://schemas.microsoft.com/office/powerpoint/2010/main"/>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3"/>
          <p:cNvSpPr txBox="1">
            <a:spLocks noGrp="1" noChangeArrowheads="1"/>
          </p:cNvSpPr>
          <p:nvPr>
            <p:ph type="sldNum" sz="quarter" idx="10"/>
          </p:nvPr>
        </p:nvSpPr>
        <p:spPr>
          <a:ln/>
        </p:spPr>
        <p:txBody>
          <a:bodyPr/>
          <a:lstStyle>
            <a:lvl1pPr>
              <a:defRPr/>
            </a:lvl1pPr>
          </a:lstStyle>
          <a:p>
            <a:fld id="{AAAFC57D-A323-4E3C-B88E-1CBC7A9E8CFC}" type="slidenum">
              <a:rPr lang="en-US" altLang="en-US"/>
              <a:pPr/>
              <a:t>‹#›</a:t>
            </a:fld>
            <a:endParaRPr lang="en-US" altLang="en-US"/>
          </a:p>
        </p:txBody>
      </p:sp>
    </p:spTree>
    <p:extLst>
      <p:ext uri="{BB962C8B-B14F-4D97-AF65-F5344CB8AC3E}">
        <p14:creationId xmlns:p14="http://schemas.microsoft.com/office/powerpoint/2010/main" val="2313963591"/>
      </p:ext>
    </p:extLst>
  </p:cSld>
  <p:clrMapOvr>
    <a:masterClrMapping/>
  </p:clrMapOvr>
  <p:transition xmlns:p14="http://schemas.microsoft.com/office/powerpoint/2010/main"/>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p:cNvSpPr txBox="1">
            <a:spLocks noGrp="1" noChangeArrowheads="1"/>
          </p:cNvSpPr>
          <p:nvPr>
            <p:ph type="sldNum" sz="quarter" idx="10"/>
          </p:nvPr>
        </p:nvSpPr>
        <p:spPr>
          <a:ln/>
        </p:spPr>
        <p:txBody>
          <a:bodyPr/>
          <a:lstStyle>
            <a:lvl1pPr>
              <a:defRPr/>
            </a:lvl1pPr>
          </a:lstStyle>
          <a:p>
            <a:fld id="{F562DC26-DE09-4E44-ABC1-B49CA394DB3F}" type="slidenum">
              <a:rPr lang="en-US" altLang="en-US"/>
              <a:pPr/>
              <a:t>‹#›</a:t>
            </a:fld>
            <a:endParaRPr lang="en-US" altLang="en-US"/>
          </a:p>
        </p:txBody>
      </p:sp>
    </p:spTree>
    <p:extLst>
      <p:ext uri="{BB962C8B-B14F-4D97-AF65-F5344CB8AC3E}">
        <p14:creationId xmlns:p14="http://schemas.microsoft.com/office/powerpoint/2010/main" val="903639679"/>
      </p:ext>
    </p:extLst>
  </p:cSld>
  <p:clrMapOvr>
    <a:masterClrMapping/>
  </p:clrMapOvr>
  <p:transition xmlns:p14="http://schemas.microsoft.com/office/powerpoint/2010/main"/>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fld id="{0F2902E9-5AA8-4D4E-9C2A-F0AD47E03722}" type="slidenum">
              <a:rPr lang="en-US" altLang="en-US"/>
              <a:pPr/>
              <a:t>‹#›</a:t>
            </a:fld>
            <a:endParaRPr lang="en-US" altLang="en-US"/>
          </a:p>
        </p:txBody>
      </p:sp>
    </p:spTree>
    <p:extLst>
      <p:ext uri="{BB962C8B-B14F-4D97-AF65-F5344CB8AC3E}">
        <p14:creationId xmlns:p14="http://schemas.microsoft.com/office/powerpoint/2010/main" val="2680153215"/>
      </p:ext>
    </p:extLst>
  </p:cSld>
  <p:clrMapOvr>
    <a:masterClrMapping/>
  </p:clrMapOvr>
  <p:transition xmlns:p14="http://schemas.microsoft.com/office/powerpoint/2010/main"/>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AA70A0AE-2B44-43D6-9C06-078F5985D679}" type="slidenum">
              <a:rPr lang="en-US" altLang="en-US"/>
              <a:pPr/>
              <a:t>‹#›</a:t>
            </a:fld>
            <a:endParaRPr lang="en-US" altLang="en-US"/>
          </a:p>
        </p:txBody>
      </p:sp>
    </p:spTree>
    <p:extLst>
      <p:ext uri="{BB962C8B-B14F-4D97-AF65-F5344CB8AC3E}">
        <p14:creationId xmlns:p14="http://schemas.microsoft.com/office/powerpoint/2010/main" val="26314343"/>
      </p:ext>
    </p:extLst>
  </p:cSld>
  <p:clrMapOvr>
    <a:masterClrMapping/>
  </p:clrMapOvr>
  <p:transition xmlns:p14="http://schemas.microsoft.com/office/powerpoint/2010/main"/>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Lucida Grand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C45359D4-F124-4C1F-953E-B39B92903F5C}" type="slidenum">
              <a:rPr lang="en-US" altLang="en-US"/>
              <a:pPr/>
              <a:t>‹#›</a:t>
            </a:fld>
            <a:endParaRPr lang="en-US" altLang="en-US"/>
          </a:p>
        </p:txBody>
      </p:sp>
    </p:spTree>
    <p:extLst>
      <p:ext uri="{BB962C8B-B14F-4D97-AF65-F5344CB8AC3E}">
        <p14:creationId xmlns:p14="http://schemas.microsoft.com/office/powerpoint/2010/main" val="3623600899"/>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Text Box 3"/>
          <p:cNvSpPr txBox="1">
            <a:spLocks noGrp="1" noChangeArrowheads="1"/>
          </p:cNvSpPr>
          <p:nvPr>
            <p:ph type="sldNum" sz="quarter" idx="10"/>
          </p:nvPr>
        </p:nvSpPr>
        <p:spPr>
          <a:ln/>
        </p:spPr>
        <p:txBody>
          <a:bodyPr/>
          <a:lstStyle>
            <a:lvl1pPr>
              <a:defRPr/>
            </a:lvl1pPr>
          </a:lstStyle>
          <a:p>
            <a:fld id="{A0AEB9BB-6363-4C1A-9568-81F15AFEF022}" type="slidenum">
              <a:rPr lang="en-US" altLang="en-US"/>
              <a:pPr/>
              <a:t>‹#›</a:t>
            </a:fld>
            <a:endParaRPr lang="en-US" altLang="en-US"/>
          </a:p>
        </p:txBody>
      </p:sp>
    </p:spTree>
    <p:extLst>
      <p:ext uri="{BB962C8B-B14F-4D97-AF65-F5344CB8AC3E}">
        <p14:creationId xmlns:p14="http://schemas.microsoft.com/office/powerpoint/2010/main" val="1361196084"/>
      </p:ext>
    </p:extLst>
  </p:cSld>
  <p:clrMapOvr>
    <a:masterClrMapping/>
  </p:clrMapOvr>
  <p:transition xmlns:p14="http://schemas.microsoft.com/office/powerpoint/2010/main"/>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AF4F51EA-4E81-4D87-9080-1BCF2D9826FB}" type="slidenum">
              <a:rPr lang="en-US" altLang="en-US"/>
              <a:pPr/>
              <a:t>‹#›</a:t>
            </a:fld>
            <a:endParaRPr lang="en-US" altLang="en-US"/>
          </a:p>
        </p:txBody>
      </p:sp>
    </p:spTree>
    <p:extLst>
      <p:ext uri="{BB962C8B-B14F-4D97-AF65-F5344CB8AC3E}">
        <p14:creationId xmlns:p14="http://schemas.microsoft.com/office/powerpoint/2010/main" val="3167182210"/>
      </p:ext>
    </p:extLst>
  </p:cSld>
  <p:clrMapOvr>
    <a:masterClrMapping/>
  </p:clrMapOvr>
  <p:transition xmlns:p14="http://schemas.microsoft.com/office/powerpoint/2010/main"/>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9750" y="390525"/>
            <a:ext cx="2927350" cy="83185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47700" y="390525"/>
            <a:ext cx="8629650" cy="8318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701DD55C-1BF3-474C-8FBF-81580E42C4A9}" type="slidenum">
              <a:rPr lang="en-US" altLang="en-US"/>
              <a:pPr/>
              <a:t>‹#›</a:t>
            </a:fld>
            <a:endParaRPr lang="en-US" altLang="en-US"/>
          </a:p>
        </p:txBody>
      </p:sp>
    </p:spTree>
    <p:extLst>
      <p:ext uri="{BB962C8B-B14F-4D97-AF65-F5344CB8AC3E}">
        <p14:creationId xmlns:p14="http://schemas.microsoft.com/office/powerpoint/2010/main" val="1719898045"/>
      </p:ext>
    </p:extLst>
  </p:cSld>
  <p:clrMapOvr>
    <a:masterClrMapping/>
  </p:clrMapOvr>
  <p:transition xmlns:p14="http://schemas.microsoft.com/office/powerpoint/2010/main"/>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Text Box 3"/>
          <p:cNvSpPr txBox="1">
            <a:spLocks noGrp="1" noChangeArrowheads="1"/>
          </p:cNvSpPr>
          <p:nvPr>
            <p:ph type="sldNum" sz="quarter" idx="10"/>
          </p:nvPr>
        </p:nvSpPr>
        <p:spPr>
          <a:ln/>
        </p:spPr>
        <p:txBody>
          <a:bodyPr/>
          <a:lstStyle>
            <a:lvl1pPr>
              <a:defRPr/>
            </a:lvl1pPr>
          </a:lstStyle>
          <a:p>
            <a:fld id="{CB1899F1-2EDA-4D9A-A54E-A1D94DBFB7F9}" type="slidenum">
              <a:rPr lang="en-US" altLang="en-US"/>
              <a:pPr/>
              <a:t>‹#›</a:t>
            </a:fld>
            <a:endParaRPr lang="en-US" altLang="en-US"/>
          </a:p>
        </p:txBody>
      </p:sp>
    </p:spTree>
    <p:extLst>
      <p:ext uri="{BB962C8B-B14F-4D97-AF65-F5344CB8AC3E}">
        <p14:creationId xmlns:p14="http://schemas.microsoft.com/office/powerpoint/2010/main" val="2499286764"/>
      </p:ext>
    </p:extLst>
  </p:cSld>
  <p:clrMapOvr>
    <a:masterClrMapping/>
  </p:clrMapOvr>
  <p:transition xmlns:p14="http://schemas.microsoft.com/office/powerpoint/2010/main"/>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2769F0A5-DE0E-4C8B-A705-E0B861C87B35}" type="slidenum">
              <a:rPr lang="en-US" altLang="en-US"/>
              <a:pPr/>
              <a:t>‹#›</a:t>
            </a:fld>
            <a:endParaRPr lang="en-US" altLang="en-US"/>
          </a:p>
        </p:txBody>
      </p:sp>
    </p:spTree>
    <p:extLst>
      <p:ext uri="{BB962C8B-B14F-4D97-AF65-F5344CB8AC3E}">
        <p14:creationId xmlns:p14="http://schemas.microsoft.com/office/powerpoint/2010/main" val="1462790606"/>
      </p:ext>
    </p:extLst>
  </p:cSld>
  <p:clrMapOvr>
    <a:masterClrMapping/>
  </p:clrMapOvr>
  <p:transition xmlns:p14="http://schemas.microsoft.com/office/powerpoint/2010/main"/>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fld id="{6278A5C1-B917-49D4-B459-84B021120795}" type="slidenum">
              <a:rPr lang="en-US" altLang="en-US"/>
              <a:pPr/>
              <a:t>‹#›</a:t>
            </a:fld>
            <a:endParaRPr lang="en-US" altLang="en-US"/>
          </a:p>
        </p:txBody>
      </p:sp>
    </p:spTree>
    <p:extLst>
      <p:ext uri="{BB962C8B-B14F-4D97-AF65-F5344CB8AC3E}">
        <p14:creationId xmlns:p14="http://schemas.microsoft.com/office/powerpoint/2010/main" val="1375014778"/>
      </p:ext>
    </p:extLst>
  </p:cSld>
  <p:clrMapOvr>
    <a:masterClrMapping/>
  </p:clrMapOvr>
  <p:transition xmlns:p14="http://schemas.microsoft.com/office/powerpoint/2010/main"/>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477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p:cNvSpPr txBox="1">
            <a:spLocks noGrp="1" noChangeArrowheads="1"/>
          </p:cNvSpPr>
          <p:nvPr>
            <p:ph type="sldNum" sz="quarter" idx="10"/>
          </p:nvPr>
        </p:nvSpPr>
        <p:spPr>
          <a:ln/>
        </p:spPr>
        <p:txBody>
          <a:bodyPr/>
          <a:lstStyle>
            <a:lvl1pPr>
              <a:defRPr/>
            </a:lvl1pPr>
          </a:lstStyle>
          <a:p>
            <a:fld id="{379A0C19-03E3-42FF-9FF8-D9E9BD6F835A}" type="slidenum">
              <a:rPr lang="en-US" altLang="en-US"/>
              <a:pPr/>
              <a:t>‹#›</a:t>
            </a:fld>
            <a:endParaRPr lang="en-US" altLang="en-US"/>
          </a:p>
        </p:txBody>
      </p:sp>
    </p:spTree>
    <p:extLst>
      <p:ext uri="{BB962C8B-B14F-4D97-AF65-F5344CB8AC3E}">
        <p14:creationId xmlns:p14="http://schemas.microsoft.com/office/powerpoint/2010/main" val="3274042681"/>
      </p:ext>
    </p:extLst>
  </p:cSld>
  <p:clrMapOvr>
    <a:masterClrMapping/>
  </p:clrMapOvr>
  <p:transition xmlns:p14="http://schemas.microsoft.com/office/powerpoint/2010/main"/>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3"/>
          <p:cNvSpPr txBox="1">
            <a:spLocks noGrp="1" noChangeArrowheads="1"/>
          </p:cNvSpPr>
          <p:nvPr>
            <p:ph type="sldNum" sz="quarter" idx="10"/>
          </p:nvPr>
        </p:nvSpPr>
        <p:spPr>
          <a:ln/>
        </p:spPr>
        <p:txBody>
          <a:bodyPr/>
          <a:lstStyle>
            <a:lvl1pPr>
              <a:defRPr/>
            </a:lvl1pPr>
          </a:lstStyle>
          <a:p>
            <a:fld id="{3A28B6BC-681C-45F7-9A4D-76FC195E8625}" type="slidenum">
              <a:rPr lang="en-US" altLang="en-US"/>
              <a:pPr/>
              <a:t>‹#›</a:t>
            </a:fld>
            <a:endParaRPr lang="en-US" altLang="en-US"/>
          </a:p>
        </p:txBody>
      </p:sp>
    </p:spTree>
    <p:extLst>
      <p:ext uri="{BB962C8B-B14F-4D97-AF65-F5344CB8AC3E}">
        <p14:creationId xmlns:p14="http://schemas.microsoft.com/office/powerpoint/2010/main" val="1313719746"/>
      </p:ext>
    </p:extLst>
  </p:cSld>
  <p:clrMapOvr>
    <a:masterClrMapping/>
  </p:clrMapOvr>
  <p:transition xmlns:p14="http://schemas.microsoft.com/office/powerpoint/2010/main"/>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p:cNvSpPr txBox="1">
            <a:spLocks noGrp="1" noChangeArrowheads="1"/>
          </p:cNvSpPr>
          <p:nvPr>
            <p:ph type="sldNum" sz="quarter" idx="10"/>
          </p:nvPr>
        </p:nvSpPr>
        <p:spPr>
          <a:ln/>
        </p:spPr>
        <p:txBody>
          <a:bodyPr/>
          <a:lstStyle>
            <a:lvl1pPr>
              <a:defRPr/>
            </a:lvl1pPr>
          </a:lstStyle>
          <a:p>
            <a:fld id="{E00C5480-27FD-4E1A-8557-D13C92098C10}" type="slidenum">
              <a:rPr lang="en-US" altLang="en-US"/>
              <a:pPr/>
              <a:t>‹#›</a:t>
            </a:fld>
            <a:endParaRPr lang="en-US" altLang="en-US"/>
          </a:p>
        </p:txBody>
      </p:sp>
    </p:spTree>
    <p:extLst>
      <p:ext uri="{BB962C8B-B14F-4D97-AF65-F5344CB8AC3E}">
        <p14:creationId xmlns:p14="http://schemas.microsoft.com/office/powerpoint/2010/main" val="4084705042"/>
      </p:ext>
    </p:extLst>
  </p:cSld>
  <p:clrMapOvr>
    <a:masterClrMapping/>
  </p:clrMapOvr>
  <p:transition xmlns:p14="http://schemas.microsoft.com/office/powerpoint/2010/main"/>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fld id="{96658A9E-C0EA-4188-BC60-4104581FC700}" type="slidenum">
              <a:rPr lang="en-US" altLang="en-US"/>
              <a:pPr/>
              <a:t>‹#›</a:t>
            </a:fld>
            <a:endParaRPr lang="en-US" altLang="en-US"/>
          </a:p>
        </p:txBody>
      </p:sp>
    </p:spTree>
    <p:extLst>
      <p:ext uri="{BB962C8B-B14F-4D97-AF65-F5344CB8AC3E}">
        <p14:creationId xmlns:p14="http://schemas.microsoft.com/office/powerpoint/2010/main" val="2199323789"/>
      </p:ext>
    </p:extLst>
  </p:cSld>
  <p:clrMapOvr>
    <a:masterClrMapping/>
  </p:clrMapOvr>
  <p:transition xmlns:p14="http://schemas.microsoft.com/office/powerpoint/2010/main"/>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97941B1B-27D7-4BDB-A568-07560656478B}" type="slidenum">
              <a:rPr lang="en-US" altLang="en-US"/>
              <a:pPr/>
              <a:t>‹#›</a:t>
            </a:fld>
            <a:endParaRPr lang="en-US" altLang="en-US"/>
          </a:p>
        </p:txBody>
      </p:sp>
    </p:spTree>
    <p:extLst>
      <p:ext uri="{BB962C8B-B14F-4D97-AF65-F5344CB8AC3E}">
        <p14:creationId xmlns:p14="http://schemas.microsoft.com/office/powerpoint/2010/main" val="4157044149"/>
      </p:ext>
    </p:extLst>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DAFA5EF5-4571-4474-8444-99658A3F150F}" type="slidenum">
              <a:rPr lang="en-US" altLang="en-US"/>
              <a:pPr/>
              <a:t>‹#›</a:t>
            </a:fld>
            <a:endParaRPr lang="en-US" altLang="en-US"/>
          </a:p>
        </p:txBody>
      </p:sp>
    </p:spTree>
    <p:extLst>
      <p:ext uri="{BB962C8B-B14F-4D97-AF65-F5344CB8AC3E}">
        <p14:creationId xmlns:p14="http://schemas.microsoft.com/office/powerpoint/2010/main" val="4290089856"/>
      </p:ext>
    </p:extLst>
  </p:cSld>
  <p:clrMapOvr>
    <a:masterClrMapping/>
  </p:clrMapOvr>
  <p:transition xmlns:p14="http://schemas.microsoft.com/office/powerpoint/2010/main"/>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Lucida Grand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F18CBAA8-9F2A-4CD5-8AFA-AB766E9C6106}" type="slidenum">
              <a:rPr lang="en-US" altLang="en-US"/>
              <a:pPr/>
              <a:t>‹#›</a:t>
            </a:fld>
            <a:endParaRPr lang="en-US" altLang="en-US"/>
          </a:p>
        </p:txBody>
      </p:sp>
    </p:spTree>
    <p:extLst>
      <p:ext uri="{BB962C8B-B14F-4D97-AF65-F5344CB8AC3E}">
        <p14:creationId xmlns:p14="http://schemas.microsoft.com/office/powerpoint/2010/main" val="3687685659"/>
      </p:ext>
    </p:extLst>
  </p:cSld>
  <p:clrMapOvr>
    <a:masterClrMapping/>
  </p:clrMapOvr>
  <p:transition xmlns:p14="http://schemas.microsoft.com/office/powerpoint/2010/main"/>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1272CA27-0D4F-490D-871D-184BB284623F}" type="slidenum">
              <a:rPr lang="en-US" altLang="en-US"/>
              <a:pPr/>
              <a:t>‹#›</a:t>
            </a:fld>
            <a:endParaRPr lang="en-US" altLang="en-US"/>
          </a:p>
        </p:txBody>
      </p:sp>
    </p:spTree>
    <p:extLst>
      <p:ext uri="{BB962C8B-B14F-4D97-AF65-F5344CB8AC3E}">
        <p14:creationId xmlns:p14="http://schemas.microsoft.com/office/powerpoint/2010/main" val="1522206152"/>
      </p:ext>
    </p:extLst>
  </p:cSld>
  <p:clrMapOvr>
    <a:masterClrMapping/>
  </p:clrMapOvr>
  <p:transition xmlns:p14="http://schemas.microsoft.com/office/powerpoint/2010/main"/>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9750" y="390525"/>
            <a:ext cx="2927350" cy="83185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47700" y="390525"/>
            <a:ext cx="8629650" cy="8318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CE014449-A706-40BB-A2B2-2296448F51D5}" type="slidenum">
              <a:rPr lang="en-US" altLang="en-US"/>
              <a:pPr/>
              <a:t>‹#›</a:t>
            </a:fld>
            <a:endParaRPr lang="en-US" altLang="en-US"/>
          </a:p>
        </p:txBody>
      </p:sp>
    </p:spTree>
    <p:extLst>
      <p:ext uri="{BB962C8B-B14F-4D97-AF65-F5344CB8AC3E}">
        <p14:creationId xmlns:p14="http://schemas.microsoft.com/office/powerpoint/2010/main" val="3704630801"/>
      </p:ext>
    </p:extLst>
  </p:cSld>
  <p:clrMapOvr>
    <a:masterClrMapping/>
  </p:clrMapOvr>
  <p:transition xmlns:p14="http://schemas.microsoft.com/office/powerpoint/2010/main"/>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Text Box 3"/>
          <p:cNvSpPr txBox="1">
            <a:spLocks noGrp="1" noChangeArrowheads="1"/>
          </p:cNvSpPr>
          <p:nvPr>
            <p:ph type="sldNum" sz="quarter" idx="10"/>
          </p:nvPr>
        </p:nvSpPr>
        <p:spPr>
          <a:ln/>
        </p:spPr>
        <p:txBody>
          <a:bodyPr/>
          <a:lstStyle>
            <a:lvl1pPr>
              <a:defRPr/>
            </a:lvl1pPr>
          </a:lstStyle>
          <a:p>
            <a:fld id="{E2F68F6A-AF51-434F-A213-CEB371ABE001}" type="slidenum">
              <a:rPr lang="en-US" altLang="en-US"/>
              <a:pPr/>
              <a:t>‹#›</a:t>
            </a:fld>
            <a:endParaRPr lang="en-US" altLang="en-US"/>
          </a:p>
        </p:txBody>
      </p:sp>
    </p:spTree>
    <p:extLst>
      <p:ext uri="{BB962C8B-B14F-4D97-AF65-F5344CB8AC3E}">
        <p14:creationId xmlns:p14="http://schemas.microsoft.com/office/powerpoint/2010/main" val="3403778986"/>
      </p:ext>
    </p:extLst>
  </p:cSld>
  <p:clrMapOvr>
    <a:masterClrMapping/>
  </p:clrMapOvr>
  <p:transition xmlns:p14="http://schemas.microsoft.com/office/powerpoint/2010/main"/>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D04DE742-6A3C-4565-AC04-25B72935F75E}" type="slidenum">
              <a:rPr lang="en-US" altLang="en-US"/>
              <a:pPr/>
              <a:t>‹#›</a:t>
            </a:fld>
            <a:endParaRPr lang="en-US" altLang="en-US"/>
          </a:p>
        </p:txBody>
      </p:sp>
    </p:spTree>
    <p:extLst>
      <p:ext uri="{BB962C8B-B14F-4D97-AF65-F5344CB8AC3E}">
        <p14:creationId xmlns:p14="http://schemas.microsoft.com/office/powerpoint/2010/main" val="371901546"/>
      </p:ext>
    </p:extLst>
  </p:cSld>
  <p:clrMapOvr>
    <a:masterClrMapping/>
  </p:clrMapOvr>
  <p:transition xmlns:p14="http://schemas.microsoft.com/office/powerpoint/2010/main"/>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fld id="{64D98B0E-D74D-40CC-9832-DC2766BAEF53}" type="slidenum">
              <a:rPr lang="en-US" altLang="en-US"/>
              <a:pPr/>
              <a:t>‹#›</a:t>
            </a:fld>
            <a:endParaRPr lang="en-US" altLang="en-US"/>
          </a:p>
        </p:txBody>
      </p:sp>
    </p:spTree>
    <p:extLst>
      <p:ext uri="{BB962C8B-B14F-4D97-AF65-F5344CB8AC3E}">
        <p14:creationId xmlns:p14="http://schemas.microsoft.com/office/powerpoint/2010/main" val="1036801099"/>
      </p:ext>
    </p:extLst>
  </p:cSld>
  <p:clrMapOvr>
    <a:masterClrMapping/>
  </p:clrMapOvr>
  <p:transition xmlns:p14="http://schemas.microsoft.com/office/powerpoint/2010/main"/>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477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p:cNvSpPr txBox="1">
            <a:spLocks noGrp="1" noChangeArrowheads="1"/>
          </p:cNvSpPr>
          <p:nvPr>
            <p:ph type="sldNum" sz="quarter" idx="10"/>
          </p:nvPr>
        </p:nvSpPr>
        <p:spPr>
          <a:ln/>
        </p:spPr>
        <p:txBody>
          <a:bodyPr/>
          <a:lstStyle>
            <a:lvl1pPr>
              <a:defRPr/>
            </a:lvl1pPr>
          </a:lstStyle>
          <a:p>
            <a:fld id="{86CA8761-309B-4A50-BB66-145DE07C405A}" type="slidenum">
              <a:rPr lang="en-US" altLang="en-US"/>
              <a:pPr/>
              <a:t>‹#›</a:t>
            </a:fld>
            <a:endParaRPr lang="en-US" altLang="en-US"/>
          </a:p>
        </p:txBody>
      </p:sp>
    </p:spTree>
    <p:extLst>
      <p:ext uri="{BB962C8B-B14F-4D97-AF65-F5344CB8AC3E}">
        <p14:creationId xmlns:p14="http://schemas.microsoft.com/office/powerpoint/2010/main" val="4137299253"/>
      </p:ext>
    </p:extLst>
  </p:cSld>
  <p:clrMapOvr>
    <a:masterClrMapping/>
  </p:clrMapOvr>
  <p:transition xmlns:p14="http://schemas.microsoft.com/office/powerpoint/2010/main"/>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3"/>
          <p:cNvSpPr txBox="1">
            <a:spLocks noGrp="1" noChangeArrowheads="1"/>
          </p:cNvSpPr>
          <p:nvPr>
            <p:ph type="sldNum" sz="quarter" idx="10"/>
          </p:nvPr>
        </p:nvSpPr>
        <p:spPr>
          <a:ln/>
        </p:spPr>
        <p:txBody>
          <a:bodyPr/>
          <a:lstStyle>
            <a:lvl1pPr>
              <a:defRPr/>
            </a:lvl1pPr>
          </a:lstStyle>
          <a:p>
            <a:fld id="{E637B2C9-4E1E-4FDE-B23E-0B49E4259738}" type="slidenum">
              <a:rPr lang="en-US" altLang="en-US"/>
              <a:pPr/>
              <a:t>‹#›</a:t>
            </a:fld>
            <a:endParaRPr lang="en-US" altLang="en-US"/>
          </a:p>
        </p:txBody>
      </p:sp>
    </p:spTree>
    <p:extLst>
      <p:ext uri="{BB962C8B-B14F-4D97-AF65-F5344CB8AC3E}">
        <p14:creationId xmlns:p14="http://schemas.microsoft.com/office/powerpoint/2010/main" val="1816357035"/>
      </p:ext>
    </p:extLst>
  </p:cSld>
  <p:clrMapOvr>
    <a:masterClrMapping/>
  </p:clrMapOvr>
  <p:transition xmlns:p14="http://schemas.microsoft.com/office/powerpoint/2010/main"/>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p:cNvSpPr txBox="1">
            <a:spLocks noGrp="1" noChangeArrowheads="1"/>
          </p:cNvSpPr>
          <p:nvPr>
            <p:ph type="sldNum" sz="quarter" idx="10"/>
          </p:nvPr>
        </p:nvSpPr>
        <p:spPr>
          <a:ln/>
        </p:spPr>
        <p:txBody>
          <a:bodyPr/>
          <a:lstStyle>
            <a:lvl1pPr>
              <a:defRPr/>
            </a:lvl1pPr>
          </a:lstStyle>
          <a:p>
            <a:fld id="{5CC701B9-85BE-48CD-8DF9-17BFE7C502BF}" type="slidenum">
              <a:rPr lang="en-US" altLang="en-US"/>
              <a:pPr/>
              <a:t>‹#›</a:t>
            </a:fld>
            <a:endParaRPr lang="en-US" altLang="en-US"/>
          </a:p>
        </p:txBody>
      </p:sp>
    </p:spTree>
    <p:extLst>
      <p:ext uri="{BB962C8B-B14F-4D97-AF65-F5344CB8AC3E}">
        <p14:creationId xmlns:p14="http://schemas.microsoft.com/office/powerpoint/2010/main" val="1504444741"/>
      </p:ext>
    </p:extLst>
  </p:cSld>
  <p:clrMapOvr>
    <a:masterClrMapping/>
  </p:clrMapOvr>
  <p:transition xmlns:p14="http://schemas.microsoft.com/office/powerpoint/2010/main"/>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fld id="{14B41EB1-D212-4903-96B2-178714976EF3}" type="slidenum">
              <a:rPr lang="en-US" altLang="en-US"/>
              <a:pPr/>
              <a:t>‹#›</a:t>
            </a:fld>
            <a:endParaRPr lang="en-US" altLang="en-US"/>
          </a:p>
        </p:txBody>
      </p:sp>
    </p:spTree>
    <p:extLst>
      <p:ext uri="{BB962C8B-B14F-4D97-AF65-F5344CB8AC3E}">
        <p14:creationId xmlns:p14="http://schemas.microsoft.com/office/powerpoint/2010/main" val="914822313"/>
      </p:ext>
    </p:extLst>
  </p:cSld>
  <p:clrMapOvr>
    <a:masterClrMapping/>
  </p:clrMapOvr>
  <p:transition xmlns:p14="http://schemas.microsoft.com/office/powerpoint/2010/mai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fld id="{9172FAD8-5E03-4F8E-A65D-6E8D2F50F040}" type="slidenum">
              <a:rPr lang="en-US" altLang="en-US"/>
              <a:pPr/>
              <a:t>‹#›</a:t>
            </a:fld>
            <a:endParaRPr lang="en-US" altLang="en-US"/>
          </a:p>
        </p:txBody>
      </p:sp>
    </p:spTree>
    <p:extLst>
      <p:ext uri="{BB962C8B-B14F-4D97-AF65-F5344CB8AC3E}">
        <p14:creationId xmlns:p14="http://schemas.microsoft.com/office/powerpoint/2010/main" val="4277048865"/>
      </p:ext>
    </p:extLst>
  </p:cSld>
  <p:clrMapOvr>
    <a:masterClrMapping/>
  </p:clrMapOvr>
  <p:transition xmlns:p14="http://schemas.microsoft.com/office/powerpoint/2010/main"/>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5714899B-AD84-41A3-A8A9-0503D1417932}" type="slidenum">
              <a:rPr lang="en-US" altLang="en-US"/>
              <a:pPr/>
              <a:t>‹#›</a:t>
            </a:fld>
            <a:endParaRPr lang="en-US" altLang="en-US"/>
          </a:p>
        </p:txBody>
      </p:sp>
    </p:spTree>
    <p:extLst>
      <p:ext uri="{BB962C8B-B14F-4D97-AF65-F5344CB8AC3E}">
        <p14:creationId xmlns:p14="http://schemas.microsoft.com/office/powerpoint/2010/main" val="606661266"/>
      </p:ext>
    </p:extLst>
  </p:cSld>
  <p:clrMapOvr>
    <a:masterClrMapping/>
  </p:clrMapOvr>
  <p:transition xmlns:p14="http://schemas.microsoft.com/office/powerpoint/2010/main"/>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Lucida Grand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E7BEF3FD-5CEE-4581-8CD8-88F2850B033C}" type="slidenum">
              <a:rPr lang="en-US" altLang="en-US"/>
              <a:pPr/>
              <a:t>‹#›</a:t>
            </a:fld>
            <a:endParaRPr lang="en-US" altLang="en-US"/>
          </a:p>
        </p:txBody>
      </p:sp>
    </p:spTree>
    <p:extLst>
      <p:ext uri="{BB962C8B-B14F-4D97-AF65-F5344CB8AC3E}">
        <p14:creationId xmlns:p14="http://schemas.microsoft.com/office/powerpoint/2010/main" val="3848422975"/>
      </p:ext>
    </p:extLst>
  </p:cSld>
  <p:clrMapOvr>
    <a:masterClrMapping/>
  </p:clrMapOvr>
  <p:transition xmlns:p14="http://schemas.microsoft.com/office/powerpoint/2010/main"/>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DE93AA36-684D-4920-B1FA-31E4BE7120F0}" type="slidenum">
              <a:rPr lang="en-US" altLang="en-US"/>
              <a:pPr/>
              <a:t>‹#›</a:t>
            </a:fld>
            <a:endParaRPr lang="en-US" altLang="en-US"/>
          </a:p>
        </p:txBody>
      </p:sp>
    </p:spTree>
    <p:extLst>
      <p:ext uri="{BB962C8B-B14F-4D97-AF65-F5344CB8AC3E}">
        <p14:creationId xmlns:p14="http://schemas.microsoft.com/office/powerpoint/2010/main" val="848643144"/>
      </p:ext>
    </p:extLst>
  </p:cSld>
  <p:clrMapOvr>
    <a:masterClrMapping/>
  </p:clrMapOvr>
  <p:transition xmlns:p14="http://schemas.microsoft.com/office/powerpoint/2010/main"/>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9750" y="390525"/>
            <a:ext cx="2927350" cy="83185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47700" y="390525"/>
            <a:ext cx="8629650" cy="8318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D97EB3AD-AC4C-47B5-BF5D-069295EA474C}" type="slidenum">
              <a:rPr lang="en-US" altLang="en-US"/>
              <a:pPr/>
              <a:t>‹#›</a:t>
            </a:fld>
            <a:endParaRPr lang="en-US" altLang="en-US"/>
          </a:p>
        </p:txBody>
      </p:sp>
    </p:spTree>
    <p:extLst>
      <p:ext uri="{BB962C8B-B14F-4D97-AF65-F5344CB8AC3E}">
        <p14:creationId xmlns:p14="http://schemas.microsoft.com/office/powerpoint/2010/main" val="2979787506"/>
      </p:ext>
    </p:extLst>
  </p:cSld>
  <p:clrMapOvr>
    <a:masterClrMapping/>
  </p:clrMapOvr>
  <p:transition xmlns:p14="http://schemas.microsoft.com/office/powerpoint/2010/main"/>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Text Box 3"/>
          <p:cNvSpPr txBox="1">
            <a:spLocks noGrp="1" noChangeArrowheads="1"/>
          </p:cNvSpPr>
          <p:nvPr>
            <p:ph type="sldNum" sz="quarter" idx="10"/>
          </p:nvPr>
        </p:nvSpPr>
        <p:spPr>
          <a:ln/>
        </p:spPr>
        <p:txBody>
          <a:bodyPr/>
          <a:lstStyle>
            <a:lvl1pPr>
              <a:defRPr/>
            </a:lvl1pPr>
          </a:lstStyle>
          <a:p>
            <a:fld id="{B29CAF04-EF3A-49D1-868C-78EE7AB47B19}" type="slidenum">
              <a:rPr lang="en-US" altLang="en-US"/>
              <a:pPr/>
              <a:t>‹#›</a:t>
            </a:fld>
            <a:endParaRPr lang="en-US" altLang="en-US"/>
          </a:p>
        </p:txBody>
      </p:sp>
    </p:spTree>
    <p:extLst>
      <p:ext uri="{BB962C8B-B14F-4D97-AF65-F5344CB8AC3E}">
        <p14:creationId xmlns:p14="http://schemas.microsoft.com/office/powerpoint/2010/main" val="3769642356"/>
      </p:ext>
    </p:extLst>
  </p:cSld>
  <p:clrMapOvr>
    <a:masterClrMapping/>
  </p:clrMapOvr>
  <p:transition xmlns:p14="http://schemas.microsoft.com/office/powerpoint/2010/main"/>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45EC9EF3-E142-4E07-86D1-07A69CF00069}" type="slidenum">
              <a:rPr lang="en-US" altLang="en-US"/>
              <a:pPr/>
              <a:t>‹#›</a:t>
            </a:fld>
            <a:endParaRPr lang="en-US" altLang="en-US"/>
          </a:p>
        </p:txBody>
      </p:sp>
    </p:spTree>
    <p:extLst>
      <p:ext uri="{BB962C8B-B14F-4D97-AF65-F5344CB8AC3E}">
        <p14:creationId xmlns:p14="http://schemas.microsoft.com/office/powerpoint/2010/main" val="3276805747"/>
      </p:ext>
    </p:extLst>
  </p:cSld>
  <p:clrMapOvr>
    <a:masterClrMapping/>
  </p:clrMapOvr>
  <p:transition xmlns:p14="http://schemas.microsoft.com/office/powerpoint/2010/main"/>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fld id="{766CCAB3-EDEE-4A48-A2E9-24E9127ECF4E}" type="slidenum">
              <a:rPr lang="en-US" altLang="en-US"/>
              <a:pPr/>
              <a:t>‹#›</a:t>
            </a:fld>
            <a:endParaRPr lang="en-US" altLang="en-US"/>
          </a:p>
        </p:txBody>
      </p:sp>
    </p:spTree>
    <p:extLst>
      <p:ext uri="{BB962C8B-B14F-4D97-AF65-F5344CB8AC3E}">
        <p14:creationId xmlns:p14="http://schemas.microsoft.com/office/powerpoint/2010/main" val="3720387363"/>
      </p:ext>
    </p:extLst>
  </p:cSld>
  <p:clrMapOvr>
    <a:masterClrMapping/>
  </p:clrMapOvr>
  <p:transition xmlns:p14="http://schemas.microsoft.com/office/powerpoint/2010/main"/>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477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p:cNvSpPr txBox="1">
            <a:spLocks noGrp="1" noChangeArrowheads="1"/>
          </p:cNvSpPr>
          <p:nvPr>
            <p:ph type="sldNum" sz="quarter" idx="10"/>
          </p:nvPr>
        </p:nvSpPr>
        <p:spPr>
          <a:ln/>
        </p:spPr>
        <p:txBody>
          <a:bodyPr/>
          <a:lstStyle>
            <a:lvl1pPr>
              <a:defRPr/>
            </a:lvl1pPr>
          </a:lstStyle>
          <a:p>
            <a:fld id="{04F50D5A-4F10-4962-89ED-1B719E6891C4}" type="slidenum">
              <a:rPr lang="en-US" altLang="en-US"/>
              <a:pPr/>
              <a:t>‹#›</a:t>
            </a:fld>
            <a:endParaRPr lang="en-US" altLang="en-US"/>
          </a:p>
        </p:txBody>
      </p:sp>
    </p:spTree>
    <p:extLst>
      <p:ext uri="{BB962C8B-B14F-4D97-AF65-F5344CB8AC3E}">
        <p14:creationId xmlns:p14="http://schemas.microsoft.com/office/powerpoint/2010/main" val="3635401506"/>
      </p:ext>
    </p:extLst>
  </p:cSld>
  <p:clrMapOvr>
    <a:masterClrMapping/>
  </p:clrMapOvr>
  <p:transition xmlns:p14="http://schemas.microsoft.com/office/powerpoint/2010/main"/>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3"/>
          <p:cNvSpPr txBox="1">
            <a:spLocks noGrp="1" noChangeArrowheads="1"/>
          </p:cNvSpPr>
          <p:nvPr>
            <p:ph type="sldNum" sz="quarter" idx="10"/>
          </p:nvPr>
        </p:nvSpPr>
        <p:spPr>
          <a:ln/>
        </p:spPr>
        <p:txBody>
          <a:bodyPr/>
          <a:lstStyle>
            <a:lvl1pPr>
              <a:defRPr/>
            </a:lvl1pPr>
          </a:lstStyle>
          <a:p>
            <a:fld id="{4F12BB2D-9D9A-4E3E-A6C9-733CD27A83D5}" type="slidenum">
              <a:rPr lang="en-US" altLang="en-US"/>
              <a:pPr/>
              <a:t>‹#›</a:t>
            </a:fld>
            <a:endParaRPr lang="en-US" altLang="en-US"/>
          </a:p>
        </p:txBody>
      </p:sp>
    </p:spTree>
    <p:extLst>
      <p:ext uri="{BB962C8B-B14F-4D97-AF65-F5344CB8AC3E}">
        <p14:creationId xmlns:p14="http://schemas.microsoft.com/office/powerpoint/2010/main" val="1620678782"/>
      </p:ext>
    </p:extLst>
  </p:cSld>
  <p:clrMapOvr>
    <a:masterClrMapping/>
  </p:clrMapOvr>
  <p:transition xmlns:p14="http://schemas.microsoft.com/office/powerpoint/2010/main"/>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p:cNvSpPr txBox="1">
            <a:spLocks noGrp="1" noChangeArrowheads="1"/>
          </p:cNvSpPr>
          <p:nvPr>
            <p:ph type="sldNum" sz="quarter" idx="10"/>
          </p:nvPr>
        </p:nvSpPr>
        <p:spPr>
          <a:ln/>
        </p:spPr>
        <p:txBody>
          <a:bodyPr/>
          <a:lstStyle>
            <a:lvl1pPr>
              <a:defRPr/>
            </a:lvl1pPr>
          </a:lstStyle>
          <a:p>
            <a:fld id="{E1828316-982D-490D-8316-C587B2F685BE}" type="slidenum">
              <a:rPr lang="en-US" altLang="en-US"/>
              <a:pPr/>
              <a:t>‹#›</a:t>
            </a:fld>
            <a:endParaRPr lang="en-US" altLang="en-US"/>
          </a:p>
        </p:txBody>
      </p:sp>
    </p:spTree>
    <p:extLst>
      <p:ext uri="{BB962C8B-B14F-4D97-AF65-F5344CB8AC3E}">
        <p14:creationId xmlns:p14="http://schemas.microsoft.com/office/powerpoint/2010/main" val="3228194772"/>
      </p:ext>
    </p:extLst>
  </p:cSld>
  <p:clrMapOvr>
    <a:masterClrMapping/>
  </p:clrMapOvr>
  <p:transition xmlns:p14="http://schemas.microsoft.com/office/powerpoint/2010/mai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477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p:cNvSpPr txBox="1">
            <a:spLocks noGrp="1" noChangeArrowheads="1"/>
          </p:cNvSpPr>
          <p:nvPr>
            <p:ph type="sldNum" sz="quarter" idx="10"/>
          </p:nvPr>
        </p:nvSpPr>
        <p:spPr>
          <a:ln/>
        </p:spPr>
        <p:txBody>
          <a:bodyPr/>
          <a:lstStyle>
            <a:lvl1pPr>
              <a:defRPr/>
            </a:lvl1pPr>
          </a:lstStyle>
          <a:p>
            <a:fld id="{89800C22-A108-424A-A658-996F2A671DCA}" type="slidenum">
              <a:rPr lang="en-US" altLang="en-US"/>
              <a:pPr/>
              <a:t>‹#›</a:t>
            </a:fld>
            <a:endParaRPr lang="en-US" altLang="en-US"/>
          </a:p>
        </p:txBody>
      </p:sp>
    </p:spTree>
    <p:extLst>
      <p:ext uri="{BB962C8B-B14F-4D97-AF65-F5344CB8AC3E}">
        <p14:creationId xmlns:p14="http://schemas.microsoft.com/office/powerpoint/2010/main" val="206611683"/>
      </p:ext>
    </p:extLst>
  </p:cSld>
  <p:clrMapOvr>
    <a:masterClrMapping/>
  </p:clrMapOvr>
  <p:transition xmlns:p14="http://schemas.microsoft.com/office/powerpoint/2010/main"/>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fld id="{E1F09104-DDCC-49E0-A4D1-C0BDAF66652F}" type="slidenum">
              <a:rPr lang="en-US" altLang="en-US"/>
              <a:pPr/>
              <a:t>‹#›</a:t>
            </a:fld>
            <a:endParaRPr lang="en-US" altLang="en-US"/>
          </a:p>
        </p:txBody>
      </p:sp>
    </p:spTree>
    <p:extLst>
      <p:ext uri="{BB962C8B-B14F-4D97-AF65-F5344CB8AC3E}">
        <p14:creationId xmlns:p14="http://schemas.microsoft.com/office/powerpoint/2010/main" val="537116407"/>
      </p:ext>
    </p:extLst>
  </p:cSld>
  <p:clrMapOvr>
    <a:masterClrMapping/>
  </p:clrMapOvr>
  <p:transition xmlns:p14="http://schemas.microsoft.com/office/powerpoint/2010/main"/>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A56D045E-C3DF-43FD-BCCD-9682331155B5}" type="slidenum">
              <a:rPr lang="en-US" altLang="en-US"/>
              <a:pPr/>
              <a:t>‹#›</a:t>
            </a:fld>
            <a:endParaRPr lang="en-US" altLang="en-US"/>
          </a:p>
        </p:txBody>
      </p:sp>
    </p:spTree>
    <p:extLst>
      <p:ext uri="{BB962C8B-B14F-4D97-AF65-F5344CB8AC3E}">
        <p14:creationId xmlns:p14="http://schemas.microsoft.com/office/powerpoint/2010/main" val="3519245694"/>
      </p:ext>
    </p:extLst>
  </p:cSld>
  <p:clrMapOvr>
    <a:masterClrMapping/>
  </p:clrMapOvr>
  <p:transition xmlns:p14="http://schemas.microsoft.com/office/powerpoint/2010/main"/>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Lucida Grand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59C000B6-5BDB-477D-B8C0-54C34DA940E9}" type="slidenum">
              <a:rPr lang="en-US" altLang="en-US"/>
              <a:pPr/>
              <a:t>‹#›</a:t>
            </a:fld>
            <a:endParaRPr lang="en-US" altLang="en-US"/>
          </a:p>
        </p:txBody>
      </p:sp>
    </p:spTree>
    <p:extLst>
      <p:ext uri="{BB962C8B-B14F-4D97-AF65-F5344CB8AC3E}">
        <p14:creationId xmlns:p14="http://schemas.microsoft.com/office/powerpoint/2010/main" val="2479123964"/>
      </p:ext>
    </p:extLst>
  </p:cSld>
  <p:clrMapOvr>
    <a:masterClrMapping/>
  </p:clrMapOvr>
  <p:transition xmlns:p14="http://schemas.microsoft.com/office/powerpoint/2010/main"/>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9FABA971-26BC-4137-BD19-DA190265FE63}" type="slidenum">
              <a:rPr lang="en-US" altLang="en-US"/>
              <a:pPr/>
              <a:t>‹#›</a:t>
            </a:fld>
            <a:endParaRPr lang="en-US" altLang="en-US"/>
          </a:p>
        </p:txBody>
      </p:sp>
    </p:spTree>
    <p:extLst>
      <p:ext uri="{BB962C8B-B14F-4D97-AF65-F5344CB8AC3E}">
        <p14:creationId xmlns:p14="http://schemas.microsoft.com/office/powerpoint/2010/main" val="539356948"/>
      </p:ext>
    </p:extLst>
  </p:cSld>
  <p:clrMapOvr>
    <a:masterClrMapping/>
  </p:clrMapOvr>
  <p:transition xmlns:p14="http://schemas.microsoft.com/office/powerpoint/2010/main"/>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9750" y="390525"/>
            <a:ext cx="2927350" cy="83185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47700" y="390525"/>
            <a:ext cx="8629650" cy="8318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C914031D-5E8D-4D42-AB66-D74469C53ECB}" type="slidenum">
              <a:rPr lang="en-US" altLang="en-US"/>
              <a:pPr/>
              <a:t>‹#›</a:t>
            </a:fld>
            <a:endParaRPr lang="en-US" altLang="en-US"/>
          </a:p>
        </p:txBody>
      </p:sp>
    </p:spTree>
    <p:extLst>
      <p:ext uri="{BB962C8B-B14F-4D97-AF65-F5344CB8AC3E}">
        <p14:creationId xmlns:p14="http://schemas.microsoft.com/office/powerpoint/2010/main" val="553634009"/>
      </p:ext>
    </p:extLst>
  </p:cSld>
  <p:clrMapOvr>
    <a:masterClrMapping/>
  </p:clrMapOvr>
  <p:transition xmlns:p14="http://schemas.microsoft.com/office/powerpoint/2010/main"/>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Text Box 3"/>
          <p:cNvSpPr txBox="1">
            <a:spLocks noGrp="1" noChangeArrowheads="1"/>
          </p:cNvSpPr>
          <p:nvPr>
            <p:ph type="sldNum" sz="quarter" idx="10"/>
          </p:nvPr>
        </p:nvSpPr>
        <p:spPr>
          <a:ln/>
        </p:spPr>
        <p:txBody>
          <a:bodyPr/>
          <a:lstStyle>
            <a:lvl1pPr>
              <a:defRPr/>
            </a:lvl1pPr>
          </a:lstStyle>
          <a:p>
            <a:fld id="{089061C2-900C-4E94-BBC8-33D1C0D73A36}" type="slidenum">
              <a:rPr lang="en-US" altLang="en-US"/>
              <a:pPr/>
              <a:t>‹#›</a:t>
            </a:fld>
            <a:endParaRPr lang="en-US" altLang="en-US"/>
          </a:p>
        </p:txBody>
      </p:sp>
    </p:spTree>
    <p:extLst>
      <p:ext uri="{BB962C8B-B14F-4D97-AF65-F5344CB8AC3E}">
        <p14:creationId xmlns:p14="http://schemas.microsoft.com/office/powerpoint/2010/main" val="3314563719"/>
      </p:ext>
    </p:extLst>
  </p:cSld>
  <p:clrMapOvr>
    <a:masterClrMapping/>
  </p:clrMapOvr>
  <p:transition xmlns:p14="http://schemas.microsoft.com/office/powerpoint/2010/main"/>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62EF7C13-F741-4613-9259-BCDC1EAEF7A9}" type="slidenum">
              <a:rPr lang="en-US" altLang="en-US"/>
              <a:pPr/>
              <a:t>‹#›</a:t>
            </a:fld>
            <a:endParaRPr lang="en-US" altLang="en-US"/>
          </a:p>
        </p:txBody>
      </p:sp>
    </p:spTree>
    <p:extLst>
      <p:ext uri="{BB962C8B-B14F-4D97-AF65-F5344CB8AC3E}">
        <p14:creationId xmlns:p14="http://schemas.microsoft.com/office/powerpoint/2010/main" val="4161242466"/>
      </p:ext>
    </p:extLst>
  </p:cSld>
  <p:clrMapOvr>
    <a:masterClrMapping/>
  </p:clrMapOvr>
  <p:transition xmlns:p14="http://schemas.microsoft.com/office/powerpoint/2010/main"/>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fld id="{48E254A2-B217-435D-A806-E78A5FB56561}" type="slidenum">
              <a:rPr lang="en-US" altLang="en-US"/>
              <a:pPr/>
              <a:t>‹#›</a:t>
            </a:fld>
            <a:endParaRPr lang="en-US" altLang="en-US"/>
          </a:p>
        </p:txBody>
      </p:sp>
    </p:spTree>
    <p:extLst>
      <p:ext uri="{BB962C8B-B14F-4D97-AF65-F5344CB8AC3E}">
        <p14:creationId xmlns:p14="http://schemas.microsoft.com/office/powerpoint/2010/main" val="3489738876"/>
      </p:ext>
    </p:extLst>
  </p:cSld>
  <p:clrMapOvr>
    <a:masterClrMapping/>
  </p:clrMapOvr>
  <p:transition xmlns:p14="http://schemas.microsoft.com/office/powerpoint/2010/main"/>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477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p:cNvSpPr txBox="1">
            <a:spLocks noGrp="1" noChangeArrowheads="1"/>
          </p:cNvSpPr>
          <p:nvPr>
            <p:ph type="sldNum" sz="quarter" idx="10"/>
          </p:nvPr>
        </p:nvSpPr>
        <p:spPr>
          <a:ln/>
        </p:spPr>
        <p:txBody>
          <a:bodyPr/>
          <a:lstStyle>
            <a:lvl1pPr>
              <a:defRPr/>
            </a:lvl1pPr>
          </a:lstStyle>
          <a:p>
            <a:fld id="{E982277B-F9E8-4CD7-AAD8-FFEE2ECDADC4}" type="slidenum">
              <a:rPr lang="en-US" altLang="en-US"/>
              <a:pPr/>
              <a:t>‹#›</a:t>
            </a:fld>
            <a:endParaRPr lang="en-US" altLang="en-US"/>
          </a:p>
        </p:txBody>
      </p:sp>
    </p:spTree>
    <p:extLst>
      <p:ext uri="{BB962C8B-B14F-4D97-AF65-F5344CB8AC3E}">
        <p14:creationId xmlns:p14="http://schemas.microsoft.com/office/powerpoint/2010/main" val="2857551452"/>
      </p:ext>
    </p:extLst>
  </p:cSld>
  <p:clrMapOvr>
    <a:masterClrMapping/>
  </p:clrMapOvr>
  <p:transition xmlns:p14="http://schemas.microsoft.com/office/powerpoint/2010/main"/>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3"/>
          <p:cNvSpPr txBox="1">
            <a:spLocks noGrp="1" noChangeArrowheads="1"/>
          </p:cNvSpPr>
          <p:nvPr>
            <p:ph type="sldNum" sz="quarter" idx="10"/>
          </p:nvPr>
        </p:nvSpPr>
        <p:spPr>
          <a:ln/>
        </p:spPr>
        <p:txBody>
          <a:bodyPr/>
          <a:lstStyle>
            <a:lvl1pPr>
              <a:defRPr/>
            </a:lvl1pPr>
          </a:lstStyle>
          <a:p>
            <a:fld id="{D9E1D73E-7206-4AF4-915E-4A68F2613B6C}" type="slidenum">
              <a:rPr lang="en-US" altLang="en-US"/>
              <a:pPr/>
              <a:t>‹#›</a:t>
            </a:fld>
            <a:endParaRPr lang="en-US" altLang="en-US"/>
          </a:p>
        </p:txBody>
      </p:sp>
    </p:spTree>
    <p:extLst>
      <p:ext uri="{BB962C8B-B14F-4D97-AF65-F5344CB8AC3E}">
        <p14:creationId xmlns:p14="http://schemas.microsoft.com/office/powerpoint/2010/main" val="2608295305"/>
      </p:ext>
    </p:extLst>
  </p:cSld>
  <p:clrMapOvr>
    <a:masterClrMapping/>
  </p:clrMapOvr>
  <p:transition xmlns:p14="http://schemas.microsoft.com/office/powerpoint/2010/mai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3"/>
          <p:cNvSpPr txBox="1">
            <a:spLocks noGrp="1" noChangeArrowheads="1"/>
          </p:cNvSpPr>
          <p:nvPr>
            <p:ph type="sldNum" sz="quarter" idx="10"/>
          </p:nvPr>
        </p:nvSpPr>
        <p:spPr>
          <a:ln/>
        </p:spPr>
        <p:txBody>
          <a:bodyPr/>
          <a:lstStyle>
            <a:lvl1pPr>
              <a:defRPr/>
            </a:lvl1pPr>
          </a:lstStyle>
          <a:p>
            <a:fld id="{D69D06C0-3A24-4A03-8C24-B540285679FC}" type="slidenum">
              <a:rPr lang="en-US" altLang="en-US"/>
              <a:pPr/>
              <a:t>‹#›</a:t>
            </a:fld>
            <a:endParaRPr lang="en-US" altLang="en-US"/>
          </a:p>
        </p:txBody>
      </p:sp>
    </p:spTree>
    <p:extLst>
      <p:ext uri="{BB962C8B-B14F-4D97-AF65-F5344CB8AC3E}">
        <p14:creationId xmlns:p14="http://schemas.microsoft.com/office/powerpoint/2010/main" val="4233074071"/>
      </p:ext>
    </p:extLst>
  </p:cSld>
  <p:clrMapOvr>
    <a:masterClrMapping/>
  </p:clrMapOvr>
  <p:transition xmlns:p14="http://schemas.microsoft.com/office/powerpoint/2010/main"/>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p:cNvSpPr txBox="1">
            <a:spLocks noGrp="1" noChangeArrowheads="1"/>
          </p:cNvSpPr>
          <p:nvPr>
            <p:ph type="sldNum" sz="quarter" idx="10"/>
          </p:nvPr>
        </p:nvSpPr>
        <p:spPr>
          <a:ln/>
        </p:spPr>
        <p:txBody>
          <a:bodyPr/>
          <a:lstStyle>
            <a:lvl1pPr>
              <a:defRPr/>
            </a:lvl1pPr>
          </a:lstStyle>
          <a:p>
            <a:fld id="{7AC0F011-58D0-4CB2-B05A-09B59914BBCA}" type="slidenum">
              <a:rPr lang="en-US" altLang="en-US"/>
              <a:pPr/>
              <a:t>‹#›</a:t>
            </a:fld>
            <a:endParaRPr lang="en-US" altLang="en-US"/>
          </a:p>
        </p:txBody>
      </p:sp>
    </p:spTree>
    <p:extLst>
      <p:ext uri="{BB962C8B-B14F-4D97-AF65-F5344CB8AC3E}">
        <p14:creationId xmlns:p14="http://schemas.microsoft.com/office/powerpoint/2010/main" val="326105461"/>
      </p:ext>
    </p:extLst>
  </p:cSld>
  <p:clrMapOvr>
    <a:masterClrMapping/>
  </p:clrMapOvr>
  <p:transition xmlns:p14="http://schemas.microsoft.com/office/powerpoint/2010/main"/>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fld id="{EB30EBF9-5087-4D1E-A034-CBC008B3277C}" type="slidenum">
              <a:rPr lang="en-US" altLang="en-US"/>
              <a:pPr/>
              <a:t>‹#›</a:t>
            </a:fld>
            <a:endParaRPr lang="en-US" altLang="en-US"/>
          </a:p>
        </p:txBody>
      </p:sp>
    </p:spTree>
    <p:extLst>
      <p:ext uri="{BB962C8B-B14F-4D97-AF65-F5344CB8AC3E}">
        <p14:creationId xmlns:p14="http://schemas.microsoft.com/office/powerpoint/2010/main" val="4216893548"/>
      </p:ext>
    </p:extLst>
  </p:cSld>
  <p:clrMapOvr>
    <a:masterClrMapping/>
  </p:clrMapOvr>
  <p:transition xmlns:p14="http://schemas.microsoft.com/office/powerpoint/2010/main"/>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BADAFC43-51A2-4487-9F25-A5FD27691C09}" type="slidenum">
              <a:rPr lang="en-US" altLang="en-US"/>
              <a:pPr/>
              <a:t>‹#›</a:t>
            </a:fld>
            <a:endParaRPr lang="en-US" altLang="en-US"/>
          </a:p>
        </p:txBody>
      </p:sp>
    </p:spTree>
    <p:extLst>
      <p:ext uri="{BB962C8B-B14F-4D97-AF65-F5344CB8AC3E}">
        <p14:creationId xmlns:p14="http://schemas.microsoft.com/office/powerpoint/2010/main" val="1760019180"/>
      </p:ext>
    </p:extLst>
  </p:cSld>
  <p:clrMapOvr>
    <a:masterClrMapping/>
  </p:clrMapOvr>
  <p:transition xmlns:p14="http://schemas.microsoft.com/office/powerpoint/2010/main"/>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Lucida Grand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31B1AACC-17FE-4EE9-83D2-AEDE3A82ABA4}" type="slidenum">
              <a:rPr lang="en-US" altLang="en-US"/>
              <a:pPr/>
              <a:t>‹#›</a:t>
            </a:fld>
            <a:endParaRPr lang="en-US" altLang="en-US"/>
          </a:p>
        </p:txBody>
      </p:sp>
    </p:spTree>
    <p:extLst>
      <p:ext uri="{BB962C8B-B14F-4D97-AF65-F5344CB8AC3E}">
        <p14:creationId xmlns:p14="http://schemas.microsoft.com/office/powerpoint/2010/main" val="2001612452"/>
      </p:ext>
    </p:extLst>
  </p:cSld>
  <p:clrMapOvr>
    <a:masterClrMapping/>
  </p:clrMapOvr>
  <p:transition xmlns:p14="http://schemas.microsoft.com/office/powerpoint/2010/main"/>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B25C3C71-9B38-4E4D-892D-8B3553499C40}" type="slidenum">
              <a:rPr lang="en-US" altLang="en-US"/>
              <a:pPr/>
              <a:t>‹#›</a:t>
            </a:fld>
            <a:endParaRPr lang="en-US" altLang="en-US"/>
          </a:p>
        </p:txBody>
      </p:sp>
    </p:spTree>
    <p:extLst>
      <p:ext uri="{BB962C8B-B14F-4D97-AF65-F5344CB8AC3E}">
        <p14:creationId xmlns:p14="http://schemas.microsoft.com/office/powerpoint/2010/main" val="3063603856"/>
      </p:ext>
    </p:extLst>
  </p:cSld>
  <p:clrMapOvr>
    <a:masterClrMapping/>
  </p:clrMapOvr>
  <p:transition xmlns:p14="http://schemas.microsoft.com/office/powerpoint/2010/main"/>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9750" y="390525"/>
            <a:ext cx="2927350" cy="83185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47700" y="390525"/>
            <a:ext cx="8629650" cy="8318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70409312-75BE-46D6-AD6A-6848DFA8F55D}" type="slidenum">
              <a:rPr lang="en-US" altLang="en-US"/>
              <a:pPr/>
              <a:t>‹#›</a:t>
            </a:fld>
            <a:endParaRPr lang="en-US" altLang="en-US"/>
          </a:p>
        </p:txBody>
      </p:sp>
    </p:spTree>
    <p:extLst>
      <p:ext uri="{BB962C8B-B14F-4D97-AF65-F5344CB8AC3E}">
        <p14:creationId xmlns:p14="http://schemas.microsoft.com/office/powerpoint/2010/main" val="3862425978"/>
      </p:ext>
    </p:extLst>
  </p:cSld>
  <p:clrMapOvr>
    <a:masterClrMapping/>
  </p:clrMapOvr>
  <p:transition xmlns:p14="http://schemas.microsoft.com/office/powerpoint/2010/main"/>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Text Box 3"/>
          <p:cNvSpPr txBox="1">
            <a:spLocks noGrp="1" noChangeArrowheads="1"/>
          </p:cNvSpPr>
          <p:nvPr>
            <p:ph type="sldNum" sz="quarter" idx="10"/>
          </p:nvPr>
        </p:nvSpPr>
        <p:spPr>
          <a:ln/>
        </p:spPr>
        <p:txBody>
          <a:bodyPr/>
          <a:lstStyle>
            <a:lvl1pPr>
              <a:defRPr/>
            </a:lvl1pPr>
          </a:lstStyle>
          <a:p>
            <a:fld id="{E4AE9C8B-A226-4E7E-9929-DD1D1663E451}" type="slidenum">
              <a:rPr lang="en-US" altLang="en-US"/>
              <a:pPr/>
              <a:t>‹#›</a:t>
            </a:fld>
            <a:endParaRPr lang="en-US" altLang="en-US"/>
          </a:p>
        </p:txBody>
      </p:sp>
    </p:spTree>
    <p:extLst>
      <p:ext uri="{BB962C8B-B14F-4D97-AF65-F5344CB8AC3E}">
        <p14:creationId xmlns:p14="http://schemas.microsoft.com/office/powerpoint/2010/main" val="1667785505"/>
      </p:ext>
    </p:extLst>
  </p:cSld>
  <p:clrMapOvr>
    <a:masterClrMapping/>
  </p:clrMapOvr>
  <p:transition xmlns:p14="http://schemas.microsoft.com/office/powerpoint/2010/main"/>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D5945AF8-5727-45DD-8344-4B4301D93580}" type="slidenum">
              <a:rPr lang="en-US" altLang="en-US"/>
              <a:pPr/>
              <a:t>‹#›</a:t>
            </a:fld>
            <a:endParaRPr lang="en-US" altLang="en-US"/>
          </a:p>
        </p:txBody>
      </p:sp>
    </p:spTree>
    <p:extLst>
      <p:ext uri="{BB962C8B-B14F-4D97-AF65-F5344CB8AC3E}">
        <p14:creationId xmlns:p14="http://schemas.microsoft.com/office/powerpoint/2010/main" val="2170987649"/>
      </p:ext>
    </p:extLst>
  </p:cSld>
  <p:clrMapOvr>
    <a:masterClrMapping/>
  </p:clrMapOvr>
  <p:transition xmlns:p14="http://schemas.microsoft.com/office/powerpoint/2010/main"/>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fld id="{3EE2695E-CABF-4F85-87E3-EE07B86F53F2}" type="slidenum">
              <a:rPr lang="en-US" altLang="en-US"/>
              <a:pPr/>
              <a:t>‹#›</a:t>
            </a:fld>
            <a:endParaRPr lang="en-US" altLang="en-US"/>
          </a:p>
        </p:txBody>
      </p:sp>
    </p:spTree>
    <p:extLst>
      <p:ext uri="{BB962C8B-B14F-4D97-AF65-F5344CB8AC3E}">
        <p14:creationId xmlns:p14="http://schemas.microsoft.com/office/powerpoint/2010/main" val="2405724201"/>
      </p:ext>
    </p:extLst>
  </p:cSld>
  <p:clrMapOvr>
    <a:masterClrMapping/>
  </p:clrMapOvr>
  <p:transition xmlns:p14="http://schemas.microsoft.com/office/powerpoint/2010/main"/>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477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p:cNvSpPr txBox="1">
            <a:spLocks noGrp="1" noChangeArrowheads="1"/>
          </p:cNvSpPr>
          <p:nvPr>
            <p:ph type="sldNum" sz="quarter" idx="10"/>
          </p:nvPr>
        </p:nvSpPr>
        <p:spPr>
          <a:ln/>
        </p:spPr>
        <p:txBody>
          <a:bodyPr/>
          <a:lstStyle>
            <a:lvl1pPr>
              <a:defRPr/>
            </a:lvl1pPr>
          </a:lstStyle>
          <a:p>
            <a:fld id="{94E7F65C-3579-4A3C-BE7D-5ABDD2137D2D}" type="slidenum">
              <a:rPr lang="en-US" altLang="en-US"/>
              <a:pPr/>
              <a:t>‹#›</a:t>
            </a:fld>
            <a:endParaRPr lang="en-US" altLang="en-US"/>
          </a:p>
        </p:txBody>
      </p:sp>
    </p:spTree>
    <p:extLst>
      <p:ext uri="{BB962C8B-B14F-4D97-AF65-F5344CB8AC3E}">
        <p14:creationId xmlns:p14="http://schemas.microsoft.com/office/powerpoint/2010/main" val="2836837437"/>
      </p:ext>
    </p:extLst>
  </p:cSld>
  <p:clrMapOvr>
    <a:masterClrMapping/>
  </p:clrMapOvr>
  <p:transition xmlns:p14="http://schemas.microsoft.com/office/powerpoint/2010/mai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p:cNvSpPr txBox="1">
            <a:spLocks noGrp="1" noChangeArrowheads="1"/>
          </p:cNvSpPr>
          <p:nvPr>
            <p:ph type="sldNum" sz="quarter" idx="10"/>
          </p:nvPr>
        </p:nvSpPr>
        <p:spPr>
          <a:ln/>
        </p:spPr>
        <p:txBody>
          <a:bodyPr/>
          <a:lstStyle>
            <a:lvl1pPr>
              <a:defRPr/>
            </a:lvl1pPr>
          </a:lstStyle>
          <a:p>
            <a:fld id="{EDAA0D03-2F2E-4B3F-9E13-A4305001E119}" type="slidenum">
              <a:rPr lang="en-US" altLang="en-US"/>
              <a:pPr/>
              <a:t>‹#›</a:t>
            </a:fld>
            <a:endParaRPr lang="en-US" altLang="en-US"/>
          </a:p>
        </p:txBody>
      </p:sp>
    </p:spTree>
    <p:extLst>
      <p:ext uri="{BB962C8B-B14F-4D97-AF65-F5344CB8AC3E}">
        <p14:creationId xmlns:p14="http://schemas.microsoft.com/office/powerpoint/2010/main" val="2666916514"/>
      </p:ext>
    </p:extLst>
  </p:cSld>
  <p:clrMapOvr>
    <a:masterClrMapping/>
  </p:clrMapOvr>
  <p:transition xmlns:p14="http://schemas.microsoft.com/office/powerpoint/2010/main"/>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3"/>
          <p:cNvSpPr txBox="1">
            <a:spLocks noGrp="1" noChangeArrowheads="1"/>
          </p:cNvSpPr>
          <p:nvPr>
            <p:ph type="sldNum" sz="quarter" idx="10"/>
          </p:nvPr>
        </p:nvSpPr>
        <p:spPr>
          <a:ln/>
        </p:spPr>
        <p:txBody>
          <a:bodyPr/>
          <a:lstStyle>
            <a:lvl1pPr>
              <a:defRPr/>
            </a:lvl1pPr>
          </a:lstStyle>
          <a:p>
            <a:fld id="{59E6AFCE-CDD6-4F02-8AEE-56F031A531CB}" type="slidenum">
              <a:rPr lang="en-US" altLang="en-US"/>
              <a:pPr/>
              <a:t>‹#›</a:t>
            </a:fld>
            <a:endParaRPr lang="en-US" altLang="en-US"/>
          </a:p>
        </p:txBody>
      </p:sp>
    </p:spTree>
    <p:extLst>
      <p:ext uri="{BB962C8B-B14F-4D97-AF65-F5344CB8AC3E}">
        <p14:creationId xmlns:p14="http://schemas.microsoft.com/office/powerpoint/2010/main" val="595020859"/>
      </p:ext>
    </p:extLst>
  </p:cSld>
  <p:clrMapOvr>
    <a:masterClrMapping/>
  </p:clrMapOvr>
  <p:transition xmlns:p14="http://schemas.microsoft.com/office/powerpoint/2010/main"/>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p:cNvSpPr txBox="1">
            <a:spLocks noGrp="1" noChangeArrowheads="1"/>
          </p:cNvSpPr>
          <p:nvPr>
            <p:ph type="sldNum" sz="quarter" idx="10"/>
          </p:nvPr>
        </p:nvSpPr>
        <p:spPr>
          <a:ln/>
        </p:spPr>
        <p:txBody>
          <a:bodyPr/>
          <a:lstStyle>
            <a:lvl1pPr>
              <a:defRPr/>
            </a:lvl1pPr>
          </a:lstStyle>
          <a:p>
            <a:fld id="{B640EE06-05FE-4758-B71E-AC355042BEED}" type="slidenum">
              <a:rPr lang="en-US" altLang="en-US"/>
              <a:pPr/>
              <a:t>‹#›</a:t>
            </a:fld>
            <a:endParaRPr lang="en-US" altLang="en-US"/>
          </a:p>
        </p:txBody>
      </p:sp>
    </p:spTree>
    <p:extLst>
      <p:ext uri="{BB962C8B-B14F-4D97-AF65-F5344CB8AC3E}">
        <p14:creationId xmlns:p14="http://schemas.microsoft.com/office/powerpoint/2010/main" val="849510883"/>
      </p:ext>
    </p:extLst>
  </p:cSld>
  <p:clrMapOvr>
    <a:masterClrMapping/>
  </p:clrMapOvr>
  <p:transition xmlns:p14="http://schemas.microsoft.com/office/powerpoint/2010/main"/>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fld id="{7FEADDAA-29E7-4148-830C-4B1E7C27BF6B}" type="slidenum">
              <a:rPr lang="en-US" altLang="en-US"/>
              <a:pPr/>
              <a:t>‹#›</a:t>
            </a:fld>
            <a:endParaRPr lang="en-US" altLang="en-US"/>
          </a:p>
        </p:txBody>
      </p:sp>
    </p:spTree>
    <p:extLst>
      <p:ext uri="{BB962C8B-B14F-4D97-AF65-F5344CB8AC3E}">
        <p14:creationId xmlns:p14="http://schemas.microsoft.com/office/powerpoint/2010/main" val="55778501"/>
      </p:ext>
    </p:extLst>
  </p:cSld>
  <p:clrMapOvr>
    <a:masterClrMapping/>
  </p:clrMapOvr>
  <p:transition xmlns:p14="http://schemas.microsoft.com/office/powerpoint/2010/main"/>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F770517A-76AC-4F13-B6AC-AE3AE4B0AAB9}" type="slidenum">
              <a:rPr lang="en-US" altLang="en-US"/>
              <a:pPr/>
              <a:t>‹#›</a:t>
            </a:fld>
            <a:endParaRPr lang="en-US" altLang="en-US"/>
          </a:p>
        </p:txBody>
      </p:sp>
    </p:spTree>
    <p:extLst>
      <p:ext uri="{BB962C8B-B14F-4D97-AF65-F5344CB8AC3E}">
        <p14:creationId xmlns:p14="http://schemas.microsoft.com/office/powerpoint/2010/main" val="201187999"/>
      </p:ext>
    </p:extLst>
  </p:cSld>
  <p:clrMapOvr>
    <a:masterClrMapping/>
  </p:clrMapOvr>
  <p:transition xmlns:p14="http://schemas.microsoft.com/office/powerpoint/2010/main"/>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Lucida Grand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2AA42B28-2992-46AE-BB7D-4553F30E8C12}" type="slidenum">
              <a:rPr lang="en-US" altLang="en-US"/>
              <a:pPr/>
              <a:t>‹#›</a:t>
            </a:fld>
            <a:endParaRPr lang="en-US" altLang="en-US"/>
          </a:p>
        </p:txBody>
      </p:sp>
    </p:spTree>
    <p:extLst>
      <p:ext uri="{BB962C8B-B14F-4D97-AF65-F5344CB8AC3E}">
        <p14:creationId xmlns:p14="http://schemas.microsoft.com/office/powerpoint/2010/main" val="874520493"/>
      </p:ext>
    </p:extLst>
  </p:cSld>
  <p:clrMapOvr>
    <a:masterClrMapping/>
  </p:clrMapOvr>
  <p:transition xmlns:p14="http://schemas.microsoft.com/office/powerpoint/2010/main"/>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09FDDB84-9A2B-4251-A03A-E6B3C9AC9D1F}" type="slidenum">
              <a:rPr lang="en-US" altLang="en-US"/>
              <a:pPr/>
              <a:t>‹#›</a:t>
            </a:fld>
            <a:endParaRPr lang="en-US" altLang="en-US"/>
          </a:p>
        </p:txBody>
      </p:sp>
    </p:spTree>
    <p:extLst>
      <p:ext uri="{BB962C8B-B14F-4D97-AF65-F5344CB8AC3E}">
        <p14:creationId xmlns:p14="http://schemas.microsoft.com/office/powerpoint/2010/main" val="3366355140"/>
      </p:ext>
    </p:extLst>
  </p:cSld>
  <p:clrMapOvr>
    <a:masterClrMapping/>
  </p:clrMapOvr>
  <p:transition xmlns:p14="http://schemas.microsoft.com/office/powerpoint/2010/main"/>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9750" y="390525"/>
            <a:ext cx="2927350" cy="83185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47700" y="390525"/>
            <a:ext cx="8629650" cy="8318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0B3297E2-097F-46FE-AECE-413214B70400}" type="slidenum">
              <a:rPr lang="en-US" altLang="en-US"/>
              <a:pPr/>
              <a:t>‹#›</a:t>
            </a:fld>
            <a:endParaRPr lang="en-US" altLang="en-US"/>
          </a:p>
        </p:txBody>
      </p:sp>
    </p:spTree>
    <p:extLst>
      <p:ext uri="{BB962C8B-B14F-4D97-AF65-F5344CB8AC3E}">
        <p14:creationId xmlns:p14="http://schemas.microsoft.com/office/powerpoint/2010/main" val="2402292912"/>
      </p:ext>
    </p:extLst>
  </p:cSld>
  <p:clrMapOvr>
    <a:masterClrMapping/>
  </p:clrMapOvr>
  <p:transition xmlns:p14="http://schemas.microsoft.com/office/powerpoint/2010/main"/>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Text Box 3"/>
          <p:cNvSpPr txBox="1">
            <a:spLocks noGrp="1" noChangeArrowheads="1"/>
          </p:cNvSpPr>
          <p:nvPr>
            <p:ph type="sldNum" sz="quarter" idx="10"/>
          </p:nvPr>
        </p:nvSpPr>
        <p:spPr>
          <a:ln/>
        </p:spPr>
        <p:txBody>
          <a:bodyPr/>
          <a:lstStyle>
            <a:lvl1pPr>
              <a:defRPr/>
            </a:lvl1pPr>
          </a:lstStyle>
          <a:p>
            <a:fld id="{4EC368C2-1A83-49DB-9C77-25AB160FC87F}" type="slidenum">
              <a:rPr lang="en-US" altLang="en-US"/>
              <a:pPr/>
              <a:t>‹#›</a:t>
            </a:fld>
            <a:endParaRPr lang="en-US" altLang="en-US"/>
          </a:p>
        </p:txBody>
      </p:sp>
    </p:spTree>
    <p:extLst>
      <p:ext uri="{BB962C8B-B14F-4D97-AF65-F5344CB8AC3E}">
        <p14:creationId xmlns:p14="http://schemas.microsoft.com/office/powerpoint/2010/main" val="1941895463"/>
      </p:ext>
    </p:extLst>
  </p:cSld>
  <p:clrMapOvr>
    <a:masterClrMapping/>
  </p:clrMapOvr>
  <p:transition xmlns:p14="http://schemas.microsoft.com/office/powerpoint/2010/main"/>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B38099F1-5B9A-4E37-84B7-4A0C31347228}" type="slidenum">
              <a:rPr lang="en-US" altLang="en-US"/>
              <a:pPr/>
              <a:t>‹#›</a:t>
            </a:fld>
            <a:endParaRPr lang="en-US" altLang="en-US"/>
          </a:p>
        </p:txBody>
      </p:sp>
    </p:spTree>
    <p:extLst>
      <p:ext uri="{BB962C8B-B14F-4D97-AF65-F5344CB8AC3E}">
        <p14:creationId xmlns:p14="http://schemas.microsoft.com/office/powerpoint/2010/main" val="1867696744"/>
      </p:ext>
    </p:extLst>
  </p:cSld>
  <p:clrMapOvr>
    <a:masterClrMapping/>
  </p:clrMapOvr>
  <p:transition xmlns:p14="http://schemas.microsoft.com/office/powerpoint/2010/main"/>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fld id="{D916E33F-9665-405F-BCF4-FAFF4B8632FF}" type="slidenum">
              <a:rPr lang="en-US" altLang="en-US"/>
              <a:pPr/>
              <a:t>‹#›</a:t>
            </a:fld>
            <a:endParaRPr lang="en-US" altLang="en-US"/>
          </a:p>
        </p:txBody>
      </p:sp>
    </p:spTree>
    <p:extLst>
      <p:ext uri="{BB962C8B-B14F-4D97-AF65-F5344CB8AC3E}">
        <p14:creationId xmlns:p14="http://schemas.microsoft.com/office/powerpoint/2010/main" val="1051883257"/>
      </p:ext>
    </p:extLst>
  </p:cSld>
  <p:clrMapOvr>
    <a:masterClrMapping/>
  </p:clrMapOvr>
  <p:transition xmlns:p14="http://schemas.microsoft.com/office/powerpoint/2010/mai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fld id="{88924728-904A-489B-BE15-D261AA96397C}" type="slidenum">
              <a:rPr lang="en-US" altLang="en-US"/>
              <a:pPr/>
              <a:t>‹#›</a:t>
            </a:fld>
            <a:endParaRPr lang="en-US" altLang="en-US"/>
          </a:p>
        </p:txBody>
      </p:sp>
    </p:spTree>
    <p:extLst>
      <p:ext uri="{BB962C8B-B14F-4D97-AF65-F5344CB8AC3E}">
        <p14:creationId xmlns:p14="http://schemas.microsoft.com/office/powerpoint/2010/main" val="2572540567"/>
      </p:ext>
    </p:extLst>
  </p:cSld>
  <p:clrMapOvr>
    <a:masterClrMapping/>
  </p:clrMapOvr>
  <p:transition xmlns:p14="http://schemas.microsoft.com/office/powerpoint/2010/main"/>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477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p:cNvSpPr txBox="1">
            <a:spLocks noGrp="1" noChangeArrowheads="1"/>
          </p:cNvSpPr>
          <p:nvPr>
            <p:ph type="sldNum" sz="quarter" idx="10"/>
          </p:nvPr>
        </p:nvSpPr>
        <p:spPr>
          <a:ln/>
        </p:spPr>
        <p:txBody>
          <a:bodyPr/>
          <a:lstStyle>
            <a:lvl1pPr>
              <a:defRPr/>
            </a:lvl1pPr>
          </a:lstStyle>
          <a:p>
            <a:fld id="{EE27A5FB-DADE-43C0-A9DF-B5B674943F62}" type="slidenum">
              <a:rPr lang="en-US" altLang="en-US"/>
              <a:pPr/>
              <a:t>‹#›</a:t>
            </a:fld>
            <a:endParaRPr lang="en-US" altLang="en-US"/>
          </a:p>
        </p:txBody>
      </p:sp>
    </p:spTree>
    <p:extLst>
      <p:ext uri="{BB962C8B-B14F-4D97-AF65-F5344CB8AC3E}">
        <p14:creationId xmlns:p14="http://schemas.microsoft.com/office/powerpoint/2010/main" val="921726777"/>
      </p:ext>
    </p:extLst>
  </p:cSld>
  <p:clrMapOvr>
    <a:masterClrMapping/>
  </p:clrMapOvr>
  <p:transition xmlns:p14="http://schemas.microsoft.com/office/powerpoint/2010/main"/>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3"/>
          <p:cNvSpPr txBox="1">
            <a:spLocks noGrp="1" noChangeArrowheads="1"/>
          </p:cNvSpPr>
          <p:nvPr>
            <p:ph type="sldNum" sz="quarter" idx="10"/>
          </p:nvPr>
        </p:nvSpPr>
        <p:spPr>
          <a:ln/>
        </p:spPr>
        <p:txBody>
          <a:bodyPr/>
          <a:lstStyle>
            <a:lvl1pPr>
              <a:defRPr/>
            </a:lvl1pPr>
          </a:lstStyle>
          <a:p>
            <a:fld id="{91D85FDE-B892-4667-BB83-8A80272752C6}" type="slidenum">
              <a:rPr lang="en-US" altLang="en-US"/>
              <a:pPr/>
              <a:t>‹#›</a:t>
            </a:fld>
            <a:endParaRPr lang="en-US" altLang="en-US"/>
          </a:p>
        </p:txBody>
      </p:sp>
    </p:spTree>
    <p:extLst>
      <p:ext uri="{BB962C8B-B14F-4D97-AF65-F5344CB8AC3E}">
        <p14:creationId xmlns:p14="http://schemas.microsoft.com/office/powerpoint/2010/main" val="4162816803"/>
      </p:ext>
    </p:extLst>
  </p:cSld>
  <p:clrMapOvr>
    <a:masterClrMapping/>
  </p:clrMapOvr>
  <p:transition xmlns:p14="http://schemas.microsoft.com/office/powerpoint/2010/main"/>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p:cNvSpPr txBox="1">
            <a:spLocks noGrp="1" noChangeArrowheads="1"/>
          </p:cNvSpPr>
          <p:nvPr>
            <p:ph type="sldNum" sz="quarter" idx="10"/>
          </p:nvPr>
        </p:nvSpPr>
        <p:spPr>
          <a:ln/>
        </p:spPr>
        <p:txBody>
          <a:bodyPr/>
          <a:lstStyle>
            <a:lvl1pPr>
              <a:defRPr/>
            </a:lvl1pPr>
          </a:lstStyle>
          <a:p>
            <a:fld id="{E9EFA7CB-20DE-436D-8FDA-306153BAF8F6}" type="slidenum">
              <a:rPr lang="en-US" altLang="en-US"/>
              <a:pPr/>
              <a:t>‹#›</a:t>
            </a:fld>
            <a:endParaRPr lang="en-US" altLang="en-US"/>
          </a:p>
        </p:txBody>
      </p:sp>
    </p:spTree>
    <p:extLst>
      <p:ext uri="{BB962C8B-B14F-4D97-AF65-F5344CB8AC3E}">
        <p14:creationId xmlns:p14="http://schemas.microsoft.com/office/powerpoint/2010/main" val="3423560252"/>
      </p:ext>
    </p:extLst>
  </p:cSld>
  <p:clrMapOvr>
    <a:masterClrMapping/>
  </p:clrMapOvr>
  <p:transition xmlns:p14="http://schemas.microsoft.com/office/powerpoint/2010/main"/>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fld id="{0D21ADE9-DA13-417D-8FF5-95E3D7188F07}" type="slidenum">
              <a:rPr lang="en-US" altLang="en-US"/>
              <a:pPr/>
              <a:t>‹#›</a:t>
            </a:fld>
            <a:endParaRPr lang="en-US" altLang="en-US"/>
          </a:p>
        </p:txBody>
      </p:sp>
    </p:spTree>
    <p:extLst>
      <p:ext uri="{BB962C8B-B14F-4D97-AF65-F5344CB8AC3E}">
        <p14:creationId xmlns:p14="http://schemas.microsoft.com/office/powerpoint/2010/main" val="2706389018"/>
      </p:ext>
    </p:extLst>
  </p:cSld>
  <p:clrMapOvr>
    <a:masterClrMapping/>
  </p:clrMapOvr>
  <p:transition xmlns:p14="http://schemas.microsoft.com/office/powerpoint/2010/main"/>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A1B2959C-83CF-44E1-89C3-239508981832}" type="slidenum">
              <a:rPr lang="en-US" altLang="en-US"/>
              <a:pPr/>
              <a:t>‹#›</a:t>
            </a:fld>
            <a:endParaRPr lang="en-US" altLang="en-US"/>
          </a:p>
        </p:txBody>
      </p:sp>
    </p:spTree>
    <p:extLst>
      <p:ext uri="{BB962C8B-B14F-4D97-AF65-F5344CB8AC3E}">
        <p14:creationId xmlns:p14="http://schemas.microsoft.com/office/powerpoint/2010/main" val="2197989590"/>
      </p:ext>
    </p:extLst>
  </p:cSld>
  <p:clrMapOvr>
    <a:masterClrMapping/>
  </p:clrMapOvr>
  <p:transition xmlns:p14="http://schemas.microsoft.com/office/powerpoint/2010/main"/>
</p:sldLayout>
</file>

<file path=ppt/slideLayouts/slideLayout2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Lucida Grand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C1B24A8B-FD79-41D4-AE83-F62DDB938749}" type="slidenum">
              <a:rPr lang="en-US" altLang="en-US"/>
              <a:pPr/>
              <a:t>‹#›</a:t>
            </a:fld>
            <a:endParaRPr lang="en-US" altLang="en-US"/>
          </a:p>
        </p:txBody>
      </p:sp>
    </p:spTree>
    <p:extLst>
      <p:ext uri="{BB962C8B-B14F-4D97-AF65-F5344CB8AC3E}">
        <p14:creationId xmlns:p14="http://schemas.microsoft.com/office/powerpoint/2010/main" val="3049445220"/>
      </p:ext>
    </p:extLst>
  </p:cSld>
  <p:clrMapOvr>
    <a:masterClrMapping/>
  </p:clrMapOvr>
  <p:transition xmlns:p14="http://schemas.microsoft.com/office/powerpoint/2010/main"/>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A1446E08-62AF-4999-8834-509DB9EC8CAC}" type="slidenum">
              <a:rPr lang="en-US" altLang="en-US"/>
              <a:pPr/>
              <a:t>‹#›</a:t>
            </a:fld>
            <a:endParaRPr lang="en-US" altLang="en-US"/>
          </a:p>
        </p:txBody>
      </p:sp>
    </p:spTree>
    <p:extLst>
      <p:ext uri="{BB962C8B-B14F-4D97-AF65-F5344CB8AC3E}">
        <p14:creationId xmlns:p14="http://schemas.microsoft.com/office/powerpoint/2010/main" val="2802627216"/>
      </p:ext>
    </p:extLst>
  </p:cSld>
  <p:clrMapOvr>
    <a:masterClrMapping/>
  </p:clrMapOvr>
  <p:transition xmlns:p14="http://schemas.microsoft.com/office/powerpoint/2010/main"/>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9750" y="390525"/>
            <a:ext cx="2927350" cy="83185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47700" y="390525"/>
            <a:ext cx="8629650" cy="8318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234E9118-FE32-406C-8FBC-283A8EA5D8E9}" type="slidenum">
              <a:rPr lang="en-US" altLang="en-US"/>
              <a:pPr/>
              <a:t>‹#›</a:t>
            </a:fld>
            <a:endParaRPr lang="en-US" altLang="en-US"/>
          </a:p>
        </p:txBody>
      </p:sp>
    </p:spTree>
    <p:extLst>
      <p:ext uri="{BB962C8B-B14F-4D97-AF65-F5344CB8AC3E}">
        <p14:creationId xmlns:p14="http://schemas.microsoft.com/office/powerpoint/2010/main" val="3076870838"/>
      </p:ext>
    </p:extLst>
  </p:cSld>
  <p:clrMapOvr>
    <a:masterClrMapping/>
  </p:clrMapOvr>
  <p:transition xmlns:p14="http://schemas.microsoft.com/office/powerpoint/2010/main"/>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Text Box 3"/>
          <p:cNvSpPr txBox="1">
            <a:spLocks noGrp="1" noChangeArrowheads="1"/>
          </p:cNvSpPr>
          <p:nvPr>
            <p:ph type="sldNum" sz="quarter" idx="10"/>
          </p:nvPr>
        </p:nvSpPr>
        <p:spPr>
          <a:ln/>
        </p:spPr>
        <p:txBody>
          <a:bodyPr/>
          <a:lstStyle>
            <a:lvl1pPr>
              <a:defRPr/>
            </a:lvl1pPr>
          </a:lstStyle>
          <a:p>
            <a:fld id="{A6DC4C25-ABC8-42AF-B884-7E86B4E61902}" type="slidenum">
              <a:rPr lang="en-US" altLang="en-US"/>
              <a:pPr/>
              <a:t>‹#›</a:t>
            </a:fld>
            <a:endParaRPr lang="en-US" altLang="en-US"/>
          </a:p>
        </p:txBody>
      </p:sp>
    </p:spTree>
    <p:extLst>
      <p:ext uri="{BB962C8B-B14F-4D97-AF65-F5344CB8AC3E}">
        <p14:creationId xmlns:p14="http://schemas.microsoft.com/office/powerpoint/2010/main" val="874805990"/>
      </p:ext>
    </p:extLst>
  </p:cSld>
  <p:clrMapOvr>
    <a:masterClrMapping/>
  </p:clrMapOvr>
  <p:transition xmlns:p14="http://schemas.microsoft.com/office/powerpoint/2010/main"/>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32A69164-F55E-4881-9A83-76E4209EB755}" type="slidenum">
              <a:rPr lang="en-US" altLang="en-US"/>
              <a:pPr/>
              <a:t>‹#›</a:t>
            </a:fld>
            <a:endParaRPr lang="en-US" altLang="en-US"/>
          </a:p>
        </p:txBody>
      </p:sp>
    </p:spTree>
    <p:extLst>
      <p:ext uri="{BB962C8B-B14F-4D97-AF65-F5344CB8AC3E}">
        <p14:creationId xmlns:p14="http://schemas.microsoft.com/office/powerpoint/2010/main" val="3069966139"/>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fld id="{C0D303DA-D77D-48AB-8098-321FC0498796}" type="slidenum">
              <a:rPr lang="en-US" altLang="en-US"/>
              <a:pPr/>
              <a:t>‹#›</a:t>
            </a:fld>
            <a:endParaRPr lang="en-US" altLang="en-US"/>
          </a:p>
        </p:txBody>
      </p:sp>
    </p:spTree>
    <p:extLst>
      <p:ext uri="{BB962C8B-B14F-4D97-AF65-F5344CB8AC3E}">
        <p14:creationId xmlns:p14="http://schemas.microsoft.com/office/powerpoint/2010/main" val="106727409"/>
      </p:ext>
    </p:extLst>
  </p:cSld>
  <p:clrMapOvr>
    <a:masterClrMapping/>
  </p:clrMapOvr>
  <p:transition xmlns:p14="http://schemas.microsoft.com/office/powerpoint/2010/mai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90375220-FF3F-4C2E-BC35-95E6EFFE8FBD}" type="slidenum">
              <a:rPr lang="en-US" altLang="en-US"/>
              <a:pPr/>
              <a:t>‹#›</a:t>
            </a:fld>
            <a:endParaRPr lang="en-US" altLang="en-US"/>
          </a:p>
        </p:txBody>
      </p:sp>
    </p:spTree>
    <p:extLst>
      <p:ext uri="{BB962C8B-B14F-4D97-AF65-F5344CB8AC3E}">
        <p14:creationId xmlns:p14="http://schemas.microsoft.com/office/powerpoint/2010/main" val="1478724201"/>
      </p:ext>
    </p:extLst>
  </p:cSld>
  <p:clrMapOvr>
    <a:masterClrMapping/>
  </p:clrMapOvr>
  <p:transition xmlns:p14="http://schemas.microsoft.com/office/powerpoint/2010/main"/>
</p:sldLayout>
</file>

<file path=ppt/slideLayouts/slideLayout3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fld id="{7B122432-CB8F-4D04-BCB1-8A053942C65F}" type="slidenum">
              <a:rPr lang="en-US" altLang="en-US"/>
              <a:pPr/>
              <a:t>‹#›</a:t>
            </a:fld>
            <a:endParaRPr lang="en-US" altLang="en-US"/>
          </a:p>
        </p:txBody>
      </p:sp>
    </p:spTree>
    <p:extLst>
      <p:ext uri="{BB962C8B-B14F-4D97-AF65-F5344CB8AC3E}">
        <p14:creationId xmlns:p14="http://schemas.microsoft.com/office/powerpoint/2010/main" val="1717520023"/>
      </p:ext>
    </p:extLst>
  </p:cSld>
  <p:clrMapOvr>
    <a:masterClrMapping/>
  </p:clrMapOvr>
  <p:transition xmlns:p14="http://schemas.microsoft.com/office/powerpoint/2010/main"/>
</p:sldLayout>
</file>

<file path=ppt/slideLayouts/slideLayout3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477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p:cNvSpPr txBox="1">
            <a:spLocks noGrp="1" noChangeArrowheads="1"/>
          </p:cNvSpPr>
          <p:nvPr>
            <p:ph type="sldNum" sz="quarter" idx="10"/>
          </p:nvPr>
        </p:nvSpPr>
        <p:spPr>
          <a:ln/>
        </p:spPr>
        <p:txBody>
          <a:bodyPr/>
          <a:lstStyle>
            <a:lvl1pPr>
              <a:defRPr/>
            </a:lvl1pPr>
          </a:lstStyle>
          <a:p>
            <a:fld id="{0547B370-C2F7-428C-A442-26C0D2F0F009}" type="slidenum">
              <a:rPr lang="en-US" altLang="en-US"/>
              <a:pPr/>
              <a:t>‹#›</a:t>
            </a:fld>
            <a:endParaRPr lang="en-US" altLang="en-US"/>
          </a:p>
        </p:txBody>
      </p:sp>
    </p:spTree>
    <p:extLst>
      <p:ext uri="{BB962C8B-B14F-4D97-AF65-F5344CB8AC3E}">
        <p14:creationId xmlns:p14="http://schemas.microsoft.com/office/powerpoint/2010/main" val="473657919"/>
      </p:ext>
    </p:extLst>
  </p:cSld>
  <p:clrMapOvr>
    <a:masterClrMapping/>
  </p:clrMapOvr>
  <p:transition xmlns:p14="http://schemas.microsoft.com/office/powerpoint/2010/main"/>
</p:sldLayout>
</file>

<file path=ppt/slideLayouts/slideLayout3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3"/>
          <p:cNvSpPr txBox="1">
            <a:spLocks noGrp="1" noChangeArrowheads="1"/>
          </p:cNvSpPr>
          <p:nvPr>
            <p:ph type="sldNum" sz="quarter" idx="10"/>
          </p:nvPr>
        </p:nvSpPr>
        <p:spPr>
          <a:ln/>
        </p:spPr>
        <p:txBody>
          <a:bodyPr/>
          <a:lstStyle>
            <a:lvl1pPr>
              <a:defRPr/>
            </a:lvl1pPr>
          </a:lstStyle>
          <a:p>
            <a:fld id="{EBB3C1AC-B4BA-4E58-BC5E-0BE7F62EC9BE}" type="slidenum">
              <a:rPr lang="en-US" altLang="en-US"/>
              <a:pPr/>
              <a:t>‹#›</a:t>
            </a:fld>
            <a:endParaRPr lang="en-US" altLang="en-US"/>
          </a:p>
        </p:txBody>
      </p:sp>
    </p:spTree>
    <p:extLst>
      <p:ext uri="{BB962C8B-B14F-4D97-AF65-F5344CB8AC3E}">
        <p14:creationId xmlns:p14="http://schemas.microsoft.com/office/powerpoint/2010/main" val="3102254201"/>
      </p:ext>
    </p:extLst>
  </p:cSld>
  <p:clrMapOvr>
    <a:masterClrMapping/>
  </p:clrMapOvr>
  <p:transition xmlns:p14="http://schemas.microsoft.com/office/powerpoint/2010/main"/>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p:cNvSpPr txBox="1">
            <a:spLocks noGrp="1" noChangeArrowheads="1"/>
          </p:cNvSpPr>
          <p:nvPr>
            <p:ph type="sldNum" sz="quarter" idx="10"/>
          </p:nvPr>
        </p:nvSpPr>
        <p:spPr>
          <a:ln/>
        </p:spPr>
        <p:txBody>
          <a:bodyPr/>
          <a:lstStyle>
            <a:lvl1pPr>
              <a:defRPr/>
            </a:lvl1pPr>
          </a:lstStyle>
          <a:p>
            <a:fld id="{42D2CFE1-EF69-4432-AA1F-B7C071840FEB}" type="slidenum">
              <a:rPr lang="en-US" altLang="en-US"/>
              <a:pPr/>
              <a:t>‹#›</a:t>
            </a:fld>
            <a:endParaRPr lang="en-US" altLang="en-US"/>
          </a:p>
        </p:txBody>
      </p:sp>
    </p:spTree>
    <p:extLst>
      <p:ext uri="{BB962C8B-B14F-4D97-AF65-F5344CB8AC3E}">
        <p14:creationId xmlns:p14="http://schemas.microsoft.com/office/powerpoint/2010/main" val="1183190634"/>
      </p:ext>
    </p:extLst>
  </p:cSld>
  <p:clrMapOvr>
    <a:masterClrMapping/>
  </p:clrMapOvr>
  <p:transition xmlns:p14="http://schemas.microsoft.com/office/powerpoint/2010/main"/>
</p:sldLayout>
</file>

<file path=ppt/slideLayouts/slideLayout3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fld id="{B112C6AA-4270-429B-8BE2-8AE1A1D971C0}" type="slidenum">
              <a:rPr lang="en-US" altLang="en-US"/>
              <a:pPr/>
              <a:t>‹#›</a:t>
            </a:fld>
            <a:endParaRPr lang="en-US" altLang="en-US"/>
          </a:p>
        </p:txBody>
      </p:sp>
    </p:spTree>
    <p:extLst>
      <p:ext uri="{BB962C8B-B14F-4D97-AF65-F5344CB8AC3E}">
        <p14:creationId xmlns:p14="http://schemas.microsoft.com/office/powerpoint/2010/main" val="120179002"/>
      </p:ext>
    </p:extLst>
  </p:cSld>
  <p:clrMapOvr>
    <a:masterClrMapping/>
  </p:clrMapOvr>
  <p:transition xmlns:p14="http://schemas.microsoft.com/office/powerpoint/2010/main"/>
</p:sldLayout>
</file>

<file path=ppt/slideLayouts/slideLayout3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2AF89B72-059B-423B-A217-20D49C793183}" type="slidenum">
              <a:rPr lang="en-US" altLang="en-US"/>
              <a:pPr/>
              <a:t>‹#›</a:t>
            </a:fld>
            <a:endParaRPr lang="en-US" altLang="en-US"/>
          </a:p>
        </p:txBody>
      </p:sp>
    </p:spTree>
    <p:extLst>
      <p:ext uri="{BB962C8B-B14F-4D97-AF65-F5344CB8AC3E}">
        <p14:creationId xmlns:p14="http://schemas.microsoft.com/office/powerpoint/2010/main" val="3177281971"/>
      </p:ext>
    </p:extLst>
  </p:cSld>
  <p:clrMapOvr>
    <a:masterClrMapping/>
  </p:clrMapOvr>
  <p:transition xmlns:p14="http://schemas.microsoft.com/office/powerpoint/2010/main"/>
</p:sldLayout>
</file>

<file path=ppt/slideLayouts/slideLayout3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Lucida Grand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12060325-5209-4B7D-A2F7-2A2DD1D6521C}" type="slidenum">
              <a:rPr lang="en-US" altLang="en-US"/>
              <a:pPr/>
              <a:t>‹#›</a:t>
            </a:fld>
            <a:endParaRPr lang="en-US" altLang="en-US"/>
          </a:p>
        </p:txBody>
      </p:sp>
    </p:spTree>
    <p:extLst>
      <p:ext uri="{BB962C8B-B14F-4D97-AF65-F5344CB8AC3E}">
        <p14:creationId xmlns:p14="http://schemas.microsoft.com/office/powerpoint/2010/main" val="1935875186"/>
      </p:ext>
    </p:extLst>
  </p:cSld>
  <p:clrMapOvr>
    <a:masterClrMapping/>
  </p:clrMapOvr>
  <p:transition xmlns:p14="http://schemas.microsoft.com/office/powerpoint/2010/main"/>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16E8E378-6F7E-4BC9-912A-DEA7883FF2D6}" type="slidenum">
              <a:rPr lang="en-US" altLang="en-US"/>
              <a:pPr/>
              <a:t>‹#›</a:t>
            </a:fld>
            <a:endParaRPr lang="en-US" altLang="en-US"/>
          </a:p>
        </p:txBody>
      </p:sp>
    </p:spTree>
    <p:extLst>
      <p:ext uri="{BB962C8B-B14F-4D97-AF65-F5344CB8AC3E}">
        <p14:creationId xmlns:p14="http://schemas.microsoft.com/office/powerpoint/2010/main" val="619765023"/>
      </p:ext>
    </p:extLst>
  </p:cSld>
  <p:clrMapOvr>
    <a:masterClrMapping/>
  </p:clrMapOvr>
  <p:transition xmlns:p14="http://schemas.microsoft.com/office/powerpoint/2010/main"/>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9750" y="390525"/>
            <a:ext cx="2927350" cy="83185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47700" y="390525"/>
            <a:ext cx="8629650" cy="8318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3B22C117-6446-4CF0-90AB-31B2DACE4CBD}" type="slidenum">
              <a:rPr lang="en-US" altLang="en-US"/>
              <a:pPr/>
              <a:t>‹#›</a:t>
            </a:fld>
            <a:endParaRPr lang="en-US" altLang="en-US"/>
          </a:p>
        </p:txBody>
      </p:sp>
    </p:spTree>
    <p:extLst>
      <p:ext uri="{BB962C8B-B14F-4D97-AF65-F5344CB8AC3E}">
        <p14:creationId xmlns:p14="http://schemas.microsoft.com/office/powerpoint/2010/main" val="1671596723"/>
      </p:ext>
    </p:extLst>
  </p:cSld>
  <p:clrMapOvr>
    <a:masterClrMapping/>
  </p:clrMapOvr>
  <p:transition xmlns:p14="http://schemas.microsoft.com/office/powerpoint/2010/main"/>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Text Box 3"/>
          <p:cNvSpPr txBox="1">
            <a:spLocks noGrp="1" noChangeArrowheads="1"/>
          </p:cNvSpPr>
          <p:nvPr>
            <p:ph type="sldNum" sz="quarter" idx="10"/>
          </p:nvPr>
        </p:nvSpPr>
        <p:spPr>
          <a:ln/>
        </p:spPr>
        <p:txBody>
          <a:bodyPr/>
          <a:lstStyle>
            <a:lvl1pPr>
              <a:defRPr/>
            </a:lvl1pPr>
          </a:lstStyle>
          <a:p>
            <a:fld id="{858C08FE-C072-4BB9-B547-CD82DA4B9580}" type="slidenum">
              <a:rPr lang="en-US" altLang="en-US"/>
              <a:pPr/>
              <a:t>‹#›</a:t>
            </a:fld>
            <a:endParaRPr lang="en-US" altLang="en-US"/>
          </a:p>
        </p:txBody>
      </p:sp>
    </p:spTree>
    <p:extLst>
      <p:ext uri="{BB962C8B-B14F-4D97-AF65-F5344CB8AC3E}">
        <p14:creationId xmlns:p14="http://schemas.microsoft.com/office/powerpoint/2010/main" val="586369803"/>
      </p:ext>
    </p:extLst>
  </p:cSld>
  <p:clrMapOvr>
    <a:masterClrMapping/>
  </p:clrMapOvr>
  <p:transition xmlns:p14="http://schemas.microsoft.com/office/powerpoint/2010/mai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Lucida Grand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C9407734-0800-4F65-B32E-D8E1929CE954}" type="slidenum">
              <a:rPr lang="en-US" altLang="en-US"/>
              <a:pPr/>
              <a:t>‹#›</a:t>
            </a:fld>
            <a:endParaRPr lang="en-US" altLang="en-US"/>
          </a:p>
        </p:txBody>
      </p:sp>
    </p:spTree>
    <p:extLst>
      <p:ext uri="{BB962C8B-B14F-4D97-AF65-F5344CB8AC3E}">
        <p14:creationId xmlns:p14="http://schemas.microsoft.com/office/powerpoint/2010/main" val="3246303975"/>
      </p:ext>
    </p:extLst>
  </p:cSld>
  <p:clrMapOvr>
    <a:masterClrMapping/>
  </p:clrMapOvr>
  <p:transition xmlns:p14="http://schemas.microsoft.com/office/powerpoint/2010/main"/>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F58BD534-5F57-4937-8238-856CC02D2275}" type="slidenum">
              <a:rPr lang="en-US" altLang="en-US"/>
              <a:pPr/>
              <a:t>‹#›</a:t>
            </a:fld>
            <a:endParaRPr lang="en-US" altLang="en-US"/>
          </a:p>
        </p:txBody>
      </p:sp>
    </p:spTree>
    <p:extLst>
      <p:ext uri="{BB962C8B-B14F-4D97-AF65-F5344CB8AC3E}">
        <p14:creationId xmlns:p14="http://schemas.microsoft.com/office/powerpoint/2010/main" val="2661713151"/>
      </p:ext>
    </p:extLst>
  </p:cSld>
  <p:clrMapOvr>
    <a:masterClrMapping/>
  </p:clrMapOvr>
  <p:transition xmlns:p14="http://schemas.microsoft.com/office/powerpoint/2010/main"/>
</p:sldLayout>
</file>

<file path=ppt/slideLayouts/slideLayout3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fld id="{2D89CF0A-0435-4636-9A57-8B5B7607E223}" type="slidenum">
              <a:rPr lang="en-US" altLang="en-US"/>
              <a:pPr/>
              <a:t>‹#›</a:t>
            </a:fld>
            <a:endParaRPr lang="en-US" altLang="en-US"/>
          </a:p>
        </p:txBody>
      </p:sp>
    </p:spTree>
    <p:extLst>
      <p:ext uri="{BB962C8B-B14F-4D97-AF65-F5344CB8AC3E}">
        <p14:creationId xmlns:p14="http://schemas.microsoft.com/office/powerpoint/2010/main" val="244429255"/>
      </p:ext>
    </p:extLst>
  </p:cSld>
  <p:clrMapOvr>
    <a:masterClrMapping/>
  </p:clrMapOvr>
  <p:transition xmlns:p14="http://schemas.microsoft.com/office/powerpoint/2010/main"/>
</p:sldLayout>
</file>

<file path=ppt/slideLayouts/slideLayout3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477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p:cNvSpPr txBox="1">
            <a:spLocks noGrp="1" noChangeArrowheads="1"/>
          </p:cNvSpPr>
          <p:nvPr>
            <p:ph type="sldNum" sz="quarter" idx="10"/>
          </p:nvPr>
        </p:nvSpPr>
        <p:spPr>
          <a:ln/>
        </p:spPr>
        <p:txBody>
          <a:bodyPr/>
          <a:lstStyle>
            <a:lvl1pPr>
              <a:defRPr/>
            </a:lvl1pPr>
          </a:lstStyle>
          <a:p>
            <a:fld id="{C0BA16C6-9B8A-4F35-8AAF-E0F95838878A}" type="slidenum">
              <a:rPr lang="en-US" altLang="en-US"/>
              <a:pPr/>
              <a:t>‹#›</a:t>
            </a:fld>
            <a:endParaRPr lang="en-US" altLang="en-US"/>
          </a:p>
        </p:txBody>
      </p:sp>
    </p:spTree>
    <p:extLst>
      <p:ext uri="{BB962C8B-B14F-4D97-AF65-F5344CB8AC3E}">
        <p14:creationId xmlns:p14="http://schemas.microsoft.com/office/powerpoint/2010/main" val="2685341960"/>
      </p:ext>
    </p:extLst>
  </p:cSld>
  <p:clrMapOvr>
    <a:masterClrMapping/>
  </p:clrMapOvr>
  <p:transition xmlns:p14="http://schemas.microsoft.com/office/powerpoint/2010/main"/>
</p:sldLayout>
</file>

<file path=ppt/slideLayouts/slideLayout3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3"/>
          <p:cNvSpPr txBox="1">
            <a:spLocks noGrp="1" noChangeArrowheads="1"/>
          </p:cNvSpPr>
          <p:nvPr>
            <p:ph type="sldNum" sz="quarter" idx="10"/>
          </p:nvPr>
        </p:nvSpPr>
        <p:spPr>
          <a:ln/>
        </p:spPr>
        <p:txBody>
          <a:bodyPr/>
          <a:lstStyle>
            <a:lvl1pPr>
              <a:defRPr/>
            </a:lvl1pPr>
          </a:lstStyle>
          <a:p>
            <a:fld id="{2E3BFBAF-3B14-4DBD-A538-1E44EB5ADEAE}" type="slidenum">
              <a:rPr lang="en-US" altLang="en-US"/>
              <a:pPr/>
              <a:t>‹#›</a:t>
            </a:fld>
            <a:endParaRPr lang="en-US" altLang="en-US"/>
          </a:p>
        </p:txBody>
      </p:sp>
    </p:spTree>
    <p:extLst>
      <p:ext uri="{BB962C8B-B14F-4D97-AF65-F5344CB8AC3E}">
        <p14:creationId xmlns:p14="http://schemas.microsoft.com/office/powerpoint/2010/main" val="1045005377"/>
      </p:ext>
    </p:extLst>
  </p:cSld>
  <p:clrMapOvr>
    <a:masterClrMapping/>
  </p:clrMapOvr>
  <p:transition xmlns:p14="http://schemas.microsoft.com/office/powerpoint/2010/main"/>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p:cNvSpPr txBox="1">
            <a:spLocks noGrp="1" noChangeArrowheads="1"/>
          </p:cNvSpPr>
          <p:nvPr>
            <p:ph type="sldNum" sz="quarter" idx="10"/>
          </p:nvPr>
        </p:nvSpPr>
        <p:spPr>
          <a:ln/>
        </p:spPr>
        <p:txBody>
          <a:bodyPr/>
          <a:lstStyle>
            <a:lvl1pPr>
              <a:defRPr/>
            </a:lvl1pPr>
          </a:lstStyle>
          <a:p>
            <a:fld id="{927997A0-3E5C-43AA-A3A0-1228D45C075F}" type="slidenum">
              <a:rPr lang="en-US" altLang="en-US"/>
              <a:pPr/>
              <a:t>‹#›</a:t>
            </a:fld>
            <a:endParaRPr lang="en-US" altLang="en-US"/>
          </a:p>
        </p:txBody>
      </p:sp>
    </p:spTree>
    <p:extLst>
      <p:ext uri="{BB962C8B-B14F-4D97-AF65-F5344CB8AC3E}">
        <p14:creationId xmlns:p14="http://schemas.microsoft.com/office/powerpoint/2010/main" val="570255794"/>
      </p:ext>
    </p:extLst>
  </p:cSld>
  <p:clrMapOvr>
    <a:masterClrMapping/>
  </p:clrMapOvr>
  <p:transition xmlns:p14="http://schemas.microsoft.com/office/powerpoint/2010/main"/>
</p:sldLayout>
</file>

<file path=ppt/slideLayouts/slideLayout3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fld id="{DA1C54E1-BF71-45C6-8238-6C1FC3E009F5}" type="slidenum">
              <a:rPr lang="en-US" altLang="en-US"/>
              <a:pPr/>
              <a:t>‹#›</a:t>
            </a:fld>
            <a:endParaRPr lang="en-US" altLang="en-US"/>
          </a:p>
        </p:txBody>
      </p:sp>
    </p:spTree>
    <p:extLst>
      <p:ext uri="{BB962C8B-B14F-4D97-AF65-F5344CB8AC3E}">
        <p14:creationId xmlns:p14="http://schemas.microsoft.com/office/powerpoint/2010/main" val="825098349"/>
      </p:ext>
    </p:extLst>
  </p:cSld>
  <p:clrMapOvr>
    <a:masterClrMapping/>
  </p:clrMapOvr>
  <p:transition xmlns:p14="http://schemas.microsoft.com/office/powerpoint/2010/main"/>
</p:sldLayout>
</file>

<file path=ppt/slideLayouts/slideLayout3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459A28E6-0A7D-48C2-87F7-B5B1300409E1}" type="slidenum">
              <a:rPr lang="en-US" altLang="en-US"/>
              <a:pPr/>
              <a:t>‹#›</a:t>
            </a:fld>
            <a:endParaRPr lang="en-US" altLang="en-US"/>
          </a:p>
        </p:txBody>
      </p:sp>
    </p:spTree>
    <p:extLst>
      <p:ext uri="{BB962C8B-B14F-4D97-AF65-F5344CB8AC3E}">
        <p14:creationId xmlns:p14="http://schemas.microsoft.com/office/powerpoint/2010/main" val="4095138494"/>
      </p:ext>
    </p:extLst>
  </p:cSld>
  <p:clrMapOvr>
    <a:masterClrMapping/>
  </p:clrMapOvr>
  <p:transition xmlns:p14="http://schemas.microsoft.com/office/powerpoint/2010/main"/>
</p:sldLayout>
</file>

<file path=ppt/slideLayouts/slideLayout3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Lucida Grand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A9602699-9CB5-4DEA-9229-0C1A075905A2}" type="slidenum">
              <a:rPr lang="en-US" altLang="en-US"/>
              <a:pPr/>
              <a:t>‹#›</a:t>
            </a:fld>
            <a:endParaRPr lang="en-US" altLang="en-US"/>
          </a:p>
        </p:txBody>
      </p:sp>
    </p:spTree>
    <p:extLst>
      <p:ext uri="{BB962C8B-B14F-4D97-AF65-F5344CB8AC3E}">
        <p14:creationId xmlns:p14="http://schemas.microsoft.com/office/powerpoint/2010/main" val="394918786"/>
      </p:ext>
    </p:extLst>
  </p:cSld>
  <p:clrMapOvr>
    <a:masterClrMapping/>
  </p:clrMapOvr>
  <p:transition xmlns:p14="http://schemas.microsoft.com/office/powerpoint/2010/main"/>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BB6FDC8F-56CC-46D2-B2F1-F63FDD7C3FFC}" type="slidenum">
              <a:rPr lang="en-US" altLang="en-US"/>
              <a:pPr/>
              <a:t>‹#›</a:t>
            </a:fld>
            <a:endParaRPr lang="en-US" altLang="en-US"/>
          </a:p>
        </p:txBody>
      </p:sp>
    </p:spTree>
    <p:extLst>
      <p:ext uri="{BB962C8B-B14F-4D97-AF65-F5344CB8AC3E}">
        <p14:creationId xmlns:p14="http://schemas.microsoft.com/office/powerpoint/2010/main" val="1433912530"/>
      </p:ext>
    </p:extLst>
  </p:cSld>
  <p:clrMapOvr>
    <a:masterClrMapping/>
  </p:clrMapOvr>
  <p:transition xmlns:p14="http://schemas.microsoft.com/office/powerpoint/2010/main"/>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9750" y="390525"/>
            <a:ext cx="2927350" cy="83185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47700" y="390525"/>
            <a:ext cx="8629650" cy="8318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BDDF00A9-7398-404B-9083-3F9588BA57BC}" type="slidenum">
              <a:rPr lang="en-US" altLang="en-US"/>
              <a:pPr/>
              <a:t>‹#›</a:t>
            </a:fld>
            <a:endParaRPr lang="en-US" altLang="en-US"/>
          </a:p>
        </p:txBody>
      </p:sp>
    </p:spTree>
    <p:extLst>
      <p:ext uri="{BB962C8B-B14F-4D97-AF65-F5344CB8AC3E}">
        <p14:creationId xmlns:p14="http://schemas.microsoft.com/office/powerpoint/2010/main" val="1305198686"/>
      </p:ext>
    </p:extLst>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BD869B84-4922-45C4-851A-522FC3032264}" type="slidenum">
              <a:rPr lang="en-US" altLang="en-US"/>
              <a:pPr/>
              <a:t>‹#›</a:t>
            </a:fld>
            <a:endParaRPr lang="en-US" altLang="en-US"/>
          </a:p>
        </p:txBody>
      </p:sp>
    </p:spTree>
    <p:extLst>
      <p:ext uri="{BB962C8B-B14F-4D97-AF65-F5344CB8AC3E}">
        <p14:creationId xmlns:p14="http://schemas.microsoft.com/office/powerpoint/2010/main" val="1537676988"/>
      </p:ext>
    </p:extLst>
  </p:cSld>
  <p:clrMapOvr>
    <a:masterClrMapping/>
  </p:clrMapOvr>
  <p:transition xmlns:p14="http://schemas.microsoft.com/office/powerpoint/2010/main"/>
</p:sldLayout>
</file>

<file path=ppt/slideLayouts/slideLayout3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Text Box 3"/>
          <p:cNvSpPr txBox="1">
            <a:spLocks noGrp="1" noChangeArrowheads="1"/>
          </p:cNvSpPr>
          <p:nvPr>
            <p:ph type="sldNum" sz="quarter" idx="10"/>
          </p:nvPr>
        </p:nvSpPr>
        <p:spPr>
          <a:ln/>
        </p:spPr>
        <p:txBody>
          <a:bodyPr/>
          <a:lstStyle>
            <a:lvl1pPr>
              <a:defRPr/>
            </a:lvl1pPr>
          </a:lstStyle>
          <a:p>
            <a:fld id="{2A6A8E2F-C20D-4BA3-9944-A205BBBCC9DE}" type="slidenum">
              <a:rPr lang="en-US" altLang="en-US"/>
              <a:pPr/>
              <a:t>‹#›</a:t>
            </a:fld>
            <a:endParaRPr lang="en-US" altLang="en-US"/>
          </a:p>
        </p:txBody>
      </p:sp>
    </p:spTree>
    <p:extLst>
      <p:ext uri="{BB962C8B-B14F-4D97-AF65-F5344CB8AC3E}">
        <p14:creationId xmlns:p14="http://schemas.microsoft.com/office/powerpoint/2010/main" val="3560372271"/>
      </p:ext>
    </p:extLst>
  </p:cSld>
  <p:clrMapOvr>
    <a:masterClrMapping/>
  </p:clrMapOvr>
  <p:transition xmlns:p14="http://schemas.microsoft.com/office/powerpoint/2010/main"/>
</p:sldLayout>
</file>

<file path=ppt/slideLayouts/slideLayout3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A14F72AA-F4AB-4F14-947A-F56F808B0E58}" type="slidenum">
              <a:rPr lang="en-US" altLang="en-US"/>
              <a:pPr/>
              <a:t>‹#›</a:t>
            </a:fld>
            <a:endParaRPr lang="en-US" altLang="en-US"/>
          </a:p>
        </p:txBody>
      </p:sp>
    </p:spTree>
    <p:extLst>
      <p:ext uri="{BB962C8B-B14F-4D97-AF65-F5344CB8AC3E}">
        <p14:creationId xmlns:p14="http://schemas.microsoft.com/office/powerpoint/2010/main" val="1808147378"/>
      </p:ext>
    </p:extLst>
  </p:cSld>
  <p:clrMapOvr>
    <a:masterClrMapping/>
  </p:clrMapOvr>
  <p:transition xmlns:p14="http://schemas.microsoft.com/office/powerpoint/2010/main"/>
</p:sldLayout>
</file>

<file path=ppt/slideLayouts/slideLayout3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fld id="{C66D1473-66B3-46E6-95F7-A8A768408880}" type="slidenum">
              <a:rPr lang="en-US" altLang="en-US"/>
              <a:pPr/>
              <a:t>‹#›</a:t>
            </a:fld>
            <a:endParaRPr lang="en-US" altLang="en-US"/>
          </a:p>
        </p:txBody>
      </p:sp>
    </p:spTree>
    <p:extLst>
      <p:ext uri="{BB962C8B-B14F-4D97-AF65-F5344CB8AC3E}">
        <p14:creationId xmlns:p14="http://schemas.microsoft.com/office/powerpoint/2010/main" val="2799963913"/>
      </p:ext>
    </p:extLst>
  </p:cSld>
  <p:clrMapOvr>
    <a:masterClrMapping/>
  </p:clrMapOvr>
  <p:transition xmlns:p14="http://schemas.microsoft.com/office/powerpoint/2010/main"/>
</p:sldLayout>
</file>

<file path=ppt/slideLayouts/slideLayout3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477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p:cNvSpPr txBox="1">
            <a:spLocks noGrp="1" noChangeArrowheads="1"/>
          </p:cNvSpPr>
          <p:nvPr>
            <p:ph type="sldNum" sz="quarter" idx="10"/>
          </p:nvPr>
        </p:nvSpPr>
        <p:spPr>
          <a:ln/>
        </p:spPr>
        <p:txBody>
          <a:bodyPr/>
          <a:lstStyle>
            <a:lvl1pPr>
              <a:defRPr/>
            </a:lvl1pPr>
          </a:lstStyle>
          <a:p>
            <a:fld id="{5FB84805-58A2-4C08-9040-B7D139D87B5B}" type="slidenum">
              <a:rPr lang="en-US" altLang="en-US"/>
              <a:pPr/>
              <a:t>‹#›</a:t>
            </a:fld>
            <a:endParaRPr lang="en-US" altLang="en-US"/>
          </a:p>
        </p:txBody>
      </p:sp>
    </p:spTree>
    <p:extLst>
      <p:ext uri="{BB962C8B-B14F-4D97-AF65-F5344CB8AC3E}">
        <p14:creationId xmlns:p14="http://schemas.microsoft.com/office/powerpoint/2010/main" val="3783516107"/>
      </p:ext>
    </p:extLst>
  </p:cSld>
  <p:clrMapOvr>
    <a:masterClrMapping/>
  </p:clrMapOvr>
  <p:transition xmlns:p14="http://schemas.microsoft.com/office/powerpoint/2010/main"/>
</p:sldLayout>
</file>

<file path=ppt/slideLayouts/slideLayout3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3"/>
          <p:cNvSpPr txBox="1">
            <a:spLocks noGrp="1" noChangeArrowheads="1"/>
          </p:cNvSpPr>
          <p:nvPr>
            <p:ph type="sldNum" sz="quarter" idx="10"/>
          </p:nvPr>
        </p:nvSpPr>
        <p:spPr>
          <a:ln/>
        </p:spPr>
        <p:txBody>
          <a:bodyPr/>
          <a:lstStyle>
            <a:lvl1pPr>
              <a:defRPr/>
            </a:lvl1pPr>
          </a:lstStyle>
          <a:p>
            <a:fld id="{EE3F729C-500B-48BE-8EE3-873852AC163F}" type="slidenum">
              <a:rPr lang="en-US" altLang="en-US"/>
              <a:pPr/>
              <a:t>‹#›</a:t>
            </a:fld>
            <a:endParaRPr lang="en-US" altLang="en-US"/>
          </a:p>
        </p:txBody>
      </p:sp>
    </p:spTree>
    <p:extLst>
      <p:ext uri="{BB962C8B-B14F-4D97-AF65-F5344CB8AC3E}">
        <p14:creationId xmlns:p14="http://schemas.microsoft.com/office/powerpoint/2010/main" val="1416688305"/>
      </p:ext>
    </p:extLst>
  </p:cSld>
  <p:clrMapOvr>
    <a:masterClrMapping/>
  </p:clrMapOvr>
  <p:transition xmlns:p14="http://schemas.microsoft.com/office/powerpoint/2010/main"/>
</p:sldLayout>
</file>

<file path=ppt/slideLayouts/slideLayout3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p:cNvSpPr txBox="1">
            <a:spLocks noGrp="1" noChangeArrowheads="1"/>
          </p:cNvSpPr>
          <p:nvPr>
            <p:ph type="sldNum" sz="quarter" idx="10"/>
          </p:nvPr>
        </p:nvSpPr>
        <p:spPr>
          <a:ln/>
        </p:spPr>
        <p:txBody>
          <a:bodyPr/>
          <a:lstStyle>
            <a:lvl1pPr>
              <a:defRPr/>
            </a:lvl1pPr>
          </a:lstStyle>
          <a:p>
            <a:fld id="{19DBB04D-9ECE-4755-B879-32EFE2AC5C58}" type="slidenum">
              <a:rPr lang="en-US" altLang="en-US"/>
              <a:pPr/>
              <a:t>‹#›</a:t>
            </a:fld>
            <a:endParaRPr lang="en-US" altLang="en-US"/>
          </a:p>
        </p:txBody>
      </p:sp>
    </p:spTree>
    <p:extLst>
      <p:ext uri="{BB962C8B-B14F-4D97-AF65-F5344CB8AC3E}">
        <p14:creationId xmlns:p14="http://schemas.microsoft.com/office/powerpoint/2010/main" val="2938761023"/>
      </p:ext>
    </p:extLst>
  </p:cSld>
  <p:clrMapOvr>
    <a:masterClrMapping/>
  </p:clrMapOvr>
  <p:transition xmlns:p14="http://schemas.microsoft.com/office/powerpoint/2010/main"/>
</p:sldLayout>
</file>

<file path=ppt/slideLayouts/slideLayout3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fld id="{1A815F38-D365-4E47-8862-4400EBBF2F33}" type="slidenum">
              <a:rPr lang="en-US" altLang="en-US"/>
              <a:pPr/>
              <a:t>‹#›</a:t>
            </a:fld>
            <a:endParaRPr lang="en-US" altLang="en-US"/>
          </a:p>
        </p:txBody>
      </p:sp>
    </p:spTree>
    <p:extLst>
      <p:ext uri="{BB962C8B-B14F-4D97-AF65-F5344CB8AC3E}">
        <p14:creationId xmlns:p14="http://schemas.microsoft.com/office/powerpoint/2010/main" val="898035644"/>
      </p:ext>
    </p:extLst>
  </p:cSld>
  <p:clrMapOvr>
    <a:masterClrMapping/>
  </p:clrMapOvr>
  <p:transition xmlns:p14="http://schemas.microsoft.com/office/powerpoint/2010/main"/>
</p:sldLayout>
</file>

<file path=ppt/slideLayouts/slideLayout3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7A5F9110-67E0-482B-8DAD-29E9C044607B}" type="slidenum">
              <a:rPr lang="en-US" altLang="en-US"/>
              <a:pPr/>
              <a:t>‹#›</a:t>
            </a:fld>
            <a:endParaRPr lang="en-US" altLang="en-US"/>
          </a:p>
        </p:txBody>
      </p:sp>
    </p:spTree>
    <p:extLst>
      <p:ext uri="{BB962C8B-B14F-4D97-AF65-F5344CB8AC3E}">
        <p14:creationId xmlns:p14="http://schemas.microsoft.com/office/powerpoint/2010/main" val="2612569126"/>
      </p:ext>
    </p:extLst>
  </p:cSld>
  <p:clrMapOvr>
    <a:masterClrMapping/>
  </p:clrMapOvr>
  <p:transition xmlns:p14="http://schemas.microsoft.com/office/powerpoint/2010/main"/>
</p:sldLayout>
</file>

<file path=ppt/slideLayouts/slideLayout3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Lucida Grand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8C09586C-EA13-44A6-9B91-C45A5DEB944A}" type="slidenum">
              <a:rPr lang="en-US" altLang="en-US"/>
              <a:pPr/>
              <a:t>‹#›</a:t>
            </a:fld>
            <a:endParaRPr lang="en-US" altLang="en-US"/>
          </a:p>
        </p:txBody>
      </p:sp>
    </p:spTree>
    <p:extLst>
      <p:ext uri="{BB962C8B-B14F-4D97-AF65-F5344CB8AC3E}">
        <p14:creationId xmlns:p14="http://schemas.microsoft.com/office/powerpoint/2010/main" val="3546316890"/>
      </p:ext>
    </p:extLst>
  </p:cSld>
  <p:clrMapOvr>
    <a:masterClrMapping/>
  </p:clrMapOvr>
  <p:transition xmlns:p14="http://schemas.microsoft.com/office/powerpoint/2010/main"/>
</p:sldLayout>
</file>

<file path=ppt/slideLayouts/slideLayout3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BE427EE7-6F25-412A-AF25-3F11EF237F26}" type="slidenum">
              <a:rPr lang="en-US" altLang="en-US"/>
              <a:pPr/>
              <a:t>‹#›</a:t>
            </a:fld>
            <a:endParaRPr lang="en-US" altLang="en-US"/>
          </a:p>
        </p:txBody>
      </p:sp>
    </p:spTree>
    <p:extLst>
      <p:ext uri="{BB962C8B-B14F-4D97-AF65-F5344CB8AC3E}">
        <p14:creationId xmlns:p14="http://schemas.microsoft.com/office/powerpoint/2010/main" val="3108357972"/>
      </p:ext>
    </p:extLst>
  </p:cSld>
  <p:clrMapOvr>
    <a:masterClrMapping/>
  </p:clrMapOvr>
  <p:transition xmlns:p14="http://schemas.microsoft.com/office/powerpoint/2010/mai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9750" y="390525"/>
            <a:ext cx="2927350" cy="83185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47700" y="390525"/>
            <a:ext cx="8629650" cy="8318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2E6C1C6C-80EF-4B29-9212-44250902300A}" type="slidenum">
              <a:rPr lang="en-US" altLang="en-US"/>
              <a:pPr/>
              <a:t>‹#›</a:t>
            </a:fld>
            <a:endParaRPr lang="en-US" altLang="en-US"/>
          </a:p>
        </p:txBody>
      </p:sp>
    </p:spTree>
    <p:extLst>
      <p:ext uri="{BB962C8B-B14F-4D97-AF65-F5344CB8AC3E}">
        <p14:creationId xmlns:p14="http://schemas.microsoft.com/office/powerpoint/2010/main" val="4210922375"/>
      </p:ext>
    </p:extLst>
  </p:cSld>
  <p:clrMapOvr>
    <a:masterClrMapping/>
  </p:clrMapOvr>
  <p:transition xmlns:p14="http://schemas.microsoft.com/office/powerpoint/2010/main"/>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9750" y="390525"/>
            <a:ext cx="2927350" cy="83185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47700" y="390525"/>
            <a:ext cx="8629650" cy="8318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0D3475F7-B3CE-4D7A-905C-5FE5E2F69799}" type="slidenum">
              <a:rPr lang="en-US" altLang="en-US"/>
              <a:pPr/>
              <a:t>‹#›</a:t>
            </a:fld>
            <a:endParaRPr lang="en-US" altLang="en-US"/>
          </a:p>
        </p:txBody>
      </p:sp>
    </p:spTree>
    <p:extLst>
      <p:ext uri="{BB962C8B-B14F-4D97-AF65-F5344CB8AC3E}">
        <p14:creationId xmlns:p14="http://schemas.microsoft.com/office/powerpoint/2010/main" val="2701194240"/>
      </p:ext>
    </p:extLst>
  </p:cSld>
  <p:clrMapOvr>
    <a:masterClrMapping/>
  </p:clrMapOvr>
  <p:transition xmlns:p14="http://schemas.microsoft.com/office/powerpoint/2010/main"/>
</p:sldLayout>
</file>

<file path=ppt/slideLayouts/slideLayout3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Text Box 3"/>
          <p:cNvSpPr txBox="1">
            <a:spLocks noGrp="1" noChangeArrowheads="1"/>
          </p:cNvSpPr>
          <p:nvPr>
            <p:ph type="sldNum" sz="quarter" idx="10"/>
          </p:nvPr>
        </p:nvSpPr>
        <p:spPr>
          <a:ln/>
        </p:spPr>
        <p:txBody>
          <a:bodyPr/>
          <a:lstStyle>
            <a:lvl1pPr>
              <a:defRPr/>
            </a:lvl1pPr>
          </a:lstStyle>
          <a:p>
            <a:fld id="{3145E8A1-B6F4-474E-9FB0-C487FA1EDB7F}" type="slidenum">
              <a:rPr lang="en-US" altLang="en-US"/>
              <a:pPr/>
              <a:t>‹#›</a:t>
            </a:fld>
            <a:endParaRPr lang="en-US" altLang="en-US"/>
          </a:p>
        </p:txBody>
      </p:sp>
    </p:spTree>
    <p:extLst>
      <p:ext uri="{BB962C8B-B14F-4D97-AF65-F5344CB8AC3E}">
        <p14:creationId xmlns:p14="http://schemas.microsoft.com/office/powerpoint/2010/main" val="3461099582"/>
      </p:ext>
    </p:extLst>
  </p:cSld>
  <p:clrMapOvr>
    <a:masterClrMapping/>
  </p:clrMapOvr>
  <p:transition xmlns:p14="http://schemas.microsoft.com/office/powerpoint/2010/main"/>
</p:sldLayout>
</file>

<file path=ppt/slideLayouts/slideLayout3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6751CC2B-BCF1-4D6D-9DE4-44CEE38039D2}" type="slidenum">
              <a:rPr lang="en-US" altLang="en-US"/>
              <a:pPr/>
              <a:t>‹#›</a:t>
            </a:fld>
            <a:endParaRPr lang="en-US" altLang="en-US"/>
          </a:p>
        </p:txBody>
      </p:sp>
    </p:spTree>
    <p:extLst>
      <p:ext uri="{BB962C8B-B14F-4D97-AF65-F5344CB8AC3E}">
        <p14:creationId xmlns:p14="http://schemas.microsoft.com/office/powerpoint/2010/main" val="4212068657"/>
      </p:ext>
    </p:extLst>
  </p:cSld>
  <p:clrMapOvr>
    <a:masterClrMapping/>
  </p:clrMapOvr>
  <p:transition xmlns:p14="http://schemas.microsoft.com/office/powerpoint/2010/main"/>
</p:sldLayout>
</file>

<file path=ppt/slideLayouts/slideLayout3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fld id="{0E408E64-2F2F-4975-9E67-1A0986742361}" type="slidenum">
              <a:rPr lang="en-US" altLang="en-US"/>
              <a:pPr/>
              <a:t>‹#›</a:t>
            </a:fld>
            <a:endParaRPr lang="en-US" altLang="en-US"/>
          </a:p>
        </p:txBody>
      </p:sp>
    </p:spTree>
    <p:extLst>
      <p:ext uri="{BB962C8B-B14F-4D97-AF65-F5344CB8AC3E}">
        <p14:creationId xmlns:p14="http://schemas.microsoft.com/office/powerpoint/2010/main" val="2150652650"/>
      </p:ext>
    </p:extLst>
  </p:cSld>
  <p:clrMapOvr>
    <a:masterClrMapping/>
  </p:clrMapOvr>
  <p:transition xmlns:p14="http://schemas.microsoft.com/office/powerpoint/2010/main"/>
</p:sldLayout>
</file>

<file path=ppt/slideLayouts/slideLayout3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477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p:cNvSpPr txBox="1">
            <a:spLocks noGrp="1" noChangeArrowheads="1"/>
          </p:cNvSpPr>
          <p:nvPr>
            <p:ph type="sldNum" sz="quarter" idx="10"/>
          </p:nvPr>
        </p:nvSpPr>
        <p:spPr>
          <a:ln/>
        </p:spPr>
        <p:txBody>
          <a:bodyPr/>
          <a:lstStyle>
            <a:lvl1pPr>
              <a:defRPr/>
            </a:lvl1pPr>
          </a:lstStyle>
          <a:p>
            <a:fld id="{2CFC9E6F-DAE3-45D9-A27D-3ED35A9BAE3A}" type="slidenum">
              <a:rPr lang="en-US" altLang="en-US"/>
              <a:pPr/>
              <a:t>‹#›</a:t>
            </a:fld>
            <a:endParaRPr lang="en-US" altLang="en-US"/>
          </a:p>
        </p:txBody>
      </p:sp>
    </p:spTree>
    <p:extLst>
      <p:ext uri="{BB962C8B-B14F-4D97-AF65-F5344CB8AC3E}">
        <p14:creationId xmlns:p14="http://schemas.microsoft.com/office/powerpoint/2010/main" val="2643425507"/>
      </p:ext>
    </p:extLst>
  </p:cSld>
  <p:clrMapOvr>
    <a:masterClrMapping/>
  </p:clrMapOvr>
  <p:transition xmlns:p14="http://schemas.microsoft.com/office/powerpoint/2010/main"/>
</p:sldLayout>
</file>

<file path=ppt/slideLayouts/slideLayout3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3"/>
          <p:cNvSpPr txBox="1">
            <a:spLocks noGrp="1" noChangeArrowheads="1"/>
          </p:cNvSpPr>
          <p:nvPr>
            <p:ph type="sldNum" sz="quarter" idx="10"/>
          </p:nvPr>
        </p:nvSpPr>
        <p:spPr>
          <a:ln/>
        </p:spPr>
        <p:txBody>
          <a:bodyPr/>
          <a:lstStyle>
            <a:lvl1pPr>
              <a:defRPr/>
            </a:lvl1pPr>
          </a:lstStyle>
          <a:p>
            <a:fld id="{A622B1B7-B351-4296-841E-DA4670FCA2F7}" type="slidenum">
              <a:rPr lang="en-US" altLang="en-US"/>
              <a:pPr/>
              <a:t>‹#›</a:t>
            </a:fld>
            <a:endParaRPr lang="en-US" altLang="en-US"/>
          </a:p>
        </p:txBody>
      </p:sp>
    </p:spTree>
    <p:extLst>
      <p:ext uri="{BB962C8B-B14F-4D97-AF65-F5344CB8AC3E}">
        <p14:creationId xmlns:p14="http://schemas.microsoft.com/office/powerpoint/2010/main" val="99066981"/>
      </p:ext>
    </p:extLst>
  </p:cSld>
  <p:clrMapOvr>
    <a:masterClrMapping/>
  </p:clrMapOvr>
  <p:transition xmlns:p14="http://schemas.microsoft.com/office/powerpoint/2010/main"/>
</p:sldLayout>
</file>

<file path=ppt/slideLayouts/slideLayout3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p:cNvSpPr txBox="1">
            <a:spLocks noGrp="1" noChangeArrowheads="1"/>
          </p:cNvSpPr>
          <p:nvPr>
            <p:ph type="sldNum" sz="quarter" idx="10"/>
          </p:nvPr>
        </p:nvSpPr>
        <p:spPr>
          <a:ln/>
        </p:spPr>
        <p:txBody>
          <a:bodyPr/>
          <a:lstStyle>
            <a:lvl1pPr>
              <a:defRPr/>
            </a:lvl1pPr>
          </a:lstStyle>
          <a:p>
            <a:fld id="{61FE1CD6-957B-484D-A0C5-5542C6D772B0}" type="slidenum">
              <a:rPr lang="en-US" altLang="en-US"/>
              <a:pPr/>
              <a:t>‹#›</a:t>
            </a:fld>
            <a:endParaRPr lang="en-US" altLang="en-US"/>
          </a:p>
        </p:txBody>
      </p:sp>
    </p:spTree>
    <p:extLst>
      <p:ext uri="{BB962C8B-B14F-4D97-AF65-F5344CB8AC3E}">
        <p14:creationId xmlns:p14="http://schemas.microsoft.com/office/powerpoint/2010/main" val="1714287699"/>
      </p:ext>
    </p:extLst>
  </p:cSld>
  <p:clrMapOvr>
    <a:masterClrMapping/>
  </p:clrMapOvr>
  <p:transition xmlns:p14="http://schemas.microsoft.com/office/powerpoint/2010/main"/>
</p:sldLayout>
</file>

<file path=ppt/slideLayouts/slideLayout3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fld id="{3A63E40E-413A-407C-9CB0-26E7AAFE5634}" type="slidenum">
              <a:rPr lang="en-US" altLang="en-US"/>
              <a:pPr/>
              <a:t>‹#›</a:t>
            </a:fld>
            <a:endParaRPr lang="en-US" altLang="en-US"/>
          </a:p>
        </p:txBody>
      </p:sp>
    </p:spTree>
    <p:extLst>
      <p:ext uri="{BB962C8B-B14F-4D97-AF65-F5344CB8AC3E}">
        <p14:creationId xmlns:p14="http://schemas.microsoft.com/office/powerpoint/2010/main" val="765909923"/>
      </p:ext>
    </p:extLst>
  </p:cSld>
  <p:clrMapOvr>
    <a:masterClrMapping/>
  </p:clrMapOvr>
  <p:transition xmlns:p14="http://schemas.microsoft.com/office/powerpoint/2010/main"/>
</p:sldLayout>
</file>

<file path=ppt/slideLayouts/slideLayout3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87671CCF-36B0-40FA-97BB-5F6E86D4EEDF}" type="slidenum">
              <a:rPr lang="en-US" altLang="en-US"/>
              <a:pPr/>
              <a:t>‹#›</a:t>
            </a:fld>
            <a:endParaRPr lang="en-US" altLang="en-US"/>
          </a:p>
        </p:txBody>
      </p:sp>
    </p:spTree>
    <p:extLst>
      <p:ext uri="{BB962C8B-B14F-4D97-AF65-F5344CB8AC3E}">
        <p14:creationId xmlns:p14="http://schemas.microsoft.com/office/powerpoint/2010/main" val="286454995"/>
      </p:ext>
    </p:extLst>
  </p:cSld>
  <p:clrMapOvr>
    <a:masterClrMapping/>
  </p:clrMapOvr>
  <p:transition xmlns:p14="http://schemas.microsoft.com/office/powerpoint/2010/main"/>
</p:sldLayout>
</file>

<file path=ppt/slideLayouts/slideLayout3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Lucida Grand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C833C08C-87D4-4B43-8AB9-5F85803BF944}" type="slidenum">
              <a:rPr lang="en-US" altLang="en-US"/>
              <a:pPr/>
              <a:t>‹#›</a:t>
            </a:fld>
            <a:endParaRPr lang="en-US" altLang="en-US"/>
          </a:p>
        </p:txBody>
      </p:sp>
    </p:spTree>
    <p:extLst>
      <p:ext uri="{BB962C8B-B14F-4D97-AF65-F5344CB8AC3E}">
        <p14:creationId xmlns:p14="http://schemas.microsoft.com/office/powerpoint/2010/main" val="3492156031"/>
      </p:ext>
    </p:extLst>
  </p:cSld>
  <p:clrMapOvr>
    <a:masterClrMapping/>
  </p:clrMapOvr>
  <p:transition xmlns:p14="http://schemas.microsoft.com/office/powerpoint/2010/mai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Text Box 3"/>
          <p:cNvSpPr txBox="1">
            <a:spLocks noGrp="1" noChangeArrowheads="1"/>
          </p:cNvSpPr>
          <p:nvPr>
            <p:ph type="sldNum" sz="quarter" idx="10"/>
          </p:nvPr>
        </p:nvSpPr>
        <p:spPr>
          <a:ln/>
        </p:spPr>
        <p:txBody>
          <a:bodyPr/>
          <a:lstStyle>
            <a:lvl1pPr>
              <a:defRPr/>
            </a:lvl1pPr>
          </a:lstStyle>
          <a:p>
            <a:fld id="{3DCF3B91-9043-4435-86A4-AAFD90C302F9}" type="slidenum">
              <a:rPr lang="en-US" altLang="en-US"/>
              <a:pPr/>
              <a:t>‹#›</a:t>
            </a:fld>
            <a:endParaRPr lang="en-US" altLang="en-US"/>
          </a:p>
        </p:txBody>
      </p:sp>
    </p:spTree>
    <p:extLst>
      <p:ext uri="{BB962C8B-B14F-4D97-AF65-F5344CB8AC3E}">
        <p14:creationId xmlns:p14="http://schemas.microsoft.com/office/powerpoint/2010/main" val="1124305386"/>
      </p:ext>
    </p:extLst>
  </p:cSld>
  <p:clrMapOvr>
    <a:masterClrMapping/>
  </p:clrMapOvr>
  <p:transition xmlns:p14="http://schemas.microsoft.com/office/powerpoint/2010/main"/>
</p:sldLayout>
</file>

<file path=ppt/slideLayouts/slideLayout3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C26A354C-E82D-4743-9D63-C06CA5FCEF25}" type="slidenum">
              <a:rPr lang="en-US" altLang="en-US"/>
              <a:pPr/>
              <a:t>‹#›</a:t>
            </a:fld>
            <a:endParaRPr lang="en-US" altLang="en-US"/>
          </a:p>
        </p:txBody>
      </p:sp>
    </p:spTree>
    <p:extLst>
      <p:ext uri="{BB962C8B-B14F-4D97-AF65-F5344CB8AC3E}">
        <p14:creationId xmlns:p14="http://schemas.microsoft.com/office/powerpoint/2010/main" val="571830693"/>
      </p:ext>
    </p:extLst>
  </p:cSld>
  <p:clrMapOvr>
    <a:masterClrMapping/>
  </p:clrMapOvr>
  <p:transition xmlns:p14="http://schemas.microsoft.com/office/powerpoint/2010/main"/>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9750" y="390525"/>
            <a:ext cx="2927350" cy="83185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47700" y="390525"/>
            <a:ext cx="8629650" cy="8318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87ECB5C4-0DF7-42AC-B76E-6AB6CECE1A60}" type="slidenum">
              <a:rPr lang="en-US" altLang="en-US"/>
              <a:pPr/>
              <a:t>‹#›</a:t>
            </a:fld>
            <a:endParaRPr lang="en-US" altLang="en-US"/>
          </a:p>
        </p:txBody>
      </p:sp>
    </p:spTree>
    <p:extLst>
      <p:ext uri="{BB962C8B-B14F-4D97-AF65-F5344CB8AC3E}">
        <p14:creationId xmlns:p14="http://schemas.microsoft.com/office/powerpoint/2010/main" val="129368978"/>
      </p:ext>
    </p:extLst>
  </p:cSld>
  <p:clrMapOvr>
    <a:masterClrMapping/>
  </p:clrMapOvr>
  <p:transition xmlns:p14="http://schemas.microsoft.com/office/powerpoint/2010/main"/>
</p:sldLayout>
</file>

<file path=ppt/slideLayouts/slideLayout3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Text Box 3"/>
          <p:cNvSpPr txBox="1">
            <a:spLocks noGrp="1" noChangeArrowheads="1"/>
          </p:cNvSpPr>
          <p:nvPr>
            <p:ph type="sldNum" sz="quarter" idx="10"/>
          </p:nvPr>
        </p:nvSpPr>
        <p:spPr>
          <a:ln/>
        </p:spPr>
        <p:txBody>
          <a:bodyPr/>
          <a:lstStyle>
            <a:lvl1pPr>
              <a:defRPr/>
            </a:lvl1pPr>
          </a:lstStyle>
          <a:p>
            <a:fld id="{E08E06F4-44BD-45E9-A84C-0342C35F4FBC}" type="slidenum">
              <a:rPr lang="en-US" altLang="en-US"/>
              <a:pPr/>
              <a:t>‹#›</a:t>
            </a:fld>
            <a:endParaRPr lang="en-US" altLang="en-US"/>
          </a:p>
        </p:txBody>
      </p:sp>
    </p:spTree>
    <p:extLst>
      <p:ext uri="{BB962C8B-B14F-4D97-AF65-F5344CB8AC3E}">
        <p14:creationId xmlns:p14="http://schemas.microsoft.com/office/powerpoint/2010/main" val="604582239"/>
      </p:ext>
    </p:extLst>
  </p:cSld>
  <p:clrMapOvr>
    <a:masterClrMapping/>
  </p:clrMapOvr>
  <p:transition xmlns:p14="http://schemas.microsoft.com/office/powerpoint/2010/main"/>
</p:sldLayout>
</file>

<file path=ppt/slideLayouts/slideLayout3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F47DCDA7-750D-4BC5-A2D7-75FAC0FE2412}" type="slidenum">
              <a:rPr lang="en-US" altLang="en-US"/>
              <a:pPr/>
              <a:t>‹#›</a:t>
            </a:fld>
            <a:endParaRPr lang="en-US" altLang="en-US"/>
          </a:p>
        </p:txBody>
      </p:sp>
    </p:spTree>
    <p:extLst>
      <p:ext uri="{BB962C8B-B14F-4D97-AF65-F5344CB8AC3E}">
        <p14:creationId xmlns:p14="http://schemas.microsoft.com/office/powerpoint/2010/main" val="3535603068"/>
      </p:ext>
    </p:extLst>
  </p:cSld>
  <p:clrMapOvr>
    <a:masterClrMapping/>
  </p:clrMapOvr>
  <p:transition xmlns:p14="http://schemas.microsoft.com/office/powerpoint/2010/main"/>
</p:sldLayout>
</file>

<file path=ppt/slideLayouts/slideLayout3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fld id="{932DFF05-0BDC-4A9F-9181-66BF8C390D8E}" type="slidenum">
              <a:rPr lang="en-US" altLang="en-US"/>
              <a:pPr/>
              <a:t>‹#›</a:t>
            </a:fld>
            <a:endParaRPr lang="en-US" altLang="en-US"/>
          </a:p>
        </p:txBody>
      </p:sp>
    </p:spTree>
    <p:extLst>
      <p:ext uri="{BB962C8B-B14F-4D97-AF65-F5344CB8AC3E}">
        <p14:creationId xmlns:p14="http://schemas.microsoft.com/office/powerpoint/2010/main" val="4085950742"/>
      </p:ext>
    </p:extLst>
  </p:cSld>
  <p:clrMapOvr>
    <a:masterClrMapping/>
  </p:clrMapOvr>
  <p:transition xmlns:p14="http://schemas.microsoft.com/office/powerpoint/2010/main"/>
</p:sldLayout>
</file>

<file path=ppt/slideLayouts/slideLayout3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477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p:cNvSpPr txBox="1">
            <a:spLocks noGrp="1" noChangeArrowheads="1"/>
          </p:cNvSpPr>
          <p:nvPr>
            <p:ph type="sldNum" sz="quarter" idx="10"/>
          </p:nvPr>
        </p:nvSpPr>
        <p:spPr>
          <a:ln/>
        </p:spPr>
        <p:txBody>
          <a:bodyPr/>
          <a:lstStyle>
            <a:lvl1pPr>
              <a:defRPr/>
            </a:lvl1pPr>
          </a:lstStyle>
          <a:p>
            <a:fld id="{30D5D1A0-C848-4AE5-BF6D-A276B4275F1F}" type="slidenum">
              <a:rPr lang="en-US" altLang="en-US"/>
              <a:pPr/>
              <a:t>‹#›</a:t>
            </a:fld>
            <a:endParaRPr lang="en-US" altLang="en-US"/>
          </a:p>
        </p:txBody>
      </p:sp>
    </p:spTree>
    <p:extLst>
      <p:ext uri="{BB962C8B-B14F-4D97-AF65-F5344CB8AC3E}">
        <p14:creationId xmlns:p14="http://schemas.microsoft.com/office/powerpoint/2010/main" val="1231958898"/>
      </p:ext>
    </p:extLst>
  </p:cSld>
  <p:clrMapOvr>
    <a:masterClrMapping/>
  </p:clrMapOvr>
  <p:transition xmlns:p14="http://schemas.microsoft.com/office/powerpoint/2010/main"/>
</p:sldLayout>
</file>

<file path=ppt/slideLayouts/slideLayout3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3"/>
          <p:cNvSpPr txBox="1">
            <a:spLocks noGrp="1" noChangeArrowheads="1"/>
          </p:cNvSpPr>
          <p:nvPr>
            <p:ph type="sldNum" sz="quarter" idx="10"/>
          </p:nvPr>
        </p:nvSpPr>
        <p:spPr>
          <a:ln/>
        </p:spPr>
        <p:txBody>
          <a:bodyPr/>
          <a:lstStyle>
            <a:lvl1pPr>
              <a:defRPr/>
            </a:lvl1pPr>
          </a:lstStyle>
          <a:p>
            <a:fld id="{B2FC0507-B887-4FEB-B501-97631192E934}" type="slidenum">
              <a:rPr lang="en-US" altLang="en-US"/>
              <a:pPr/>
              <a:t>‹#›</a:t>
            </a:fld>
            <a:endParaRPr lang="en-US" altLang="en-US"/>
          </a:p>
        </p:txBody>
      </p:sp>
    </p:spTree>
    <p:extLst>
      <p:ext uri="{BB962C8B-B14F-4D97-AF65-F5344CB8AC3E}">
        <p14:creationId xmlns:p14="http://schemas.microsoft.com/office/powerpoint/2010/main" val="1636786229"/>
      </p:ext>
    </p:extLst>
  </p:cSld>
  <p:clrMapOvr>
    <a:masterClrMapping/>
  </p:clrMapOvr>
  <p:transition xmlns:p14="http://schemas.microsoft.com/office/powerpoint/2010/main"/>
</p:sldLayout>
</file>

<file path=ppt/slideLayouts/slideLayout3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p:cNvSpPr txBox="1">
            <a:spLocks noGrp="1" noChangeArrowheads="1"/>
          </p:cNvSpPr>
          <p:nvPr>
            <p:ph type="sldNum" sz="quarter" idx="10"/>
          </p:nvPr>
        </p:nvSpPr>
        <p:spPr>
          <a:ln/>
        </p:spPr>
        <p:txBody>
          <a:bodyPr/>
          <a:lstStyle>
            <a:lvl1pPr>
              <a:defRPr/>
            </a:lvl1pPr>
          </a:lstStyle>
          <a:p>
            <a:fld id="{2282F3E3-0B6C-4402-8EEC-841C17DA6367}" type="slidenum">
              <a:rPr lang="en-US" altLang="en-US"/>
              <a:pPr/>
              <a:t>‹#›</a:t>
            </a:fld>
            <a:endParaRPr lang="en-US" altLang="en-US"/>
          </a:p>
        </p:txBody>
      </p:sp>
    </p:spTree>
    <p:extLst>
      <p:ext uri="{BB962C8B-B14F-4D97-AF65-F5344CB8AC3E}">
        <p14:creationId xmlns:p14="http://schemas.microsoft.com/office/powerpoint/2010/main" val="1281319400"/>
      </p:ext>
    </p:extLst>
  </p:cSld>
  <p:clrMapOvr>
    <a:masterClrMapping/>
  </p:clrMapOvr>
  <p:transition xmlns:p14="http://schemas.microsoft.com/office/powerpoint/2010/main"/>
</p:sldLayout>
</file>

<file path=ppt/slideLayouts/slideLayout3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fld id="{7F2BBC5A-B2AD-4538-8FBB-13D160100FE3}" type="slidenum">
              <a:rPr lang="en-US" altLang="en-US"/>
              <a:pPr/>
              <a:t>‹#›</a:t>
            </a:fld>
            <a:endParaRPr lang="en-US" altLang="en-US"/>
          </a:p>
        </p:txBody>
      </p:sp>
    </p:spTree>
    <p:extLst>
      <p:ext uri="{BB962C8B-B14F-4D97-AF65-F5344CB8AC3E}">
        <p14:creationId xmlns:p14="http://schemas.microsoft.com/office/powerpoint/2010/main" val="2806516484"/>
      </p:ext>
    </p:extLst>
  </p:cSld>
  <p:clrMapOvr>
    <a:masterClrMapping/>
  </p:clrMapOvr>
  <p:transition xmlns:p14="http://schemas.microsoft.com/office/powerpoint/2010/main"/>
</p:sldLayout>
</file>

<file path=ppt/slideLayouts/slideLayout3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746744C5-A9CF-4A85-899D-DA8E7329D543}" type="slidenum">
              <a:rPr lang="en-US" altLang="en-US"/>
              <a:pPr/>
              <a:t>‹#›</a:t>
            </a:fld>
            <a:endParaRPr lang="en-US" altLang="en-US"/>
          </a:p>
        </p:txBody>
      </p:sp>
    </p:spTree>
    <p:extLst>
      <p:ext uri="{BB962C8B-B14F-4D97-AF65-F5344CB8AC3E}">
        <p14:creationId xmlns:p14="http://schemas.microsoft.com/office/powerpoint/2010/main" val="1047069526"/>
      </p:ext>
    </p:extLst>
  </p:cSld>
  <p:clrMapOvr>
    <a:masterClrMapping/>
  </p:clrMapOvr>
  <p:transition xmlns:p14="http://schemas.microsoft.com/office/powerpoint/2010/mai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F16812AB-6CB5-48AC-A214-182AF0C59511}" type="slidenum">
              <a:rPr lang="en-US" altLang="en-US"/>
              <a:pPr/>
              <a:t>‹#›</a:t>
            </a:fld>
            <a:endParaRPr lang="en-US" altLang="en-US"/>
          </a:p>
        </p:txBody>
      </p:sp>
    </p:spTree>
    <p:extLst>
      <p:ext uri="{BB962C8B-B14F-4D97-AF65-F5344CB8AC3E}">
        <p14:creationId xmlns:p14="http://schemas.microsoft.com/office/powerpoint/2010/main" val="1423314937"/>
      </p:ext>
    </p:extLst>
  </p:cSld>
  <p:clrMapOvr>
    <a:masterClrMapping/>
  </p:clrMapOvr>
  <p:transition xmlns:p14="http://schemas.microsoft.com/office/powerpoint/2010/main"/>
</p:sldLayout>
</file>

<file path=ppt/slideLayouts/slideLayout3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Lucida Grand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6632C053-A30F-4226-A0B2-477C603434CD}" type="slidenum">
              <a:rPr lang="en-US" altLang="en-US"/>
              <a:pPr/>
              <a:t>‹#›</a:t>
            </a:fld>
            <a:endParaRPr lang="en-US" altLang="en-US"/>
          </a:p>
        </p:txBody>
      </p:sp>
    </p:spTree>
    <p:extLst>
      <p:ext uri="{BB962C8B-B14F-4D97-AF65-F5344CB8AC3E}">
        <p14:creationId xmlns:p14="http://schemas.microsoft.com/office/powerpoint/2010/main" val="751156829"/>
      </p:ext>
    </p:extLst>
  </p:cSld>
  <p:clrMapOvr>
    <a:masterClrMapping/>
  </p:clrMapOvr>
  <p:transition xmlns:p14="http://schemas.microsoft.com/office/powerpoint/2010/main"/>
</p:sldLayout>
</file>

<file path=ppt/slideLayouts/slideLayout3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C31CA254-A4DE-4661-91AA-09B390300FC1}" type="slidenum">
              <a:rPr lang="en-US" altLang="en-US"/>
              <a:pPr/>
              <a:t>‹#›</a:t>
            </a:fld>
            <a:endParaRPr lang="en-US" altLang="en-US"/>
          </a:p>
        </p:txBody>
      </p:sp>
    </p:spTree>
    <p:extLst>
      <p:ext uri="{BB962C8B-B14F-4D97-AF65-F5344CB8AC3E}">
        <p14:creationId xmlns:p14="http://schemas.microsoft.com/office/powerpoint/2010/main" val="3823026202"/>
      </p:ext>
    </p:extLst>
  </p:cSld>
  <p:clrMapOvr>
    <a:masterClrMapping/>
  </p:clrMapOvr>
  <p:transition xmlns:p14="http://schemas.microsoft.com/office/powerpoint/2010/main"/>
</p:sldLayout>
</file>

<file path=ppt/slideLayouts/slideLayout3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9750" y="390525"/>
            <a:ext cx="2927350" cy="83185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47700" y="390525"/>
            <a:ext cx="8629650" cy="8318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A7553DA5-83F7-4A3D-9EA0-920091E723E9}" type="slidenum">
              <a:rPr lang="en-US" altLang="en-US"/>
              <a:pPr/>
              <a:t>‹#›</a:t>
            </a:fld>
            <a:endParaRPr lang="en-US" altLang="en-US"/>
          </a:p>
        </p:txBody>
      </p:sp>
    </p:spTree>
    <p:extLst>
      <p:ext uri="{BB962C8B-B14F-4D97-AF65-F5344CB8AC3E}">
        <p14:creationId xmlns:p14="http://schemas.microsoft.com/office/powerpoint/2010/main" val="3739090717"/>
      </p:ext>
    </p:extLst>
  </p:cSld>
  <p:clrMapOvr>
    <a:masterClrMapping/>
  </p:clrMapOvr>
  <p:transition xmlns:p14="http://schemas.microsoft.com/office/powerpoint/2010/main"/>
</p:sldLayout>
</file>

<file path=ppt/slideLayouts/slideLayout3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Text Box 3"/>
          <p:cNvSpPr txBox="1">
            <a:spLocks noGrp="1" noChangeArrowheads="1"/>
          </p:cNvSpPr>
          <p:nvPr>
            <p:ph type="sldNum" sz="quarter" idx="10"/>
          </p:nvPr>
        </p:nvSpPr>
        <p:spPr>
          <a:ln/>
        </p:spPr>
        <p:txBody>
          <a:bodyPr/>
          <a:lstStyle>
            <a:lvl1pPr>
              <a:defRPr/>
            </a:lvl1pPr>
          </a:lstStyle>
          <a:p>
            <a:fld id="{A57BEC46-5BD2-481B-9FF5-94FF60AA0AE8}" type="slidenum">
              <a:rPr lang="en-US" altLang="en-US"/>
              <a:pPr/>
              <a:t>‹#›</a:t>
            </a:fld>
            <a:endParaRPr lang="en-US" altLang="en-US"/>
          </a:p>
        </p:txBody>
      </p:sp>
    </p:spTree>
    <p:extLst>
      <p:ext uri="{BB962C8B-B14F-4D97-AF65-F5344CB8AC3E}">
        <p14:creationId xmlns:p14="http://schemas.microsoft.com/office/powerpoint/2010/main" val="3268297701"/>
      </p:ext>
    </p:extLst>
  </p:cSld>
  <p:clrMapOvr>
    <a:masterClrMapping/>
  </p:clrMapOvr>
  <p:transition xmlns:p14="http://schemas.microsoft.com/office/powerpoint/2010/main"/>
</p:sldLayout>
</file>

<file path=ppt/slideLayouts/slideLayout3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F3600EC3-DAB7-44FF-BD5D-A969CDA29C21}" type="slidenum">
              <a:rPr lang="en-US" altLang="en-US"/>
              <a:pPr/>
              <a:t>‹#›</a:t>
            </a:fld>
            <a:endParaRPr lang="en-US" altLang="en-US"/>
          </a:p>
        </p:txBody>
      </p:sp>
    </p:spTree>
    <p:extLst>
      <p:ext uri="{BB962C8B-B14F-4D97-AF65-F5344CB8AC3E}">
        <p14:creationId xmlns:p14="http://schemas.microsoft.com/office/powerpoint/2010/main" val="4146811365"/>
      </p:ext>
    </p:extLst>
  </p:cSld>
  <p:clrMapOvr>
    <a:masterClrMapping/>
  </p:clrMapOvr>
  <p:transition xmlns:p14="http://schemas.microsoft.com/office/powerpoint/2010/main"/>
</p:sldLayout>
</file>

<file path=ppt/slideLayouts/slideLayout3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fld id="{A150521F-3D53-47A4-892A-7AB1A1E8CD2E}" type="slidenum">
              <a:rPr lang="en-US" altLang="en-US"/>
              <a:pPr/>
              <a:t>‹#›</a:t>
            </a:fld>
            <a:endParaRPr lang="en-US" altLang="en-US"/>
          </a:p>
        </p:txBody>
      </p:sp>
    </p:spTree>
    <p:extLst>
      <p:ext uri="{BB962C8B-B14F-4D97-AF65-F5344CB8AC3E}">
        <p14:creationId xmlns:p14="http://schemas.microsoft.com/office/powerpoint/2010/main" val="1109176390"/>
      </p:ext>
    </p:extLst>
  </p:cSld>
  <p:clrMapOvr>
    <a:masterClrMapping/>
  </p:clrMapOvr>
  <p:transition xmlns:p14="http://schemas.microsoft.com/office/powerpoint/2010/main"/>
</p:sldLayout>
</file>

<file path=ppt/slideLayouts/slideLayout3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477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p:cNvSpPr txBox="1">
            <a:spLocks noGrp="1" noChangeArrowheads="1"/>
          </p:cNvSpPr>
          <p:nvPr>
            <p:ph type="sldNum" sz="quarter" idx="10"/>
          </p:nvPr>
        </p:nvSpPr>
        <p:spPr>
          <a:ln/>
        </p:spPr>
        <p:txBody>
          <a:bodyPr/>
          <a:lstStyle>
            <a:lvl1pPr>
              <a:defRPr/>
            </a:lvl1pPr>
          </a:lstStyle>
          <a:p>
            <a:fld id="{ADE7978C-2625-4D97-8057-3BF3760888A3}" type="slidenum">
              <a:rPr lang="en-US" altLang="en-US"/>
              <a:pPr/>
              <a:t>‹#›</a:t>
            </a:fld>
            <a:endParaRPr lang="en-US" altLang="en-US"/>
          </a:p>
        </p:txBody>
      </p:sp>
    </p:spTree>
    <p:extLst>
      <p:ext uri="{BB962C8B-B14F-4D97-AF65-F5344CB8AC3E}">
        <p14:creationId xmlns:p14="http://schemas.microsoft.com/office/powerpoint/2010/main" val="3743960057"/>
      </p:ext>
    </p:extLst>
  </p:cSld>
  <p:clrMapOvr>
    <a:masterClrMapping/>
  </p:clrMapOvr>
  <p:transition xmlns:p14="http://schemas.microsoft.com/office/powerpoint/2010/main"/>
</p:sldLayout>
</file>

<file path=ppt/slideLayouts/slideLayout3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3"/>
          <p:cNvSpPr txBox="1">
            <a:spLocks noGrp="1" noChangeArrowheads="1"/>
          </p:cNvSpPr>
          <p:nvPr>
            <p:ph type="sldNum" sz="quarter" idx="10"/>
          </p:nvPr>
        </p:nvSpPr>
        <p:spPr>
          <a:ln/>
        </p:spPr>
        <p:txBody>
          <a:bodyPr/>
          <a:lstStyle>
            <a:lvl1pPr>
              <a:defRPr/>
            </a:lvl1pPr>
          </a:lstStyle>
          <a:p>
            <a:fld id="{E0AA7418-4164-4BCF-A8E6-945B64381D14}" type="slidenum">
              <a:rPr lang="en-US" altLang="en-US"/>
              <a:pPr/>
              <a:t>‹#›</a:t>
            </a:fld>
            <a:endParaRPr lang="en-US" altLang="en-US"/>
          </a:p>
        </p:txBody>
      </p:sp>
    </p:spTree>
    <p:extLst>
      <p:ext uri="{BB962C8B-B14F-4D97-AF65-F5344CB8AC3E}">
        <p14:creationId xmlns:p14="http://schemas.microsoft.com/office/powerpoint/2010/main" val="1890803025"/>
      </p:ext>
    </p:extLst>
  </p:cSld>
  <p:clrMapOvr>
    <a:masterClrMapping/>
  </p:clrMapOvr>
  <p:transition xmlns:p14="http://schemas.microsoft.com/office/powerpoint/2010/main"/>
</p:sldLayout>
</file>

<file path=ppt/slideLayouts/slideLayout3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p:cNvSpPr txBox="1">
            <a:spLocks noGrp="1" noChangeArrowheads="1"/>
          </p:cNvSpPr>
          <p:nvPr>
            <p:ph type="sldNum" sz="quarter" idx="10"/>
          </p:nvPr>
        </p:nvSpPr>
        <p:spPr>
          <a:ln/>
        </p:spPr>
        <p:txBody>
          <a:bodyPr/>
          <a:lstStyle>
            <a:lvl1pPr>
              <a:defRPr/>
            </a:lvl1pPr>
          </a:lstStyle>
          <a:p>
            <a:fld id="{F6F94D17-74D4-492E-A50B-3E648BA693B0}" type="slidenum">
              <a:rPr lang="en-US" altLang="en-US"/>
              <a:pPr/>
              <a:t>‹#›</a:t>
            </a:fld>
            <a:endParaRPr lang="en-US" altLang="en-US"/>
          </a:p>
        </p:txBody>
      </p:sp>
    </p:spTree>
    <p:extLst>
      <p:ext uri="{BB962C8B-B14F-4D97-AF65-F5344CB8AC3E}">
        <p14:creationId xmlns:p14="http://schemas.microsoft.com/office/powerpoint/2010/main" val="597010093"/>
      </p:ext>
    </p:extLst>
  </p:cSld>
  <p:clrMapOvr>
    <a:masterClrMapping/>
  </p:clrMapOvr>
  <p:transition xmlns:p14="http://schemas.microsoft.com/office/powerpoint/2010/main"/>
</p:sldLayout>
</file>

<file path=ppt/slideLayouts/slideLayout3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fld id="{C0E4E2F4-1B73-47F3-A309-4DE886248DDF}" type="slidenum">
              <a:rPr lang="en-US" altLang="en-US"/>
              <a:pPr/>
              <a:t>‹#›</a:t>
            </a:fld>
            <a:endParaRPr lang="en-US" altLang="en-US"/>
          </a:p>
        </p:txBody>
      </p:sp>
    </p:spTree>
    <p:extLst>
      <p:ext uri="{BB962C8B-B14F-4D97-AF65-F5344CB8AC3E}">
        <p14:creationId xmlns:p14="http://schemas.microsoft.com/office/powerpoint/2010/main" val="2114280217"/>
      </p:ext>
    </p:extLst>
  </p:cSld>
  <p:clrMapOvr>
    <a:masterClrMapping/>
  </p:clrMapOvr>
  <p:transition xmlns:p14="http://schemas.microsoft.com/office/powerpoint/2010/mai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fld id="{3CACFACA-4429-4465-A10E-F5132374CD54}" type="slidenum">
              <a:rPr lang="en-US" altLang="en-US"/>
              <a:pPr/>
              <a:t>‹#›</a:t>
            </a:fld>
            <a:endParaRPr lang="en-US" altLang="en-US"/>
          </a:p>
        </p:txBody>
      </p:sp>
    </p:spTree>
    <p:extLst>
      <p:ext uri="{BB962C8B-B14F-4D97-AF65-F5344CB8AC3E}">
        <p14:creationId xmlns:p14="http://schemas.microsoft.com/office/powerpoint/2010/main" val="3130159922"/>
      </p:ext>
    </p:extLst>
  </p:cSld>
  <p:clrMapOvr>
    <a:masterClrMapping/>
  </p:clrMapOvr>
  <p:transition xmlns:p14="http://schemas.microsoft.com/office/powerpoint/2010/main"/>
</p:sldLayout>
</file>

<file path=ppt/slideLayouts/slideLayout3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F253A946-8B0C-4015-9575-195AFDE2D0CE}" type="slidenum">
              <a:rPr lang="en-US" altLang="en-US"/>
              <a:pPr/>
              <a:t>‹#›</a:t>
            </a:fld>
            <a:endParaRPr lang="en-US" altLang="en-US"/>
          </a:p>
        </p:txBody>
      </p:sp>
    </p:spTree>
    <p:extLst>
      <p:ext uri="{BB962C8B-B14F-4D97-AF65-F5344CB8AC3E}">
        <p14:creationId xmlns:p14="http://schemas.microsoft.com/office/powerpoint/2010/main" val="971074136"/>
      </p:ext>
    </p:extLst>
  </p:cSld>
  <p:clrMapOvr>
    <a:masterClrMapping/>
  </p:clrMapOvr>
  <p:transition xmlns:p14="http://schemas.microsoft.com/office/powerpoint/2010/main"/>
</p:sldLayout>
</file>

<file path=ppt/slideLayouts/slideLayout3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Lucida Grand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1AF6C22E-D271-4474-8D8F-D62E7EF57D61}" type="slidenum">
              <a:rPr lang="en-US" altLang="en-US"/>
              <a:pPr/>
              <a:t>‹#›</a:t>
            </a:fld>
            <a:endParaRPr lang="en-US" altLang="en-US"/>
          </a:p>
        </p:txBody>
      </p:sp>
    </p:spTree>
    <p:extLst>
      <p:ext uri="{BB962C8B-B14F-4D97-AF65-F5344CB8AC3E}">
        <p14:creationId xmlns:p14="http://schemas.microsoft.com/office/powerpoint/2010/main" val="827827916"/>
      </p:ext>
    </p:extLst>
  </p:cSld>
  <p:clrMapOvr>
    <a:masterClrMapping/>
  </p:clrMapOvr>
  <p:transition xmlns:p14="http://schemas.microsoft.com/office/powerpoint/2010/main"/>
</p:sldLayout>
</file>

<file path=ppt/slideLayouts/slideLayout3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DC4BDE42-95F3-4BB9-88CD-4CB4E15D1949}" type="slidenum">
              <a:rPr lang="en-US" altLang="en-US"/>
              <a:pPr/>
              <a:t>‹#›</a:t>
            </a:fld>
            <a:endParaRPr lang="en-US" altLang="en-US"/>
          </a:p>
        </p:txBody>
      </p:sp>
    </p:spTree>
    <p:extLst>
      <p:ext uri="{BB962C8B-B14F-4D97-AF65-F5344CB8AC3E}">
        <p14:creationId xmlns:p14="http://schemas.microsoft.com/office/powerpoint/2010/main" val="1717386282"/>
      </p:ext>
    </p:extLst>
  </p:cSld>
  <p:clrMapOvr>
    <a:masterClrMapping/>
  </p:clrMapOvr>
  <p:transition xmlns:p14="http://schemas.microsoft.com/office/powerpoint/2010/main"/>
</p:sldLayout>
</file>

<file path=ppt/slideLayouts/slideLayout3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9750" y="390525"/>
            <a:ext cx="2927350" cy="83185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47700" y="390525"/>
            <a:ext cx="8629650" cy="8318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10FD28C3-BDC9-432D-B3C1-DCBB3960F0FF}" type="slidenum">
              <a:rPr lang="en-US" altLang="en-US"/>
              <a:pPr/>
              <a:t>‹#›</a:t>
            </a:fld>
            <a:endParaRPr lang="en-US" altLang="en-US"/>
          </a:p>
        </p:txBody>
      </p:sp>
    </p:spTree>
    <p:extLst>
      <p:ext uri="{BB962C8B-B14F-4D97-AF65-F5344CB8AC3E}">
        <p14:creationId xmlns:p14="http://schemas.microsoft.com/office/powerpoint/2010/main" val="2972553210"/>
      </p:ext>
    </p:extLst>
  </p:cSld>
  <p:clrMapOvr>
    <a:masterClrMapping/>
  </p:clrMapOvr>
  <p:transition xmlns:p14="http://schemas.microsoft.com/office/powerpoint/2010/main"/>
</p:sldLayout>
</file>

<file path=ppt/slideLayouts/slideLayout3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Text Box 3"/>
          <p:cNvSpPr txBox="1">
            <a:spLocks noGrp="1" noChangeArrowheads="1"/>
          </p:cNvSpPr>
          <p:nvPr>
            <p:ph type="sldNum" sz="quarter" idx="10"/>
          </p:nvPr>
        </p:nvSpPr>
        <p:spPr>
          <a:ln/>
        </p:spPr>
        <p:txBody>
          <a:bodyPr/>
          <a:lstStyle>
            <a:lvl1pPr>
              <a:defRPr/>
            </a:lvl1pPr>
          </a:lstStyle>
          <a:p>
            <a:fld id="{1E440F1D-CF7B-40EE-9CD4-88EC57ED6D11}" type="slidenum">
              <a:rPr lang="en-US" altLang="en-US"/>
              <a:pPr/>
              <a:t>‹#›</a:t>
            </a:fld>
            <a:endParaRPr lang="en-US" altLang="en-US"/>
          </a:p>
        </p:txBody>
      </p:sp>
    </p:spTree>
    <p:extLst>
      <p:ext uri="{BB962C8B-B14F-4D97-AF65-F5344CB8AC3E}">
        <p14:creationId xmlns:p14="http://schemas.microsoft.com/office/powerpoint/2010/main" val="312005882"/>
      </p:ext>
    </p:extLst>
  </p:cSld>
  <p:clrMapOvr>
    <a:masterClrMapping/>
  </p:clrMapOvr>
  <p:transition xmlns:p14="http://schemas.microsoft.com/office/powerpoint/2010/main"/>
</p:sldLayout>
</file>

<file path=ppt/slideLayouts/slideLayout3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3A07F1C7-3087-4000-81D8-D19D591B544F}" type="slidenum">
              <a:rPr lang="en-US" altLang="en-US"/>
              <a:pPr/>
              <a:t>‹#›</a:t>
            </a:fld>
            <a:endParaRPr lang="en-US" altLang="en-US"/>
          </a:p>
        </p:txBody>
      </p:sp>
    </p:spTree>
    <p:extLst>
      <p:ext uri="{BB962C8B-B14F-4D97-AF65-F5344CB8AC3E}">
        <p14:creationId xmlns:p14="http://schemas.microsoft.com/office/powerpoint/2010/main" val="1639728312"/>
      </p:ext>
    </p:extLst>
  </p:cSld>
  <p:clrMapOvr>
    <a:masterClrMapping/>
  </p:clrMapOvr>
  <p:transition xmlns:p14="http://schemas.microsoft.com/office/powerpoint/2010/main"/>
</p:sldLayout>
</file>

<file path=ppt/slideLayouts/slideLayout3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fld id="{E1C3EE04-6E23-4A47-B96E-C119E0B486BC}" type="slidenum">
              <a:rPr lang="en-US" altLang="en-US"/>
              <a:pPr/>
              <a:t>‹#›</a:t>
            </a:fld>
            <a:endParaRPr lang="en-US" altLang="en-US"/>
          </a:p>
        </p:txBody>
      </p:sp>
    </p:spTree>
    <p:extLst>
      <p:ext uri="{BB962C8B-B14F-4D97-AF65-F5344CB8AC3E}">
        <p14:creationId xmlns:p14="http://schemas.microsoft.com/office/powerpoint/2010/main" val="3901644449"/>
      </p:ext>
    </p:extLst>
  </p:cSld>
  <p:clrMapOvr>
    <a:masterClrMapping/>
  </p:clrMapOvr>
  <p:transition xmlns:p14="http://schemas.microsoft.com/office/powerpoint/2010/main"/>
</p:sldLayout>
</file>

<file path=ppt/slideLayouts/slideLayout3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477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p:cNvSpPr txBox="1">
            <a:spLocks noGrp="1" noChangeArrowheads="1"/>
          </p:cNvSpPr>
          <p:nvPr>
            <p:ph type="sldNum" sz="quarter" idx="10"/>
          </p:nvPr>
        </p:nvSpPr>
        <p:spPr>
          <a:ln/>
        </p:spPr>
        <p:txBody>
          <a:bodyPr/>
          <a:lstStyle>
            <a:lvl1pPr>
              <a:defRPr/>
            </a:lvl1pPr>
          </a:lstStyle>
          <a:p>
            <a:fld id="{88C46118-3B98-452F-B17C-8E68BC31DDED}" type="slidenum">
              <a:rPr lang="en-US" altLang="en-US"/>
              <a:pPr/>
              <a:t>‹#›</a:t>
            </a:fld>
            <a:endParaRPr lang="en-US" altLang="en-US"/>
          </a:p>
        </p:txBody>
      </p:sp>
    </p:spTree>
    <p:extLst>
      <p:ext uri="{BB962C8B-B14F-4D97-AF65-F5344CB8AC3E}">
        <p14:creationId xmlns:p14="http://schemas.microsoft.com/office/powerpoint/2010/main" val="2454441553"/>
      </p:ext>
    </p:extLst>
  </p:cSld>
  <p:clrMapOvr>
    <a:masterClrMapping/>
  </p:clrMapOvr>
  <p:transition xmlns:p14="http://schemas.microsoft.com/office/powerpoint/2010/main"/>
</p:sldLayout>
</file>

<file path=ppt/slideLayouts/slideLayout3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3"/>
          <p:cNvSpPr txBox="1">
            <a:spLocks noGrp="1" noChangeArrowheads="1"/>
          </p:cNvSpPr>
          <p:nvPr>
            <p:ph type="sldNum" sz="quarter" idx="10"/>
          </p:nvPr>
        </p:nvSpPr>
        <p:spPr>
          <a:ln/>
        </p:spPr>
        <p:txBody>
          <a:bodyPr/>
          <a:lstStyle>
            <a:lvl1pPr>
              <a:defRPr/>
            </a:lvl1pPr>
          </a:lstStyle>
          <a:p>
            <a:fld id="{2D13A65A-C355-42EA-80AA-5542B4F93B4D}" type="slidenum">
              <a:rPr lang="en-US" altLang="en-US"/>
              <a:pPr/>
              <a:t>‹#›</a:t>
            </a:fld>
            <a:endParaRPr lang="en-US" altLang="en-US"/>
          </a:p>
        </p:txBody>
      </p:sp>
    </p:spTree>
    <p:extLst>
      <p:ext uri="{BB962C8B-B14F-4D97-AF65-F5344CB8AC3E}">
        <p14:creationId xmlns:p14="http://schemas.microsoft.com/office/powerpoint/2010/main" val="2529955169"/>
      </p:ext>
    </p:extLst>
  </p:cSld>
  <p:clrMapOvr>
    <a:masterClrMapping/>
  </p:clrMapOvr>
  <p:transition xmlns:p14="http://schemas.microsoft.com/office/powerpoint/2010/main"/>
</p:sldLayout>
</file>

<file path=ppt/slideLayouts/slideLayout3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p:cNvSpPr txBox="1">
            <a:spLocks noGrp="1" noChangeArrowheads="1"/>
          </p:cNvSpPr>
          <p:nvPr>
            <p:ph type="sldNum" sz="quarter" idx="10"/>
          </p:nvPr>
        </p:nvSpPr>
        <p:spPr>
          <a:ln/>
        </p:spPr>
        <p:txBody>
          <a:bodyPr/>
          <a:lstStyle>
            <a:lvl1pPr>
              <a:defRPr/>
            </a:lvl1pPr>
          </a:lstStyle>
          <a:p>
            <a:fld id="{D2B5434A-6C27-481A-9DA8-B304D29E44F4}" type="slidenum">
              <a:rPr lang="en-US" altLang="en-US"/>
              <a:pPr/>
              <a:t>‹#›</a:t>
            </a:fld>
            <a:endParaRPr lang="en-US" altLang="en-US"/>
          </a:p>
        </p:txBody>
      </p:sp>
    </p:spTree>
    <p:extLst>
      <p:ext uri="{BB962C8B-B14F-4D97-AF65-F5344CB8AC3E}">
        <p14:creationId xmlns:p14="http://schemas.microsoft.com/office/powerpoint/2010/main" val="2172484221"/>
      </p:ext>
    </p:extLst>
  </p:cSld>
  <p:clrMapOvr>
    <a:masterClrMapping/>
  </p:clrMapOvr>
  <p:transition xmlns:p14="http://schemas.microsoft.com/office/powerpoint/2010/mai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477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p:cNvSpPr txBox="1">
            <a:spLocks noGrp="1" noChangeArrowheads="1"/>
          </p:cNvSpPr>
          <p:nvPr>
            <p:ph type="sldNum" sz="quarter" idx="10"/>
          </p:nvPr>
        </p:nvSpPr>
        <p:spPr>
          <a:ln/>
        </p:spPr>
        <p:txBody>
          <a:bodyPr/>
          <a:lstStyle>
            <a:lvl1pPr>
              <a:defRPr/>
            </a:lvl1pPr>
          </a:lstStyle>
          <a:p>
            <a:fld id="{26E69839-BF80-48D7-8C59-45D607E18517}" type="slidenum">
              <a:rPr lang="en-US" altLang="en-US"/>
              <a:pPr/>
              <a:t>‹#›</a:t>
            </a:fld>
            <a:endParaRPr lang="en-US" altLang="en-US"/>
          </a:p>
        </p:txBody>
      </p:sp>
    </p:spTree>
    <p:extLst>
      <p:ext uri="{BB962C8B-B14F-4D97-AF65-F5344CB8AC3E}">
        <p14:creationId xmlns:p14="http://schemas.microsoft.com/office/powerpoint/2010/main" val="1208549664"/>
      </p:ext>
    </p:extLst>
  </p:cSld>
  <p:clrMapOvr>
    <a:masterClrMapping/>
  </p:clrMapOvr>
  <p:transition xmlns:p14="http://schemas.microsoft.com/office/powerpoint/2010/main"/>
</p:sldLayout>
</file>

<file path=ppt/slideLayouts/slideLayout3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fld id="{28E73E4A-718D-4D46-BF9C-F2B0884C95C5}" type="slidenum">
              <a:rPr lang="en-US" altLang="en-US"/>
              <a:pPr/>
              <a:t>‹#›</a:t>
            </a:fld>
            <a:endParaRPr lang="en-US" altLang="en-US"/>
          </a:p>
        </p:txBody>
      </p:sp>
    </p:spTree>
    <p:extLst>
      <p:ext uri="{BB962C8B-B14F-4D97-AF65-F5344CB8AC3E}">
        <p14:creationId xmlns:p14="http://schemas.microsoft.com/office/powerpoint/2010/main" val="1689859697"/>
      </p:ext>
    </p:extLst>
  </p:cSld>
  <p:clrMapOvr>
    <a:masterClrMapping/>
  </p:clrMapOvr>
  <p:transition xmlns:p14="http://schemas.microsoft.com/office/powerpoint/2010/main"/>
</p:sldLayout>
</file>

<file path=ppt/slideLayouts/slideLayout3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3C907CB9-2067-469E-B0CD-51C942D37449}" type="slidenum">
              <a:rPr lang="en-US" altLang="en-US"/>
              <a:pPr/>
              <a:t>‹#›</a:t>
            </a:fld>
            <a:endParaRPr lang="en-US" altLang="en-US"/>
          </a:p>
        </p:txBody>
      </p:sp>
    </p:spTree>
    <p:extLst>
      <p:ext uri="{BB962C8B-B14F-4D97-AF65-F5344CB8AC3E}">
        <p14:creationId xmlns:p14="http://schemas.microsoft.com/office/powerpoint/2010/main" val="1566295157"/>
      </p:ext>
    </p:extLst>
  </p:cSld>
  <p:clrMapOvr>
    <a:masterClrMapping/>
  </p:clrMapOvr>
  <p:transition xmlns:p14="http://schemas.microsoft.com/office/powerpoint/2010/main"/>
</p:sldLayout>
</file>

<file path=ppt/slideLayouts/slideLayout3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Lucida Grand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AA070084-7974-43C2-9102-FFCDECBBC963}" type="slidenum">
              <a:rPr lang="en-US" altLang="en-US"/>
              <a:pPr/>
              <a:t>‹#›</a:t>
            </a:fld>
            <a:endParaRPr lang="en-US" altLang="en-US"/>
          </a:p>
        </p:txBody>
      </p:sp>
    </p:spTree>
    <p:extLst>
      <p:ext uri="{BB962C8B-B14F-4D97-AF65-F5344CB8AC3E}">
        <p14:creationId xmlns:p14="http://schemas.microsoft.com/office/powerpoint/2010/main" val="2000210013"/>
      </p:ext>
    </p:extLst>
  </p:cSld>
  <p:clrMapOvr>
    <a:masterClrMapping/>
  </p:clrMapOvr>
  <p:transition xmlns:p14="http://schemas.microsoft.com/office/powerpoint/2010/main"/>
</p:sldLayout>
</file>

<file path=ppt/slideLayouts/slideLayout3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391966E3-A7CB-4AD7-8B04-46678AD06470}" type="slidenum">
              <a:rPr lang="en-US" altLang="en-US"/>
              <a:pPr/>
              <a:t>‹#›</a:t>
            </a:fld>
            <a:endParaRPr lang="en-US" altLang="en-US"/>
          </a:p>
        </p:txBody>
      </p:sp>
    </p:spTree>
    <p:extLst>
      <p:ext uri="{BB962C8B-B14F-4D97-AF65-F5344CB8AC3E}">
        <p14:creationId xmlns:p14="http://schemas.microsoft.com/office/powerpoint/2010/main" val="1998396121"/>
      </p:ext>
    </p:extLst>
  </p:cSld>
  <p:clrMapOvr>
    <a:masterClrMapping/>
  </p:clrMapOvr>
  <p:transition xmlns:p14="http://schemas.microsoft.com/office/powerpoint/2010/main"/>
</p:sldLayout>
</file>

<file path=ppt/slideLayouts/slideLayout3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9750" y="390525"/>
            <a:ext cx="2927350" cy="83185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47700" y="390525"/>
            <a:ext cx="8629650" cy="8318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F254B270-9341-4434-873F-AC125539422B}" type="slidenum">
              <a:rPr lang="en-US" altLang="en-US"/>
              <a:pPr/>
              <a:t>‹#›</a:t>
            </a:fld>
            <a:endParaRPr lang="en-US" altLang="en-US"/>
          </a:p>
        </p:txBody>
      </p:sp>
    </p:spTree>
    <p:extLst>
      <p:ext uri="{BB962C8B-B14F-4D97-AF65-F5344CB8AC3E}">
        <p14:creationId xmlns:p14="http://schemas.microsoft.com/office/powerpoint/2010/main" val="3944728054"/>
      </p:ext>
    </p:extLst>
  </p:cSld>
  <p:clrMapOvr>
    <a:masterClrMapping/>
  </p:clrMapOvr>
  <p:transition xmlns:p14="http://schemas.microsoft.com/office/powerpoint/2010/main"/>
</p:sldLayout>
</file>

<file path=ppt/slideLayouts/slideLayout3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Text Box 3"/>
          <p:cNvSpPr txBox="1">
            <a:spLocks noGrp="1" noChangeArrowheads="1"/>
          </p:cNvSpPr>
          <p:nvPr>
            <p:ph type="sldNum" sz="quarter" idx="10"/>
          </p:nvPr>
        </p:nvSpPr>
        <p:spPr>
          <a:ln/>
        </p:spPr>
        <p:txBody>
          <a:bodyPr/>
          <a:lstStyle>
            <a:lvl1pPr>
              <a:defRPr/>
            </a:lvl1pPr>
          </a:lstStyle>
          <a:p>
            <a:fld id="{328A4400-E775-4B35-B120-533AD17F1AAE}" type="slidenum">
              <a:rPr lang="en-US" altLang="en-US"/>
              <a:pPr/>
              <a:t>‹#›</a:t>
            </a:fld>
            <a:endParaRPr lang="en-US" altLang="en-US"/>
          </a:p>
        </p:txBody>
      </p:sp>
    </p:spTree>
    <p:extLst>
      <p:ext uri="{BB962C8B-B14F-4D97-AF65-F5344CB8AC3E}">
        <p14:creationId xmlns:p14="http://schemas.microsoft.com/office/powerpoint/2010/main" val="173362132"/>
      </p:ext>
    </p:extLst>
  </p:cSld>
  <p:clrMapOvr>
    <a:masterClrMapping/>
  </p:clrMapOvr>
  <p:transition xmlns:p14="http://schemas.microsoft.com/office/powerpoint/2010/main"/>
</p:sldLayout>
</file>

<file path=ppt/slideLayouts/slideLayout3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3490ADE6-5B2C-49DF-9F94-AA20E0BED989}" type="slidenum">
              <a:rPr lang="en-US" altLang="en-US"/>
              <a:pPr/>
              <a:t>‹#›</a:t>
            </a:fld>
            <a:endParaRPr lang="en-US" altLang="en-US"/>
          </a:p>
        </p:txBody>
      </p:sp>
    </p:spTree>
    <p:extLst>
      <p:ext uri="{BB962C8B-B14F-4D97-AF65-F5344CB8AC3E}">
        <p14:creationId xmlns:p14="http://schemas.microsoft.com/office/powerpoint/2010/main" val="2631171159"/>
      </p:ext>
    </p:extLst>
  </p:cSld>
  <p:clrMapOvr>
    <a:masterClrMapping/>
  </p:clrMapOvr>
  <p:transition xmlns:p14="http://schemas.microsoft.com/office/powerpoint/2010/main"/>
</p:sldLayout>
</file>

<file path=ppt/slideLayouts/slideLayout3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fld id="{73F4BAA7-ACB8-42BE-AC65-7F22AC98D02A}" type="slidenum">
              <a:rPr lang="en-US" altLang="en-US"/>
              <a:pPr/>
              <a:t>‹#›</a:t>
            </a:fld>
            <a:endParaRPr lang="en-US" altLang="en-US"/>
          </a:p>
        </p:txBody>
      </p:sp>
    </p:spTree>
    <p:extLst>
      <p:ext uri="{BB962C8B-B14F-4D97-AF65-F5344CB8AC3E}">
        <p14:creationId xmlns:p14="http://schemas.microsoft.com/office/powerpoint/2010/main" val="3703887645"/>
      </p:ext>
    </p:extLst>
  </p:cSld>
  <p:clrMapOvr>
    <a:masterClrMapping/>
  </p:clrMapOvr>
  <p:transition xmlns:p14="http://schemas.microsoft.com/office/powerpoint/2010/main"/>
</p:sldLayout>
</file>

<file path=ppt/slideLayouts/slideLayout3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477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p:cNvSpPr txBox="1">
            <a:spLocks noGrp="1" noChangeArrowheads="1"/>
          </p:cNvSpPr>
          <p:nvPr>
            <p:ph type="sldNum" sz="quarter" idx="10"/>
          </p:nvPr>
        </p:nvSpPr>
        <p:spPr>
          <a:ln/>
        </p:spPr>
        <p:txBody>
          <a:bodyPr/>
          <a:lstStyle>
            <a:lvl1pPr>
              <a:defRPr/>
            </a:lvl1pPr>
          </a:lstStyle>
          <a:p>
            <a:fld id="{47839CE3-D0B0-4F30-BCA6-CFF2E8428CAE}" type="slidenum">
              <a:rPr lang="en-US" altLang="en-US"/>
              <a:pPr/>
              <a:t>‹#›</a:t>
            </a:fld>
            <a:endParaRPr lang="en-US" altLang="en-US"/>
          </a:p>
        </p:txBody>
      </p:sp>
    </p:spTree>
    <p:extLst>
      <p:ext uri="{BB962C8B-B14F-4D97-AF65-F5344CB8AC3E}">
        <p14:creationId xmlns:p14="http://schemas.microsoft.com/office/powerpoint/2010/main" val="3660470011"/>
      </p:ext>
    </p:extLst>
  </p:cSld>
  <p:clrMapOvr>
    <a:masterClrMapping/>
  </p:clrMapOvr>
  <p:transition xmlns:p14="http://schemas.microsoft.com/office/powerpoint/2010/main"/>
</p:sldLayout>
</file>

<file path=ppt/slideLayouts/slideLayout3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3"/>
          <p:cNvSpPr txBox="1">
            <a:spLocks noGrp="1" noChangeArrowheads="1"/>
          </p:cNvSpPr>
          <p:nvPr>
            <p:ph type="sldNum" sz="quarter" idx="10"/>
          </p:nvPr>
        </p:nvSpPr>
        <p:spPr>
          <a:ln/>
        </p:spPr>
        <p:txBody>
          <a:bodyPr/>
          <a:lstStyle>
            <a:lvl1pPr>
              <a:defRPr/>
            </a:lvl1pPr>
          </a:lstStyle>
          <a:p>
            <a:fld id="{21997E31-F64B-46E7-BDD3-7D4E6FBA2158}" type="slidenum">
              <a:rPr lang="en-US" altLang="en-US"/>
              <a:pPr/>
              <a:t>‹#›</a:t>
            </a:fld>
            <a:endParaRPr lang="en-US" altLang="en-US"/>
          </a:p>
        </p:txBody>
      </p:sp>
    </p:spTree>
    <p:extLst>
      <p:ext uri="{BB962C8B-B14F-4D97-AF65-F5344CB8AC3E}">
        <p14:creationId xmlns:p14="http://schemas.microsoft.com/office/powerpoint/2010/main" val="614843945"/>
      </p:ext>
    </p:extLst>
  </p:cSld>
  <p:clrMapOvr>
    <a:masterClrMapping/>
  </p:clrMapOvr>
  <p:transition xmlns:p14="http://schemas.microsoft.com/office/powerpoint/2010/mai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3"/>
          <p:cNvSpPr txBox="1">
            <a:spLocks noGrp="1" noChangeArrowheads="1"/>
          </p:cNvSpPr>
          <p:nvPr>
            <p:ph type="sldNum" sz="quarter" idx="10"/>
          </p:nvPr>
        </p:nvSpPr>
        <p:spPr>
          <a:ln/>
        </p:spPr>
        <p:txBody>
          <a:bodyPr/>
          <a:lstStyle>
            <a:lvl1pPr>
              <a:defRPr/>
            </a:lvl1pPr>
          </a:lstStyle>
          <a:p>
            <a:fld id="{4065E795-8F48-4FF2-B266-C80494AA2D45}" type="slidenum">
              <a:rPr lang="en-US" altLang="en-US"/>
              <a:pPr/>
              <a:t>‹#›</a:t>
            </a:fld>
            <a:endParaRPr lang="en-US" altLang="en-US"/>
          </a:p>
        </p:txBody>
      </p:sp>
    </p:spTree>
    <p:extLst>
      <p:ext uri="{BB962C8B-B14F-4D97-AF65-F5344CB8AC3E}">
        <p14:creationId xmlns:p14="http://schemas.microsoft.com/office/powerpoint/2010/main" val="297438557"/>
      </p:ext>
    </p:extLst>
  </p:cSld>
  <p:clrMapOvr>
    <a:masterClrMapping/>
  </p:clrMapOvr>
  <p:transition xmlns:p14="http://schemas.microsoft.com/office/powerpoint/2010/main"/>
</p:sldLayout>
</file>

<file path=ppt/slideLayouts/slideLayout3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p:cNvSpPr txBox="1">
            <a:spLocks noGrp="1" noChangeArrowheads="1"/>
          </p:cNvSpPr>
          <p:nvPr>
            <p:ph type="sldNum" sz="quarter" idx="10"/>
          </p:nvPr>
        </p:nvSpPr>
        <p:spPr>
          <a:ln/>
        </p:spPr>
        <p:txBody>
          <a:bodyPr/>
          <a:lstStyle>
            <a:lvl1pPr>
              <a:defRPr/>
            </a:lvl1pPr>
          </a:lstStyle>
          <a:p>
            <a:fld id="{00865971-B615-43E8-BC49-D3C0998095DC}" type="slidenum">
              <a:rPr lang="en-US" altLang="en-US"/>
              <a:pPr/>
              <a:t>‹#›</a:t>
            </a:fld>
            <a:endParaRPr lang="en-US" altLang="en-US"/>
          </a:p>
        </p:txBody>
      </p:sp>
    </p:spTree>
    <p:extLst>
      <p:ext uri="{BB962C8B-B14F-4D97-AF65-F5344CB8AC3E}">
        <p14:creationId xmlns:p14="http://schemas.microsoft.com/office/powerpoint/2010/main" val="1855975148"/>
      </p:ext>
    </p:extLst>
  </p:cSld>
  <p:clrMapOvr>
    <a:masterClrMapping/>
  </p:clrMapOvr>
  <p:transition xmlns:p14="http://schemas.microsoft.com/office/powerpoint/2010/main"/>
</p:sldLayout>
</file>

<file path=ppt/slideLayouts/slideLayout3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fld id="{E252F5BC-9812-494B-8415-95169024CE84}" type="slidenum">
              <a:rPr lang="en-US" altLang="en-US"/>
              <a:pPr/>
              <a:t>‹#›</a:t>
            </a:fld>
            <a:endParaRPr lang="en-US" altLang="en-US"/>
          </a:p>
        </p:txBody>
      </p:sp>
    </p:spTree>
    <p:extLst>
      <p:ext uri="{BB962C8B-B14F-4D97-AF65-F5344CB8AC3E}">
        <p14:creationId xmlns:p14="http://schemas.microsoft.com/office/powerpoint/2010/main" val="3542265190"/>
      </p:ext>
    </p:extLst>
  </p:cSld>
  <p:clrMapOvr>
    <a:masterClrMapping/>
  </p:clrMapOvr>
  <p:transition xmlns:p14="http://schemas.microsoft.com/office/powerpoint/2010/main"/>
</p:sldLayout>
</file>

<file path=ppt/slideLayouts/slideLayout3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311246FC-2FBE-4CAE-B28C-C5B03A1576B0}" type="slidenum">
              <a:rPr lang="en-US" altLang="en-US"/>
              <a:pPr/>
              <a:t>‹#›</a:t>
            </a:fld>
            <a:endParaRPr lang="en-US" altLang="en-US"/>
          </a:p>
        </p:txBody>
      </p:sp>
    </p:spTree>
    <p:extLst>
      <p:ext uri="{BB962C8B-B14F-4D97-AF65-F5344CB8AC3E}">
        <p14:creationId xmlns:p14="http://schemas.microsoft.com/office/powerpoint/2010/main" val="169797739"/>
      </p:ext>
    </p:extLst>
  </p:cSld>
  <p:clrMapOvr>
    <a:masterClrMapping/>
  </p:clrMapOvr>
  <p:transition xmlns:p14="http://schemas.microsoft.com/office/powerpoint/2010/main"/>
</p:sldLayout>
</file>

<file path=ppt/slideLayouts/slideLayout3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Lucida Grand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D0CE78B8-60FD-45D7-9472-31A9652401E9}" type="slidenum">
              <a:rPr lang="en-US" altLang="en-US"/>
              <a:pPr/>
              <a:t>‹#›</a:t>
            </a:fld>
            <a:endParaRPr lang="en-US" altLang="en-US"/>
          </a:p>
        </p:txBody>
      </p:sp>
    </p:spTree>
    <p:extLst>
      <p:ext uri="{BB962C8B-B14F-4D97-AF65-F5344CB8AC3E}">
        <p14:creationId xmlns:p14="http://schemas.microsoft.com/office/powerpoint/2010/main" val="1632485152"/>
      </p:ext>
    </p:extLst>
  </p:cSld>
  <p:clrMapOvr>
    <a:masterClrMapping/>
  </p:clrMapOvr>
  <p:transition xmlns:p14="http://schemas.microsoft.com/office/powerpoint/2010/main"/>
</p:sldLayout>
</file>

<file path=ppt/slideLayouts/slideLayout3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AD721121-ED28-4E0F-968C-A49314480D40}" type="slidenum">
              <a:rPr lang="en-US" altLang="en-US"/>
              <a:pPr/>
              <a:t>‹#›</a:t>
            </a:fld>
            <a:endParaRPr lang="en-US" altLang="en-US"/>
          </a:p>
        </p:txBody>
      </p:sp>
    </p:spTree>
    <p:extLst>
      <p:ext uri="{BB962C8B-B14F-4D97-AF65-F5344CB8AC3E}">
        <p14:creationId xmlns:p14="http://schemas.microsoft.com/office/powerpoint/2010/main" val="683778573"/>
      </p:ext>
    </p:extLst>
  </p:cSld>
  <p:clrMapOvr>
    <a:masterClrMapping/>
  </p:clrMapOvr>
  <p:transition xmlns:p14="http://schemas.microsoft.com/office/powerpoint/2010/main"/>
</p:sldLayout>
</file>

<file path=ppt/slideLayouts/slideLayout3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9750" y="390525"/>
            <a:ext cx="2927350" cy="83185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47700" y="390525"/>
            <a:ext cx="8629650" cy="8318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A51B7C69-4AF3-4533-8A69-38B8C601C4A3}" type="slidenum">
              <a:rPr lang="en-US" altLang="en-US"/>
              <a:pPr/>
              <a:t>‹#›</a:t>
            </a:fld>
            <a:endParaRPr lang="en-US" altLang="en-US"/>
          </a:p>
        </p:txBody>
      </p:sp>
    </p:spTree>
    <p:extLst>
      <p:ext uri="{BB962C8B-B14F-4D97-AF65-F5344CB8AC3E}">
        <p14:creationId xmlns:p14="http://schemas.microsoft.com/office/powerpoint/2010/main" val="2481351259"/>
      </p:ext>
    </p:extLst>
  </p:cSld>
  <p:clrMapOvr>
    <a:masterClrMapping/>
  </p:clrMapOvr>
  <p:transition xmlns:p14="http://schemas.microsoft.com/office/powerpoint/2010/main"/>
</p:sldLayout>
</file>

<file path=ppt/slideLayouts/slideLayout3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Text Box 3"/>
          <p:cNvSpPr txBox="1">
            <a:spLocks noGrp="1" noChangeArrowheads="1"/>
          </p:cNvSpPr>
          <p:nvPr>
            <p:ph type="sldNum" sz="quarter" idx="10"/>
          </p:nvPr>
        </p:nvSpPr>
        <p:spPr>
          <a:ln/>
        </p:spPr>
        <p:txBody>
          <a:bodyPr/>
          <a:lstStyle>
            <a:lvl1pPr>
              <a:defRPr/>
            </a:lvl1pPr>
          </a:lstStyle>
          <a:p>
            <a:fld id="{9C9F53B0-4F94-4999-B02F-EE2E4E4A5F1F}" type="slidenum">
              <a:rPr lang="en-US" altLang="en-US"/>
              <a:pPr/>
              <a:t>‹#›</a:t>
            </a:fld>
            <a:endParaRPr lang="en-US" altLang="en-US"/>
          </a:p>
        </p:txBody>
      </p:sp>
    </p:spTree>
    <p:extLst>
      <p:ext uri="{BB962C8B-B14F-4D97-AF65-F5344CB8AC3E}">
        <p14:creationId xmlns:p14="http://schemas.microsoft.com/office/powerpoint/2010/main" val="2980039630"/>
      </p:ext>
    </p:extLst>
  </p:cSld>
  <p:clrMapOvr>
    <a:masterClrMapping/>
  </p:clrMapOvr>
  <p:transition xmlns:p14="http://schemas.microsoft.com/office/powerpoint/2010/main"/>
</p:sldLayout>
</file>

<file path=ppt/slideLayouts/slideLayout3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AA99028B-528B-49BE-B570-0AFF96FBE257}" type="slidenum">
              <a:rPr lang="en-US" altLang="en-US"/>
              <a:pPr/>
              <a:t>‹#›</a:t>
            </a:fld>
            <a:endParaRPr lang="en-US" altLang="en-US"/>
          </a:p>
        </p:txBody>
      </p:sp>
    </p:spTree>
    <p:extLst>
      <p:ext uri="{BB962C8B-B14F-4D97-AF65-F5344CB8AC3E}">
        <p14:creationId xmlns:p14="http://schemas.microsoft.com/office/powerpoint/2010/main" val="3594632600"/>
      </p:ext>
    </p:extLst>
  </p:cSld>
  <p:clrMapOvr>
    <a:masterClrMapping/>
  </p:clrMapOvr>
  <p:transition xmlns:p14="http://schemas.microsoft.com/office/powerpoint/2010/main"/>
</p:sldLayout>
</file>

<file path=ppt/slideLayouts/slideLayout3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fld id="{26C16111-6324-49B6-A71D-AD5157D41549}" type="slidenum">
              <a:rPr lang="en-US" altLang="en-US"/>
              <a:pPr/>
              <a:t>‹#›</a:t>
            </a:fld>
            <a:endParaRPr lang="en-US" altLang="en-US"/>
          </a:p>
        </p:txBody>
      </p:sp>
    </p:spTree>
    <p:extLst>
      <p:ext uri="{BB962C8B-B14F-4D97-AF65-F5344CB8AC3E}">
        <p14:creationId xmlns:p14="http://schemas.microsoft.com/office/powerpoint/2010/main" val="3972411161"/>
      </p:ext>
    </p:extLst>
  </p:cSld>
  <p:clrMapOvr>
    <a:masterClrMapping/>
  </p:clrMapOvr>
  <p:transition xmlns:p14="http://schemas.microsoft.com/office/powerpoint/2010/main"/>
</p:sldLayout>
</file>

<file path=ppt/slideLayouts/slideLayout3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477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p:cNvSpPr txBox="1">
            <a:spLocks noGrp="1" noChangeArrowheads="1"/>
          </p:cNvSpPr>
          <p:nvPr>
            <p:ph type="sldNum" sz="quarter" idx="10"/>
          </p:nvPr>
        </p:nvSpPr>
        <p:spPr>
          <a:ln/>
        </p:spPr>
        <p:txBody>
          <a:bodyPr/>
          <a:lstStyle>
            <a:lvl1pPr>
              <a:defRPr/>
            </a:lvl1pPr>
          </a:lstStyle>
          <a:p>
            <a:fld id="{1655E0E8-D558-41A4-86FB-A21CC39969BF}" type="slidenum">
              <a:rPr lang="en-US" altLang="en-US"/>
              <a:pPr/>
              <a:t>‹#›</a:t>
            </a:fld>
            <a:endParaRPr lang="en-US" altLang="en-US"/>
          </a:p>
        </p:txBody>
      </p:sp>
    </p:spTree>
    <p:extLst>
      <p:ext uri="{BB962C8B-B14F-4D97-AF65-F5344CB8AC3E}">
        <p14:creationId xmlns:p14="http://schemas.microsoft.com/office/powerpoint/2010/main" val="1200943333"/>
      </p:ext>
    </p:extLst>
  </p:cSld>
  <p:clrMapOvr>
    <a:masterClrMapping/>
  </p:clrMapOvr>
  <p:transition xmlns:p14="http://schemas.microsoft.com/office/powerpoint/2010/mai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p:cNvSpPr txBox="1">
            <a:spLocks noGrp="1" noChangeArrowheads="1"/>
          </p:cNvSpPr>
          <p:nvPr>
            <p:ph type="sldNum" sz="quarter" idx="10"/>
          </p:nvPr>
        </p:nvSpPr>
        <p:spPr>
          <a:ln/>
        </p:spPr>
        <p:txBody>
          <a:bodyPr/>
          <a:lstStyle>
            <a:lvl1pPr>
              <a:defRPr/>
            </a:lvl1pPr>
          </a:lstStyle>
          <a:p>
            <a:fld id="{7FBFB6B0-A3D4-485A-9162-A48574C0C177}" type="slidenum">
              <a:rPr lang="en-US" altLang="en-US"/>
              <a:pPr/>
              <a:t>‹#›</a:t>
            </a:fld>
            <a:endParaRPr lang="en-US" altLang="en-US"/>
          </a:p>
        </p:txBody>
      </p:sp>
    </p:spTree>
    <p:extLst>
      <p:ext uri="{BB962C8B-B14F-4D97-AF65-F5344CB8AC3E}">
        <p14:creationId xmlns:p14="http://schemas.microsoft.com/office/powerpoint/2010/main" val="2782353951"/>
      </p:ext>
    </p:extLst>
  </p:cSld>
  <p:clrMapOvr>
    <a:masterClrMapping/>
  </p:clrMapOvr>
  <p:transition xmlns:p14="http://schemas.microsoft.com/office/powerpoint/2010/main"/>
</p:sldLayout>
</file>

<file path=ppt/slideLayouts/slideLayout3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3"/>
          <p:cNvSpPr txBox="1">
            <a:spLocks noGrp="1" noChangeArrowheads="1"/>
          </p:cNvSpPr>
          <p:nvPr>
            <p:ph type="sldNum" sz="quarter" idx="10"/>
          </p:nvPr>
        </p:nvSpPr>
        <p:spPr>
          <a:ln/>
        </p:spPr>
        <p:txBody>
          <a:bodyPr/>
          <a:lstStyle>
            <a:lvl1pPr>
              <a:defRPr/>
            </a:lvl1pPr>
          </a:lstStyle>
          <a:p>
            <a:fld id="{C231F4A7-3E82-40F0-8211-A5566458882B}" type="slidenum">
              <a:rPr lang="en-US" altLang="en-US"/>
              <a:pPr/>
              <a:t>‹#›</a:t>
            </a:fld>
            <a:endParaRPr lang="en-US" altLang="en-US"/>
          </a:p>
        </p:txBody>
      </p:sp>
    </p:spTree>
    <p:extLst>
      <p:ext uri="{BB962C8B-B14F-4D97-AF65-F5344CB8AC3E}">
        <p14:creationId xmlns:p14="http://schemas.microsoft.com/office/powerpoint/2010/main" val="3205232350"/>
      </p:ext>
    </p:extLst>
  </p:cSld>
  <p:clrMapOvr>
    <a:masterClrMapping/>
  </p:clrMapOvr>
  <p:transition xmlns:p14="http://schemas.microsoft.com/office/powerpoint/2010/main"/>
</p:sldLayout>
</file>

<file path=ppt/slideLayouts/slideLayout3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p:cNvSpPr txBox="1">
            <a:spLocks noGrp="1" noChangeArrowheads="1"/>
          </p:cNvSpPr>
          <p:nvPr>
            <p:ph type="sldNum" sz="quarter" idx="10"/>
          </p:nvPr>
        </p:nvSpPr>
        <p:spPr>
          <a:ln/>
        </p:spPr>
        <p:txBody>
          <a:bodyPr/>
          <a:lstStyle>
            <a:lvl1pPr>
              <a:defRPr/>
            </a:lvl1pPr>
          </a:lstStyle>
          <a:p>
            <a:fld id="{C4709D9E-7077-4197-91D5-B3142C688738}" type="slidenum">
              <a:rPr lang="en-US" altLang="en-US"/>
              <a:pPr/>
              <a:t>‹#›</a:t>
            </a:fld>
            <a:endParaRPr lang="en-US" altLang="en-US"/>
          </a:p>
        </p:txBody>
      </p:sp>
    </p:spTree>
    <p:extLst>
      <p:ext uri="{BB962C8B-B14F-4D97-AF65-F5344CB8AC3E}">
        <p14:creationId xmlns:p14="http://schemas.microsoft.com/office/powerpoint/2010/main" val="3456468203"/>
      </p:ext>
    </p:extLst>
  </p:cSld>
  <p:clrMapOvr>
    <a:masterClrMapping/>
  </p:clrMapOvr>
  <p:transition xmlns:p14="http://schemas.microsoft.com/office/powerpoint/2010/main"/>
</p:sldLayout>
</file>

<file path=ppt/slideLayouts/slideLayout3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fld id="{B995CB28-9A7D-4454-986F-17FE53A24AC4}" type="slidenum">
              <a:rPr lang="en-US" altLang="en-US"/>
              <a:pPr/>
              <a:t>‹#›</a:t>
            </a:fld>
            <a:endParaRPr lang="en-US" altLang="en-US"/>
          </a:p>
        </p:txBody>
      </p:sp>
    </p:spTree>
    <p:extLst>
      <p:ext uri="{BB962C8B-B14F-4D97-AF65-F5344CB8AC3E}">
        <p14:creationId xmlns:p14="http://schemas.microsoft.com/office/powerpoint/2010/main" val="2171084710"/>
      </p:ext>
    </p:extLst>
  </p:cSld>
  <p:clrMapOvr>
    <a:masterClrMapping/>
  </p:clrMapOvr>
  <p:transition xmlns:p14="http://schemas.microsoft.com/office/powerpoint/2010/main"/>
</p:sldLayout>
</file>

<file path=ppt/slideLayouts/slideLayout3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8E64B79F-F998-4068-80BE-A9F794EC4E7D}" type="slidenum">
              <a:rPr lang="en-US" altLang="en-US"/>
              <a:pPr/>
              <a:t>‹#›</a:t>
            </a:fld>
            <a:endParaRPr lang="en-US" altLang="en-US"/>
          </a:p>
        </p:txBody>
      </p:sp>
    </p:spTree>
    <p:extLst>
      <p:ext uri="{BB962C8B-B14F-4D97-AF65-F5344CB8AC3E}">
        <p14:creationId xmlns:p14="http://schemas.microsoft.com/office/powerpoint/2010/main" val="1813777090"/>
      </p:ext>
    </p:extLst>
  </p:cSld>
  <p:clrMapOvr>
    <a:masterClrMapping/>
  </p:clrMapOvr>
  <p:transition xmlns:p14="http://schemas.microsoft.com/office/powerpoint/2010/main"/>
</p:sldLayout>
</file>

<file path=ppt/slideLayouts/slideLayout3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Lucida Grand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7A1AF66E-F735-4755-8330-0F89805AFF0E}" type="slidenum">
              <a:rPr lang="en-US" altLang="en-US"/>
              <a:pPr/>
              <a:t>‹#›</a:t>
            </a:fld>
            <a:endParaRPr lang="en-US" altLang="en-US"/>
          </a:p>
        </p:txBody>
      </p:sp>
    </p:spTree>
    <p:extLst>
      <p:ext uri="{BB962C8B-B14F-4D97-AF65-F5344CB8AC3E}">
        <p14:creationId xmlns:p14="http://schemas.microsoft.com/office/powerpoint/2010/main" val="3413129334"/>
      </p:ext>
    </p:extLst>
  </p:cSld>
  <p:clrMapOvr>
    <a:masterClrMapping/>
  </p:clrMapOvr>
  <p:transition xmlns:p14="http://schemas.microsoft.com/office/powerpoint/2010/main"/>
</p:sldLayout>
</file>

<file path=ppt/slideLayouts/slideLayout3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FC652BD4-22F8-4345-AB26-8261B6BA0966}" type="slidenum">
              <a:rPr lang="en-US" altLang="en-US"/>
              <a:pPr/>
              <a:t>‹#›</a:t>
            </a:fld>
            <a:endParaRPr lang="en-US" altLang="en-US"/>
          </a:p>
        </p:txBody>
      </p:sp>
    </p:spTree>
    <p:extLst>
      <p:ext uri="{BB962C8B-B14F-4D97-AF65-F5344CB8AC3E}">
        <p14:creationId xmlns:p14="http://schemas.microsoft.com/office/powerpoint/2010/main" val="1208197041"/>
      </p:ext>
    </p:extLst>
  </p:cSld>
  <p:clrMapOvr>
    <a:masterClrMapping/>
  </p:clrMapOvr>
  <p:transition xmlns:p14="http://schemas.microsoft.com/office/powerpoint/2010/main"/>
</p:sldLayout>
</file>

<file path=ppt/slideLayouts/slideLayout3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9750" y="390525"/>
            <a:ext cx="2927350" cy="83185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47700" y="390525"/>
            <a:ext cx="8629650" cy="8318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FBDE4243-3553-4A1F-A0D3-12B4D9F597E8}" type="slidenum">
              <a:rPr lang="en-US" altLang="en-US"/>
              <a:pPr/>
              <a:t>‹#›</a:t>
            </a:fld>
            <a:endParaRPr lang="en-US" altLang="en-US"/>
          </a:p>
        </p:txBody>
      </p:sp>
    </p:spTree>
    <p:extLst>
      <p:ext uri="{BB962C8B-B14F-4D97-AF65-F5344CB8AC3E}">
        <p14:creationId xmlns:p14="http://schemas.microsoft.com/office/powerpoint/2010/main" val="2627176642"/>
      </p:ext>
    </p:extLst>
  </p:cSld>
  <p:clrMapOvr>
    <a:masterClrMapping/>
  </p:clrMapOvr>
  <p:transition xmlns:p14="http://schemas.microsoft.com/office/powerpoint/2010/main"/>
</p:sldLayout>
</file>

<file path=ppt/slideLayouts/slideLayout3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Text Box 3"/>
          <p:cNvSpPr txBox="1">
            <a:spLocks noGrp="1" noChangeArrowheads="1"/>
          </p:cNvSpPr>
          <p:nvPr>
            <p:ph type="sldNum" sz="quarter" idx="10"/>
          </p:nvPr>
        </p:nvSpPr>
        <p:spPr>
          <a:ln/>
        </p:spPr>
        <p:txBody>
          <a:bodyPr/>
          <a:lstStyle>
            <a:lvl1pPr>
              <a:defRPr/>
            </a:lvl1pPr>
          </a:lstStyle>
          <a:p>
            <a:fld id="{3D68D0E2-629C-4B3E-B0CE-B5062D8B8EED}" type="slidenum">
              <a:rPr lang="en-US" altLang="en-US"/>
              <a:pPr/>
              <a:t>‹#›</a:t>
            </a:fld>
            <a:endParaRPr lang="en-US" altLang="en-US"/>
          </a:p>
        </p:txBody>
      </p:sp>
    </p:spTree>
    <p:extLst>
      <p:ext uri="{BB962C8B-B14F-4D97-AF65-F5344CB8AC3E}">
        <p14:creationId xmlns:p14="http://schemas.microsoft.com/office/powerpoint/2010/main" val="4107669734"/>
      </p:ext>
    </p:extLst>
  </p:cSld>
  <p:clrMapOvr>
    <a:masterClrMapping/>
  </p:clrMapOvr>
  <p:transition xmlns:p14="http://schemas.microsoft.com/office/powerpoint/2010/main"/>
</p:sldLayout>
</file>

<file path=ppt/slideLayouts/slideLayout3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244FA108-78E7-4E1D-8C4D-C64C04570F51}" type="slidenum">
              <a:rPr lang="en-US" altLang="en-US"/>
              <a:pPr/>
              <a:t>‹#›</a:t>
            </a:fld>
            <a:endParaRPr lang="en-US" altLang="en-US"/>
          </a:p>
        </p:txBody>
      </p:sp>
    </p:spTree>
    <p:extLst>
      <p:ext uri="{BB962C8B-B14F-4D97-AF65-F5344CB8AC3E}">
        <p14:creationId xmlns:p14="http://schemas.microsoft.com/office/powerpoint/2010/main" val="2067939004"/>
      </p:ext>
    </p:extLst>
  </p:cSld>
  <p:clrMapOvr>
    <a:masterClrMapping/>
  </p:clrMapOvr>
  <p:transition xmlns:p14="http://schemas.microsoft.com/office/powerpoint/2010/main"/>
</p:sldLayout>
</file>

<file path=ppt/slideLayouts/slideLayout3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fld id="{543CFDD6-C5DE-46A9-93CF-D674D20CB7B2}" type="slidenum">
              <a:rPr lang="en-US" altLang="en-US"/>
              <a:pPr/>
              <a:t>‹#›</a:t>
            </a:fld>
            <a:endParaRPr lang="en-US" altLang="en-US"/>
          </a:p>
        </p:txBody>
      </p:sp>
    </p:spTree>
    <p:extLst>
      <p:ext uri="{BB962C8B-B14F-4D97-AF65-F5344CB8AC3E}">
        <p14:creationId xmlns:p14="http://schemas.microsoft.com/office/powerpoint/2010/main" val="128577192"/>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955800" y="7842250"/>
            <a:ext cx="4476750" cy="1222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84950" y="7842250"/>
            <a:ext cx="4476750" cy="1222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p:cNvSpPr txBox="1">
            <a:spLocks noGrp="1" noChangeArrowheads="1"/>
          </p:cNvSpPr>
          <p:nvPr>
            <p:ph type="sldNum" sz="quarter" idx="10"/>
          </p:nvPr>
        </p:nvSpPr>
        <p:spPr>
          <a:ln/>
        </p:spPr>
        <p:txBody>
          <a:bodyPr/>
          <a:lstStyle>
            <a:lvl1pPr>
              <a:defRPr/>
            </a:lvl1pPr>
          </a:lstStyle>
          <a:p>
            <a:fld id="{D5588C88-BE99-4D74-A3FD-7D1232FFAF59}" type="slidenum">
              <a:rPr lang="en-US" altLang="en-US"/>
              <a:pPr/>
              <a:t>‹#›</a:t>
            </a:fld>
            <a:endParaRPr lang="en-US" altLang="en-US"/>
          </a:p>
        </p:txBody>
      </p:sp>
    </p:spTree>
    <p:extLst>
      <p:ext uri="{BB962C8B-B14F-4D97-AF65-F5344CB8AC3E}">
        <p14:creationId xmlns:p14="http://schemas.microsoft.com/office/powerpoint/2010/main" val="830126646"/>
      </p:ext>
    </p:extLst>
  </p:cSld>
  <p:clrMapOvr>
    <a:masterClrMapping/>
  </p:clrMapOvr>
  <p:transition xmlns:p14="http://schemas.microsoft.com/office/powerpoint/2010/mai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fld id="{D1E885B9-D3E5-48F8-BAC6-E68E2603D00A}" type="slidenum">
              <a:rPr lang="en-US" altLang="en-US"/>
              <a:pPr/>
              <a:t>‹#›</a:t>
            </a:fld>
            <a:endParaRPr lang="en-US" altLang="en-US"/>
          </a:p>
        </p:txBody>
      </p:sp>
    </p:spTree>
    <p:extLst>
      <p:ext uri="{BB962C8B-B14F-4D97-AF65-F5344CB8AC3E}">
        <p14:creationId xmlns:p14="http://schemas.microsoft.com/office/powerpoint/2010/main" val="3877329099"/>
      </p:ext>
    </p:extLst>
  </p:cSld>
  <p:clrMapOvr>
    <a:masterClrMapping/>
  </p:clrMapOvr>
  <p:transition xmlns:p14="http://schemas.microsoft.com/office/powerpoint/2010/main"/>
</p:sldLayout>
</file>

<file path=ppt/slideLayouts/slideLayout4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477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p:cNvSpPr txBox="1">
            <a:spLocks noGrp="1" noChangeArrowheads="1"/>
          </p:cNvSpPr>
          <p:nvPr>
            <p:ph type="sldNum" sz="quarter" idx="10"/>
          </p:nvPr>
        </p:nvSpPr>
        <p:spPr>
          <a:ln/>
        </p:spPr>
        <p:txBody>
          <a:bodyPr/>
          <a:lstStyle>
            <a:lvl1pPr>
              <a:defRPr/>
            </a:lvl1pPr>
          </a:lstStyle>
          <a:p>
            <a:fld id="{7CA05560-1B6D-4144-BC0E-B6CC8144188B}" type="slidenum">
              <a:rPr lang="en-US" altLang="en-US"/>
              <a:pPr/>
              <a:t>‹#›</a:t>
            </a:fld>
            <a:endParaRPr lang="en-US" altLang="en-US"/>
          </a:p>
        </p:txBody>
      </p:sp>
    </p:spTree>
    <p:extLst>
      <p:ext uri="{BB962C8B-B14F-4D97-AF65-F5344CB8AC3E}">
        <p14:creationId xmlns:p14="http://schemas.microsoft.com/office/powerpoint/2010/main" val="190757595"/>
      </p:ext>
    </p:extLst>
  </p:cSld>
  <p:clrMapOvr>
    <a:masterClrMapping/>
  </p:clrMapOvr>
  <p:transition xmlns:p14="http://schemas.microsoft.com/office/powerpoint/2010/main"/>
</p:sldLayout>
</file>

<file path=ppt/slideLayouts/slideLayout4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3"/>
          <p:cNvSpPr txBox="1">
            <a:spLocks noGrp="1" noChangeArrowheads="1"/>
          </p:cNvSpPr>
          <p:nvPr>
            <p:ph type="sldNum" sz="quarter" idx="10"/>
          </p:nvPr>
        </p:nvSpPr>
        <p:spPr>
          <a:ln/>
        </p:spPr>
        <p:txBody>
          <a:bodyPr/>
          <a:lstStyle>
            <a:lvl1pPr>
              <a:defRPr/>
            </a:lvl1pPr>
          </a:lstStyle>
          <a:p>
            <a:fld id="{0B22AB40-B46A-4774-98DD-88C3A891326A}" type="slidenum">
              <a:rPr lang="en-US" altLang="en-US"/>
              <a:pPr/>
              <a:t>‹#›</a:t>
            </a:fld>
            <a:endParaRPr lang="en-US" altLang="en-US"/>
          </a:p>
        </p:txBody>
      </p:sp>
    </p:spTree>
    <p:extLst>
      <p:ext uri="{BB962C8B-B14F-4D97-AF65-F5344CB8AC3E}">
        <p14:creationId xmlns:p14="http://schemas.microsoft.com/office/powerpoint/2010/main" val="3056957103"/>
      </p:ext>
    </p:extLst>
  </p:cSld>
  <p:clrMapOvr>
    <a:masterClrMapping/>
  </p:clrMapOvr>
  <p:transition xmlns:p14="http://schemas.microsoft.com/office/powerpoint/2010/main"/>
</p:sldLayout>
</file>

<file path=ppt/slideLayouts/slideLayout4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p:cNvSpPr txBox="1">
            <a:spLocks noGrp="1" noChangeArrowheads="1"/>
          </p:cNvSpPr>
          <p:nvPr>
            <p:ph type="sldNum" sz="quarter" idx="10"/>
          </p:nvPr>
        </p:nvSpPr>
        <p:spPr>
          <a:ln/>
        </p:spPr>
        <p:txBody>
          <a:bodyPr/>
          <a:lstStyle>
            <a:lvl1pPr>
              <a:defRPr/>
            </a:lvl1pPr>
          </a:lstStyle>
          <a:p>
            <a:fld id="{467231A6-3608-40EF-9447-74D16AF2155E}" type="slidenum">
              <a:rPr lang="en-US" altLang="en-US"/>
              <a:pPr/>
              <a:t>‹#›</a:t>
            </a:fld>
            <a:endParaRPr lang="en-US" altLang="en-US"/>
          </a:p>
        </p:txBody>
      </p:sp>
    </p:spTree>
    <p:extLst>
      <p:ext uri="{BB962C8B-B14F-4D97-AF65-F5344CB8AC3E}">
        <p14:creationId xmlns:p14="http://schemas.microsoft.com/office/powerpoint/2010/main" val="2709542410"/>
      </p:ext>
    </p:extLst>
  </p:cSld>
  <p:clrMapOvr>
    <a:masterClrMapping/>
  </p:clrMapOvr>
  <p:transition xmlns:p14="http://schemas.microsoft.com/office/powerpoint/2010/main"/>
</p:sldLayout>
</file>

<file path=ppt/slideLayouts/slideLayout4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fld id="{E8C8ED0D-B712-4DA0-8DCB-F7AF68B1A5BA}" type="slidenum">
              <a:rPr lang="en-US" altLang="en-US"/>
              <a:pPr/>
              <a:t>‹#›</a:t>
            </a:fld>
            <a:endParaRPr lang="en-US" altLang="en-US"/>
          </a:p>
        </p:txBody>
      </p:sp>
    </p:spTree>
    <p:extLst>
      <p:ext uri="{BB962C8B-B14F-4D97-AF65-F5344CB8AC3E}">
        <p14:creationId xmlns:p14="http://schemas.microsoft.com/office/powerpoint/2010/main" val="3965492193"/>
      </p:ext>
    </p:extLst>
  </p:cSld>
  <p:clrMapOvr>
    <a:masterClrMapping/>
  </p:clrMapOvr>
  <p:transition xmlns:p14="http://schemas.microsoft.com/office/powerpoint/2010/main"/>
</p:sldLayout>
</file>

<file path=ppt/slideLayouts/slideLayout4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E3CC644C-A38D-489F-991A-A789BC269E44}" type="slidenum">
              <a:rPr lang="en-US" altLang="en-US"/>
              <a:pPr/>
              <a:t>‹#›</a:t>
            </a:fld>
            <a:endParaRPr lang="en-US" altLang="en-US"/>
          </a:p>
        </p:txBody>
      </p:sp>
    </p:spTree>
    <p:extLst>
      <p:ext uri="{BB962C8B-B14F-4D97-AF65-F5344CB8AC3E}">
        <p14:creationId xmlns:p14="http://schemas.microsoft.com/office/powerpoint/2010/main" val="2753168148"/>
      </p:ext>
    </p:extLst>
  </p:cSld>
  <p:clrMapOvr>
    <a:masterClrMapping/>
  </p:clrMapOvr>
  <p:transition xmlns:p14="http://schemas.microsoft.com/office/powerpoint/2010/main"/>
</p:sldLayout>
</file>

<file path=ppt/slideLayouts/slideLayout4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Lucida Grand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4866F730-E348-4D5C-AFD9-0D627A180A22}" type="slidenum">
              <a:rPr lang="en-US" altLang="en-US"/>
              <a:pPr/>
              <a:t>‹#›</a:t>
            </a:fld>
            <a:endParaRPr lang="en-US" altLang="en-US"/>
          </a:p>
        </p:txBody>
      </p:sp>
    </p:spTree>
    <p:extLst>
      <p:ext uri="{BB962C8B-B14F-4D97-AF65-F5344CB8AC3E}">
        <p14:creationId xmlns:p14="http://schemas.microsoft.com/office/powerpoint/2010/main" val="3676615665"/>
      </p:ext>
    </p:extLst>
  </p:cSld>
  <p:clrMapOvr>
    <a:masterClrMapping/>
  </p:clrMapOvr>
  <p:transition xmlns:p14="http://schemas.microsoft.com/office/powerpoint/2010/main"/>
</p:sldLayout>
</file>

<file path=ppt/slideLayouts/slideLayout4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E3197074-9461-49E4-A377-22A84996E0B4}" type="slidenum">
              <a:rPr lang="en-US" altLang="en-US"/>
              <a:pPr/>
              <a:t>‹#›</a:t>
            </a:fld>
            <a:endParaRPr lang="en-US" altLang="en-US"/>
          </a:p>
        </p:txBody>
      </p:sp>
    </p:spTree>
    <p:extLst>
      <p:ext uri="{BB962C8B-B14F-4D97-AF65-F5344CB8AC3E}">
        <p14:creationId xmlns:p14="http://schemas.microsoft.com/office/powerpoint/2010/main" val="29777641"/>
      </p:ext>
    </p:extLst>
  </p:cSld>
  <p:clrMapOvr>
    <a:masterClrMapping/>
  </p:clrMapOvr>
  <p:transition xmlns:p14="http://schemas.microsoft.com/office/powerpoint/2010/main"/>
</p:sldLayout>
</file>

<file path=ppt/slideLayouts/slideLayout4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9750" y="390525"/>
            <a:ext cx="2927350" cy="83185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47700" y="390525"/>
            <a:ext cx="8629650" cy="8318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623CD7AD-364F-4103-87B5-AE3C52CA460F}" type="slidenum">
              <a:rPr lang="en-US" altLang="en-US"/>
              <a:pPr/>
              <a:t>‹#›</a:t>
            </a:fld>
            <a:endParaRPr lang="en-US" altLang="en-US"/>
          </a:p>
        </p:txBody>
      </p:sp>
    </p:spTree>
    <p:extLst>
      <p:ext uri="{BB962C8B-B14F-4D97-AF65-F5344CB8AC3E}">
        <p14:creationId xmlns:p14="http://schemas.microsoft.com/office/powerpoint/2010/main" val="605360915"/>
      </p:ext>
    </p:extLst>
  </p:cSld>
  <p:clrMapOvr>
    <a:masterClrMapping/>
  </p:clrMapOvr>
  <p:transition xmlns:p14="http://schemas.microsoft.com/office/powerpoint/2010/main"/>
</p:sldLayout>
</file>

<file path=ppt/slideLayouts/slideLayout4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Text Box 3"/>
          <p:cNvSpPr txBox="1">
            <a:spLocks noGrp="1" noChangeArrowheads="1"/>
          </p:cNvSpPr>
          <p:nvPr>
            <p:ph type="sldNum" sz="quarter" idx="10"/>
          </p:nvPr>
        </p:nvSpPr>
        <p:spPr>
          <a:ln/>
        </p:spPr>
        <p:txBody>
          <a:bodyPr/>
          <a:lstStyle>
            <a:lvl1pPr>
              <a:defRPr/>
            </a:lvl1pPr>
          </a:lstStyle>
          <a:p>
            <a:fld id="{DBF7709A-C75B-44FA-934A-BDDFCF36807C}" type="slidenum">
              <a:rPr lang="en-US" altLang="en-US"/>
              <a:pPr/>
              <a:t>‹#›</a:t>
            </a:fld>
            <a:endParaRPr lang="en-US" altLang="en-US"/>
          </a:p>
        </p:txBody>
      </p:sp>
    </p:spTree>
    <p:extLst>
      <p:ext uri="{BB962C8B-B14F-4D97-AF65-F5344CB8AC3E}">
        <p14:creationId xmlns:p14="http://schemas.microsoft.com/office/powerpoint/2010/main" val="2769151674"/>
      </p:ext>
    </p:extLst>
  </p:cSld>
  <p:clrMapOvr>
    <a:masterClrMapping/>
  </p:clrMapOvr>
  <p:transition xmlns:p14="http://schemas.microsoft.com/office/powerpoint/2010/main"/>
</p:sldLayout>
</file>

<file path=ppt/slideLayouts/slideLayout4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AFCF2364-D391-455D-9C1F-14E049706BAD}" type="slidenum">
              <a:rPr lang="en-US" altLang="en-US"/>
              <a:pPr/>
              <a:t>‹#›</a:t>
            </a:fld>
            <a:endParaRPr lang="en-US" altLang="en-US"/>
          </a:p>
        </p:txBody>
      </p:sp>
    </p:spTree>
    <p:extLst>
      <p:ext uri="{BB962C8B-B14F-4D97-AF65-F5344CB8AC3E}">
        <p14:creationId xmlns:p14="http://schemas.microsoft.com/office/powerpoint/2010/main" val="107356496"/>
      </p:ext>
    </p:extLst>
  </p:cSld>
  <p:clrMapOvr>
    <a:masterClrMapping/>
  </p:clrMapOvr>
  <p:transition xmlns:p14="http://schemas.microsoft.com/office/powerpoint/2010/mai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E151F625-636B-415B-AD51-4700C2286433}" type="slidenum">
              <a:rPr lang="en-US" altLang="en-US"/>
              <a:pPr/>
              <a:t>‹#›</a:t>
            </a:fld>
            <a:endParaRPr lang="en-US" altLang="en-US"/>
          </a:p>
        </p:txBody>
      </p:sp>
    </p:spTree>
    <p:extLst>
      <p:ext uri="{BB962C8B-B14F-4D97-AF65-F5344CB8AC3E}">
        <p14:creationId xmlns:p14="http://schemas.microsoft.com/office/powerpoint/2010/main" val="32902470"/>
      </p:ext>
    </p:extLst>
  </p:cSld>
  <p:clrMapOvr>
    <a:masterClrMapping/>
  </p:clrMapOvr>
  <p:transition xmlns:p14="http://schemas.microsoft.com/office/powerpoint/2010/main"/>
</p:sldLayout>
</file>

<file path=ppt/slideLayouts/slideLayout4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fld id="{4047FA44-AE5C-4A23-A397-6D1DBC49FFD5}" type="slidenum">
              <a:rPr lang="en-US" altLang="en-US"/>
              <a:pPr/>
              <a:t>‹#›</a:t>
            </a:fld>
            <a:endParaRPr lang="en-US" altLang="en-US"/>
          </a:p>
        </p:txBody>
      </p:sp>
    </p:spTree>
    <p:extLst>
      <p:ext uri="{BB962C8B-B14F-4D97-AF65-F5344CB8AC3E}">
        <p14:creationId xmlns:p14="http://schemas.microsoft.com/office/powerpoint/2010/main" val="2773288903"/>
      </p:ext>
    </p:extLst>
  </p:cSld>
  <p:clrMapOvr>
    <a:masterClrMapping/>
  </p:clrMapOvr>
  <p:transition xmlns:p14="http://schemas.microsoft.com/office/powerpoint/2010/main"/>
</p:sldLayout>
</file>

<file path=ppt/slideLayouts/slideLayout4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477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p:cNvSpPr txBox="1">
            <a:spLocks noGrp="1" noChangeArrowheads="1"/>
          </p:cNvSpPr>
          <p:nvPr>
            <p:ph type="sldNum" sz="quarter" idx="10"/>
          </p:nvPr>
        </p:nvSpPr>
        <p:spPr>
          <a:ln/>
        </p:spPr>
        <p:txBody>
          <a:bodyPr/>
          <a:lstStyle>
            <a:lvl1pPr>
              <a:defRPr/>
            </a:lvl1pPr>
          </a:lstStyle>
          <a:p>
            <a:fld id="{52BFA327-4F18-4AA6-8E64-8E7152BC97A3}" type="slidenum">
              <a:rPr lang="en-US" altLang="en-US"/>
              <a:pPr/>
              <a:t>‹#›</a:t>
            </a:fld>
            <a:endParaRPr lang="en-US" altLang="en-US"/>
          </a:p>
        </p:txBody>
      </p:sp>
    </p:spTree>
    <p:extLst>
      <p:ext uri="{BB962C8B-B14F-4D97-AF65-F5344CB8AC3E}">
        <p14:creationId xmlns:p14="http://schemas.microsoft.com/office/powerpoint/2010/main" val="2484826096"/>
      </p:ext>
    </p:extLst>
  </p:cSld>
  <p:clrMapOvr>
    <a:masterClrMapping/>
  </p:clrMapOvr>
  <p:transition xmlns:p14="http://schemas.microsoft.com/office/powerpoint/2010/main"/>
</p:sldLayout>
</file>

<file path=ppt/slideLayouts/slideLayout4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3"/>
          <p:cNvSpPr txBox="1">
            <a:spLocks noGrp="1" noChangeArrowheads="1"/>
          </p:cNvSpPr>
          <p:nvPr>
            <p:ph type="sldNum" sz="quarter" idx="10"/>
          </p:nvPr>
        </p:nvSpPr>
        <p:spPr>
          <a:ln/>
        </p:spPr>
        <p:txBody>
          <a:bodyPr/>
          <a:lstStyle>
            <a:lvl1pPr>
              <a:defRPr/>
            </a:lvl1pPr>
          </a:lstStyle>
          <a:p>
            <a:fld id="{15BC30BA-D540-478F-BAC8-9ED8CC4E4F13}" type="slidenum">
              <a:rPr lang="en-US" altLang="en-US"/>
              <a:pPr/>
              <a:t>‹#›</a:t>
            </a:fld>
            <a:endParaRPr lang="en-US" altLang="en-US"/>
          </a:p>
        </p:txBody>
      </p:sp>
    </p:spTree>
    <p:extLst>
      <p:ext uri="{BB962C8B-B14F-4D97-AF65-F5344CB8AC3E}">
        <p14:creationId xmlns:p14="http://schemas.microsoft.com/office/powerpoint/2010/main" val="2910833215"/>
      </p:ext>
    </p:extLst>
  </p:cSld>
  <p:clrMapOvr>
    <a:masterClrMapping/>
  </p:clrMapOvr>
  <p:transition xmlns:p14="http://schemas.microsoft.com/office/powerpoint/2010/main"/>
</p:sldLayout>
</file>

<file path=ppt/slideLayouts/slideLayout4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p:cNvSpPr txBox="1">
            <a:spLocks noGrp="1" noChangeArrowheads="1"/>
          </p:cNvSpPr>
          <p:nvPr>
            <p:ph type="sldNum" sz="quarter" idx="10"/>
          </p:nvPr>
        </p:nvSpPr>
        <p:spPr>
          <a:ln/>
        </p:spPr>
        <p:txBody>
          <a:bodyPr/>
          <a:lstStyle>
            <a:lvl1pPr>
              <a:defRPr/>
            </a:lvl1pPr>
          </a:lstStyle>
          <a:p>
            <a:fld id="{D5835E5A-132E-4FFA-8466-10CBE1465A7F}" type="slidenum">
              <a:rPr lang="en-US" altLang="en-US"/>
              <a:pPr/>
              <a:t>‹#›</a:t>
            </a:fld>
            <a:endParaRPr lang="en-US" altLang="en-US"/>
          </a:p>
        </p:txBody>
      </p:sp>
    </p:spTree>
    <p:extLst>
      <p:ext uri="{BB962C8B-B14F-4D97-AF65-F5344CB8AC3E}">
        <p14:creationId xmlns:p14="http://schemas.microsoft.com/office/powerpoint/2010/main" val="3614416202"/>
      </p:ext>
    </p:extLst>
  </p:cSld>
  <p:clrMapOvr>
    <a:masterClrMapping/>
  </p:clrMapOvr>
  <p:transition xmlns:p14="http://schemas.microsoft.com/office/powerpoint/2010/main"/>
</p:sldLayout>
</file>

<file path=ppt/slideLayouts/slideLayout4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fld id="{83B25753-7017-4D1E-A514-758A21819A34}" type="slidenum">
              <a:rPr lang="en-US" altLang="en-US"/>
              <a:pPr/>
              <a:t>‹#›</a:t>
            </a:fld>
            <a:endParaRPr lang="en-US" altLang="en-US"/>
          </a:p>
        </p:txBody>
      </p:sp>
    </p:spTree>
    <p:extLst>
      <p:ext uri="{BB962C8B-B14F-4D97-AF65-F5344CB8AC3E}">
        <p14:creationId xmlns:p14="http://schemas.microsoft.com/office/powerpoint/2010/main" val="2387404450"/>
      </p:ext>
    </p:extLst>
  </p:cSld>
  <p:clrMapOvr>
    <a:masterClrMapping/>
  </p:clrMapOvr>
  <p:transition xmlns:p14="http://schemas.microsoft.com/office/powerpoint/2010/main"/>
</p:sldLayout>
</file>

<file path=ppt/slideLayouts/slideLayout4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E56251B3-E971-47E1-BB0F-AED13B31B0CD}" type="slidenum">
              <a:rPr lang="en-US" altLang="en-US"/>
              <a:pPr/>
              <a:t>‹#›</a:t>
            </a:fld>
            <a:endParaRPr lang="en-US" altLang="en-US"/>
          </a:p>
        </p:txBody>
      </p:sp>
    </p:spTree>
    <p:extLst>
      <p:ext uri="{BB962C8B-B14F-4D97-AF65-F5344CB8AC3E}">
        <p14:creationId xmlns:p14="http://schemas.microsoft.com/office/powerpoint/2010/main" val="2124254299"/>
      </p:ext>
    </p:extLst>
  </p:cSld>
  <p:clrMapOvr>
    <a:masterClrMapping/>
  </p:clrMapOvr>
  <p:transition xmlns:p14="http://schemas.microsoft.com/office/powerpoint/2010/main"/>
</p:sldLayout>
</file>

<file path=ppt/slideLayouts/slideLayout4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Lucida Grand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1A8222F7-4CCA-4D23-96EB-A952DB6475CB}" type="slidenum">
              <a:rPr lang="en-US" altLang="en-US"/>
              <a:pPr/>
              <a:t>‹#›</a:t>
            </a:fld>
            <a:endParaRPr lang="en-US" altLang="en-US"/>
          </a:p>
        </p:txBody>
      </p:sp>
    </p:spTree>
    <p:extLst>
      <p:ext uri="{BB962C8B-B14F-4D97-AF65-F5344CB8AC3E}">
        <p14:creationId xmlns:p14="http://schemas.microsoft.com/office/powerpoint/2010/main" val="3693515677"/>
      </p:ext>
    </p:extLst>
  </p:cSld>
  <p:clrMapOvr>
    <a:masterClrMapping/>
  </p:clrMapOvr>
  <p:transition xmlns:p14="http://schemas.microsoft.com/office/powerpoint/2010/main"/>
</p:sldLayout>
</file>

<file path=ppt/slideLayouts/slideLayout4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5EF13638-7BF5-4D67-9A9C-5141EBD956F8}" type="slidenum">
              <a:rPr lang="en-US" altLang="en-US"/>
              <a:pPr/>
              <a:t>‹#›</a:t>
            </a:fld>
            <a:endParaRPr lang="en-US" altLang="en-US"/>
          </a:p>
        </p:txBody>
      </p:sp>
    </p:spTree>
    <p:extLst>
      <p:ext uri="{BB962C8B-B14F-4D97-AF65-F5344CB8AC3E}">
        <p14:creationId xmlns:p14="http://schemas.microsoft.com/office/powerpoint/2010/main" val="2024578001"/>
      </p:ext>
    </p:extLst>
  </p:cSld>
  <p:clrMapOvr>
    <a:masterClrMapping/>
  </p:clrMapOvr>
  <p:transition xmlns:p14="http://schemas.microsoft.com/office/powerpoint/2010/main"/>
</p:sldLayout>
</file>

<file path=ppt/slideLayouts/slideLayout4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9750" y="390525"/>
            <a:ext cx="2927350" cy="83185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47700" y="390525"/>
            <a:ext cx="8629650" cy="8318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190E9EAA-4941-48D3-9B4A-FD08BE252669}" type="slidenum">
              <a:rPr lang="en-US" altLang="en-US"/>
              <a:pPr/>
              <a:t>‹#›</a:t>
            </a:fld>
            <a:endParaRPr lang="en-US" altLang="en-US"/>
          </a:p>
        </p:txBody>
      </p:sp>
    </p:spTree>
    <p:extLst>
      <p:ext uri="{BB962C8B-B14F-4D97-AF65-F5344CB8AC3E}">
        <p14:creationId xmlns:p14="http://schemas.microsoft.com/office/powerpoint/2010/main" val="821652310"/>
      </p:ext>
    </p:extLst>
  </p:cSld>
  <p:clrMapOvr>
    <a:masterClrMapping/>
  </p:clrMapOvr>
  <p:transition xmlns:p14="http://schemas.microsoft.com/office/powerpoint/2010/main"/>
</p:sldLayout>
</file>

<file path=ppt/slideLayouts/slideLayout4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Text Box 3"/>
          <p:cNvSpPr txBox="1">
            <a:spLocks noGrp="1" noChangeArrowheads="1"/>
          </p:cNvSpPr>
          <p:nvPr>
            <p:ph type="sldNum" sz="quarter" idx="10"/>
          </p:nvPr>
        </p:nvSpPr>
        <p:spPr>
          <a:ln/>
        </p:spPr>
        <p:txBody>
          <a:bodyPr/>
          <a:lstStyle>
            <a:lvl1pPr>
              <a:defRPr/>
            </a:lvl1pPr>
          </a:lstStyle>
          <a:p>
            <a:fld id="{C7E6CC30-B515-447D-8664-DADDC82ADB0A}" type="slidenum">
              <a:rPr lang="en-US" altLang="en-US"/>
              <a:pPr/>
              <a:t>‹#›</a:t>
            </a:fld>
            <a:endParaRPr lang="en-US" altLang="en-US"/>
          </a:p>
        </p:txBody>
      </p:sp>
    </p:spTree>
    <p:extLst>
      <p:ext uri="{BB962C8B-B14F-4D97-AF65-F5344CB8AC3E}">
        <p14:creationId xmlns:p14="http://schemas.microsoft.com/office/powerpoint/2010/main" val="3925221541"/>
      </p:ext>
    </p:extLst>
  </p:cSld>
  <p:clrMapOvr>
    <a:masterClrMapping/>
  </p:clrMapOvr>
  <p:transition xmlns:p14="http://schemas.microsoft.com/office/powerpoint/2010/mai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Lucida Grand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3C282FBF-73B0-4B82-A4A0-D45FE1BE5AB4}" type="slidenum">
              <a:rPr lang="en-US" altLang="en-US"/>
              <a:pPr/>
              <a:t>‹#›</a:t>
            </a:fld>
            <a:endParaRPr lang="en-US" altLang="en-US"/>
          </a:p>
        </p:txBody>
      </p:sp>
    </p:spTree>
    <p:extLst>
      <p:ext uri="{BB962C8B-B14F-4D97-AF65-F5344CB8AC3E}">
        <p14:creationId xmlns:p14="http://schemas.microsoft.com/office/powerpoint/2010/main" val="743926868"/>
      </p:ext>
    </p:extLst>
  </p:cSld>
  <p:clrMapOvr>
    <a:masterClrMapping/>
  </p:clrMapOvr>
  <p:transition xmlns:p14="http://schemas.microsoft.com/office/powerpoint/2010/main"/>
</p:sldLayout>
</file>

<file path=ppt/slideLayouts/slideLayout4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5889E03C-B53F-4A77-94AE-C3AE6B6F5FF5}" type="slidenum">
              <a:rPr lang="en-US" altLang="en-US"/>
              <a:pPr/>
              <a:t>‹#›</a:t>
            </a:fld>
            <a:endParaRPr lang="en-US" altLang="en-US"/>
          </a:p>
        </p:txBody>
      </p:sp>
    </p:spTree>
    <p:extLst>
      <p:ext uri="{BB962C8B-B14F-4D97-AF65-F5344CB8AC3E}">
        <p14:creationId xmlns:p14="http://schemas.microsoft.com/office/powerpoint/2010/main" val="333918019"/>
      </p:ext>
    </p:extLst>
  </p:cSld>
  <p:clrMapOvr>
    <a:masterClrMapping/>
  </p:clrMapOvr>
  <p:transition xmlns:p14="http://schemas.microsoft.com/office/powerpoint/2010/main"/>
</p:sldLayout>
</file>

<file path=ppt/slideLayouts/slideLayout4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fld id="{811099D5-DFFE-4940-9B6D-16D7995DA4EA}" type="slidenum">
              <a:rPr lang="en-US" altLang="en-US"/>
              <a:pPr/>
              <a:t>‹#›</a:t>
            </a:fld>
            <a:endParaRPr lang="en-US" altLang="en-US"/>
          </a:p>
        </p:txBody>
      </p:sp>
    </p:spTree>
    <p:extLst>
      <p:ext uri="{BB962C8B-B14F-4D97-AF65-F5344CB8AC3E}">
        <p14:creationId xmlns:p14="http://schemas.microsoft.com/office/powerpoint/2010/main" val="961632644"/>
      </p:ext>
    </p:extLst>
  </p:cSld>
  <p:clrMapOvr>
    <a:masterClrMapping/>
  </p:clrMapOvr>
  <p:transition xmlns:p14="http://schemas.microsoft.com/office/powerpoint/2010/main"/>
</p:sldLayout>
</file>

<file path=ppt/slideLayouts/slideLayout4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477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p:cNvSpPr txBox="1">
            <a:spLocks noGrp="1" noChangeArrowheads="1"/>
          </p:cNvSpPr>
          <p:nvPr>
            <p:ph type="sldNum" sz="quarter" idx="10"/>
          </p:nvPr>
        </p:nvSpPr>
        <p:spPr>
          <a:ln/>
        </p:spPr>
        <p:txBody>
          <a:bodyPr/>
          <a:lstStyle>
            <a:lvl1pPr>
              <a:defRPr/>
            </a:lvl1pPr>
          </a:lstStyle>
          <a:p>
            <a:fld id="{2E53516E-4A09-4EAB-BBDF-95D2A40C4031}" type="slidenum">
              <a:rPr lang="en-US" altLang="en-US"/>
              <a:pPr/>
              <a:t>‹#›</a:t>
            </a:fld>
            <a:endParaRPr lang="en-US" altLang="en-US"/>
          </a:p>
        </p:txBody>
      </p:sp>
    </p:spTree>
    <p:extLst>
      <p:ext uri="{BB962C8B-B14F-4D97-AF65-F5344CB8AC3E}">
        <p14:creationId xmlns:p14="http://schemas.microsoft.com/office/powerpoint/2010/main" val="2993120494"/>
      </p:ext>
    </p:extLst>
  </p:cSld>
  <p:clrMapOvr>
    <a:masterClrMapping/>
  </p:clrMapOvr>
  <p:transition xmlns:p14="http://schemas.microsoft.com/office/powerpoint/2010/main"/>
</p:sldLayout>
</file>

<file path=ppt/slideLayouts/slideLayout4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3"/>
          <p:cNvSpPr txBox="1">
            <a:spLocks noGrp="1" noChangeArrowheads="1"/>
          </p:cNvSpPr>
          <p:nvPr>
            <p:ph type="sldNum" sz="quarter" idx="10"/>
          </p:nvPr>
        </p:nvSpPr>
        <p:spPr>
          <a:ln/>
        </p:spPr>
        <p:txBody>
          <a:bodyPr/>
          <a:lstStyle>
            <a:lvl1pPr>
              <a:defRPr/>
            </a:lvl1pPr>
          </a:lstStyle>
          <a:p>
            <a:fld id="{184D3BF4-7940-468E-A2ED-4C3908117A9F}" type="slidenum">
              <a:rPr lang="en-US" altLang="en-US"/>
              <a:pPr/>
              <a:t>‹#›</a:t>
            </a:fld>
            <a:endParaRPr lang="en-US" altLang="en-US"/>
          </a:p>
        </p:txBody>
      </p:sp>
    </p:spTree>
    <p:extLst>
      <p:ext uri="{BB962C8B-B14F-4D97-AF65-F5344CB8AC3E}">
        <p14:creationId xmlns:p14="http://schemas.microsoft.com/office/powerpoint/2010/main" val="738740672"/>
      </p:ext>
    </p:extLst>
  </p:cSld>
  <p:clrMapOvr>
    <a:masterClrMapping/>
  </p:clrMapOvr>
  <p:transition xmlns:p14="http://schemas.microsoft.com/office/powerpoint/2010/main"/>
</p:sldLayout>
</file>

<file path=ppt/slideLayouts/slideLayout4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p:cNvSpPr txBox="1">
            <a:spLocks noGrp="1" noChangeArrowheads="1"/>
          </p:cNvSpPr>
          <p:nvPr>
            <p:ph type="sldNum" sz="quarter" idx="10"/>
          </p:nvPr>
        </p:nvSpPr>
        <p:spPr>
          <a:ln/>
        </p:spPr>
        <p:txBody>
          <a:bodyPr/>
          <a:lstStyle>
            <a:lvl1pPr>
              <a:defRPr/>
            </a:lvl1pPr>
          </a:lstStyle>
          <a:p>
            <a:fld id="{567F4E95-D7CD-48B6-BCC8-3FD4B71A8842}" type="slidenum">
              <a:rPr lang="en-US" altLang="en-US"/>
              <a:pPr/>
              <a:t>‹#›</a:t>
            </a:fld>
            <a:endParaRPr lang="en-US" altLang="en-US"/>
          </a:p>
        </p:txBody>
      </p:sp>
    </p:spTree>
    <p:extLst>
      <p:ext uri="{BB962C8B-B14F-4D97-AF65-F5344CB8AC3E}">
        <p14:creationId xmlns:p14="http://schemas.microsoft.com/office/powerpoint/2010/main" val="2449533468"/>
      </p:ext>
    </p:extLst>
  </p:cSld>
  <p:clrMapOvr>
    <a:masterClrMapping/>
  </p:clrMapOvr>
  <p:transition xmlns:p14="http://schemas.microsoft.com/office/powerpoint/2010/main"/>
</p:sldLayout>
</file>

<file path=ppt/slideLayouts/slideLayout4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fld id="{756E2841-A05C-4BD1-B6F0-7CC0DA8A88E9}" type="slidenum">
              <a:rPr lang="en-US" altLang="en-US"/>
              <a:pPr/>
              <a:t>‹#›</a:t>
            </a:fld>
            <a:endParaRPr lang="en-US" altLang="en-US"/>
          </a:p>
        </p:txBody>
      </p:sp>
    </p:spTree>
    <p:extLst>
      <p:ext uri="{BB962C8B-B14F-4D97-AF65-F5344CB8AC3E}">
        <p14:creationId xmlns:p14="http://schemas.microsoft.com/office/powerpoint/2010/main" val="1972567702"/>
      </p:ext>
    </p:extLst>
  </p:cSld>
  <p:clrMapOvr>
    <a:masterClrMapping/>
  </p:clrMapOvr>
  <p:transition xmlns:p14="http://schemas.microsoft.com/office/powerpoint/2010/main"/>
</p:sldLayout>
</file>

<file path=ppt/slideLayouts/slideLayout4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6CBC8999-D633-4013-82C8-A5E7ADA2B94B}" type="slidenum">
              <a:rPr lang="en-US" altLang="en-US"/>
              <a:pPr/>
              <a:t>‹#›</a:t>
            </a:fld>
            <a:endParaRPr lang="en-US" altLang="en-US"/>
          </a:p>
        </p:txBody>
      </p:sp>
    </p:spTree>
    <p:extLst>
      <p:ext uri="{BB962C8B-B14F-4D97-AF65-F5344CB8AC3E}">
        <p14:creationId xmlns:p14="http://schemas.microsoft.com/office/powerpoint/2010/main" val="2756369909"/>
      </p:ext>
    </p:extLst>
  </p:cSld>
  <p:clrMapOvr>
    <a:masterClrMapping/>
  </p:clrMapOvr>
  <p:transition xmlns:p14="http://schemas.microsoft.com/office/powerpoint/2010/main"/>
</p:sldLayout>
</file>

<file path=ppt/slideLayouts/slideLayout4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Lucida Grand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A01FE675-F629-4B4D-9E55-8F887C907010}" type="slidenum">
              <a:rPr lang="en-US" altLang="en-US"/>
              <a:pPr/>
              <a:t>‹#›</a:t>
            </a:fld>
            <a:endParaRPr lang="en-US" altLang="en-US"/>
          </a:p>
        </p:txBody>
      </p:sp>
    </p:spTree>
    <p:extLst>
      <p:ext uri="{BB962C8B-B14F-4D97-AF65-F5344CB8AC3E}">
        <p14:creationId xmlns:p14="http://schemas.microsoft.com/office/powerpoint/2010/main" val="545940246"/>
      </p:ext>
    </p:extLst>
  </p:cSld>
  <p:clrMapOvr>
    <a:masterClrMapping/>
  </p:clrMapOvr>
  <p:transition xmlns:p14="http://schemas.microsoft.com/office/powerpoint/2010/main"/>
</p:sldLayout>
</file>

<file path=ppt/slideLayouts/slideLayout4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B712D645-F196-4224-89EB-B01254CFF8E9}" type="slidenum">
              <a:rPr lang="en-US" altLang="en-US"/>
              <a:pPr/>
              <a:t>‹#›</a:t>
            </a:fld>
            <a:endParaRPr lang="en-US" altLang="en-US"/>
          </a:p>
        </p:txBody>
      </p:sp>
    </p:spTree>
    <p:extLst>
      <p:ext uri="{BB962C8B-B14F-4D97-AF65-F5344CB8AC3E}">
        <p14:creationId xmlns:p14="http://schemas.microsoft.com/office/powerpoint/2010/main" val="2601338276"/>
      </p:ext>
    </p:extLst>
  </p:cSld>
  <p:clrMapOvr>
    <a:masterClrMapping/>
  </p:clrMapOvr>
  <p:transition xmlns:p14="http://schemas.microsoft.com/office/powerpoint/2010/main"/>
</p:sldLayout>
</file>

<file path=ppt/slideLayouts/slideLayout4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9750" y="390525"/>
            <a:ext cx="2927350" cy="83185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47700" y="390525"/>
            <a:ext cx="8629650" cy="8318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EDA9AD3E-09F2-4517-A47E-E81409F41803}" type="slidenum">
              <a:rPr lang="en-US" altLang="en-US"/>
              <a:pPr/>
              <a:t>‹#›</a:t>
            </a:fld>
            <a:endParaRPr lang="en-US" altLang="en-US"/>
          </a:p>
        </p:txBody>
      </p:sp>
    </p:spTree>
    <p:extLst>
      <p:ext uri="{BB962C8B-B14F-4D97-AF65-F5344CB8AC3E}">
        <p14:creationId xmlns:p14="http://schemas.microsoft.com/office/powerpoint/2010/main" val="1996854206"/>
      </p:ext>
    </p:extLst>
  </p:cSld>
  <p:clrMapOvr>
    <a:masterClrMapping/>
  </p:clrMapOvr>
  <p:transition xmlns:p14="http://schemas.microsoft.com/office/powerpoint/2010/mai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4E0821B4-9749-42DB-BF69-7CBCCC581864}" type="slidenum">
              <a:rPr lang="en-US" altLang="en-US"/>
              <a:pPr/>
              <a:t>‹#›</a:t>
            </a:fld>
            <a:endParaRPr lang="en-US" altLang="en-US"/>
          </a:p>
        </p:txBody>
      </p:sp>
    </p:spTree>
    <p:extLst>
      <p:ext uri="{BB962C8B-B14F-4D97-AF65-F5344CB8AC3E}">
        <p14:creationId xmlns:p14="http://schemas.microsoft.com/office/powerpoint/2010/main" val="1560990317"/>
      </p:ext>
    </p:extLst>
  </p:cSld>
  <p:clrMapOvr>
    <a:masterClrMapping/>
  </p:clrMapOvr>
  <p:transition xmlns:p14="http://schemas.microsoft.com/office/powerpoint/2010/main"/>
</p:sldLayout>
</file>

<file path=ppt/slideLayouts/slideLayout4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Text Box 3"/>
          <p:cNvSpPr txBox="1">
            <a:spLocks noGrp="1" noChangeArrowheads="1"/>
          </p:cNvSpPr>
          <p:nvPr>
            <p:ph type="sldNum" sz="quarter" idx="10"/>
          </p:nvPr>
        </p:nvSpPr>
        <p:spPr>
          <a:ln/>
        </p:spPr>
        <p:txBody>
          <a:bodyPr/>
          <a:lstStyle>
            <a:lvl1pPr>
              <a:defRPr/>
            </a:lvl1pPr>
          </a:lstStyle>
          <a:p>
            <a:fld id="{C08C9E66-78EB-4525-A935-69D4B47FC0A5}" type="slidenum">
              <a:rPr lang="en-US" altLang="en-US"/>
              <a:pPr/>
              <a:t>‹#›</a:t>
            </a:fld>
            <a:endParaRPr lang="en-US" altLang="en-US"/>
          </a:p>
        </p:txBody>
      </p:sp>
    </p:spTree>
    <p:extLst>
      <p:ext uri="{BB962C8B-B14F-4D97-AF65-F5344CB8AC3E}">
        <p14:creationId xmlns:p14="http://schemas.microsoft.com/office/powerpoint/2010/main" val="3840047227"/>
      </p:ext>
    </p:extLst>
  </p:cSld>
  <p:clrMapOvr>
    <a:masterClrMapping/>
  </p:clrMapOvr>
  <p:transition xmlns:p14="http://schemas.microsoft.com/office/powerpoint/2010/main"/>
</p:sldLayout>
</file>

<file path=ppt/slideLayouts/slideLayout4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89DE8DA2-CE25-4EEF-9E1D-C579AB7459FA}" type="slidenum">
              <a:rPr lang="en-US" altLang="en-US"/>
              <a:pPr/>
              <a:t>‹#›</a:t>
            </a:fld>
            <a:endParaRPr lang="en-US" altLang="en-US"/>
          </a:p>
        </p:txBody>
      </p:sp>
    </p:spTree>
    <p:extLst>
      <p:ext uri="{BB962C8B-B14F-4D97-AF65-F5344CB8AC3E}">
        <p14:creationId xmlns:p14="http://schemas.microsoft.com/office/powerpoint/2010/main" val="1265786313"/>
      </p:ext>
    </p:extLst>
  </p:cSld>
  <p:clrMapOvr>
    <a:masterClrMapping/>
  </p:clrMapOvr>
  <p:transition xmlns:p14="http://schemas.microsoft.com/office/powerpoint/2010/main"/>
</p:sldLayout>
</file>

<file path=ppt/slideLayouts/slideLayout4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fld id="{6BE6578A-745E-4293-826E-1B043063A3AA}" type="slidenum">
              <a:rPr lang="en-US" altLang="en-US"/>
              <a:pPr/>
              <a:t>‹#›</a:t>
            </a:fld>
            <a:endParaRPr lang="en-US" altLang="en-US"/>
          </a:p>
        </p:txBody>
      </p:sp>
    </p:spTree>
    <p:extLst>
      <p:ext uri="{BB962C8B-B14F-4D97-AF65-F5344CB8AC3E}">
        <p14:creationId xmlns:p14="http://schemas.microsoft.com/office/powerpoint/2010/main" val="3633962530"/>
      </p:ext>
    </p:extLst>
  </p:cSld>
  <p:clrMapOvr>
    <a:masterClrMapping/>
  </p:clrMapOvr>
  <p:transition xmlns:p14="http://schemas.microsoft.com/office/powerpoint/2010/main"/>
</p:sldLayout>
</file>

<file path=ppt/slideLayouts/slideLayout4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477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p:cNvSpPr txBox="1">
            <a:spLocks noGrp="1" noChangeArrowheads="1"/>
          </p:cNvSpPr>
          <p:nvPr>
            <p:ph type="sldNum" sz="quarter" idx="10"/>
          </p:nvPr>
        </p:nvSpPr>
        <p:spPr>
          <a:ln/>
        </p:spPr>
        <p:txBody>
          <a:bodyPr/>
          <a:lstStyle>
            <a:lvl1pPr>
              <a:defRPr/>
            </a:lvl1pPr>
          </a:lstStyle>
          <a:p>
            <a:fld id="{E963D929-4557-4791-B8F6-D77A91E0EBAF}" type="slidenum">
              <a:rPr lang="en-US" altLang="en-US"/>
              <a:pPr/>
              <a:t>‹#›</a:t>
            </a:fld>
            <a:endParaRPr lang="en-US" altLang="en-US"/>
          </a:p>
        </p:txBody>
      </p:sp>
    </p:spTree>
    <p:extLst>
      <p:ext uri="{BB962C8B-B14F-4D97-AF65-F5344CB8AC3E}">
        <p14:creationId xmlns:p14="http://schemas.microsoft.com/office/powerpoint/2010/main" val="2822073874"/>
      </p:ext>
    </p:extLst>
  </p:cSld>
  <p:clrMapOvr>
    <a:masterClrMapping/>
  </p:clrMapOvr>
  <p:transition xmlns:p14="http://schemas.microsoft.com/office/powerpoint/2010/main"/>
</p:sldLayout>
</file>

<file path=ppt/slideLayouts/slideLayout4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3"/>
          <p:cNvSpPr txBox="1">
            <a:spLocks noGrp="1" noChangeArrowheads="1"/>
          </p:cNvSpPr>
          <p:nvPr>
            <p:ph type="sldNum" sz="quarter" idx="10"/>
          </p:nvPr>
        </p:nvSpPr>
        <p:spPr>
          <a:ln/>
        </p:spPr>
        <p:txBody>
          <a:bodyPr/>
          <a:lstStyle>
            <a:lvl1pPr>
              <a:defRPr/>
            </a:lvl1pPr>
          </a:lstStyle>
          <a:p>
            <a:fld id="{49C567E7-A5A5-4BBF-B0CF-EF1E0CD3FF48}" type="slidenum">
              <a:rPr lang="en-US" altLang="en-US"/>
              <a:pPr/>
              <a:t>‹#›</a:t>
            </a:fld>
            <a:endParaRPr lang="en-US" altLang="en-US"/>
          </a:p>
        </p:txBody>
      </p:sp>
    </p:spTree>
    <p:extLst>
      <p:ext uri="{BB962C8B-B14F-4D97-AF65-F5344CB8AC3E}">
        <p14:creationId xmlns:p14="http://schemas.microsoft.com/office/powerpoint/2010/main" val="3462932620"/>
      </p:ext>
    </p:extLst>
  </p:cSld>
  <p:clrMapOvr>
    <a:masterClrMapping/>
  </p:clrMapOvr>
  <p:transition xmlns:p14="http://schemas.microsoft.com/office/powerpoint/2010/main"/>
</p:sldLayout>
</file>

<file path=ppt/slideLayouts/slideLayout4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p:cNvSpPr txBox="1">
            <a:spLocks noGrp="1" noChangeArrowheads="1"/>
          </p:cNvSpPr>
          <p:nvPr>
            <p:ph type="sldNum" sz="quarter" idx="10"/>
          </p:nvPr>
        </p:nvSpPr>
        <p:spPr>
          <a:ln/>
        </p:spPr>
        <p:txBody>
          <a:bodyPr/>
          <a:lstStyle>
            <a:lvl1pPr>
              <a:defRPr/>
            </a:lvl1pPr>
          </a:lstStyle>
          <a:p>
            <a:fld id="{AE3AB858-84C3-4C48-BD66-66B06DDD2095}" type="slidenum">
              <a:rPr lang="en-US" altLang="en-US"/>
              <a:pPr/>
              <a:t>‹#›</a:t>
            </a:fld>
            <a:endParaRPr lang="en-US" altLang="en-US"/>
          </a:p>
        </p:txBody>
      </p:sp>
    </p:spTree>
    <p:extLst>
      <p:ext uri="{BB962C8B-B14F-4D97-AF65-F5344CB8AC3E}">
        <p14:creationId xmlns:p14="http://schemas.microsoft.com/office/powerpoint/2010/main" val="1278913808"/>
      </p:ext>
    </p:extLst>
  </p:cSld>
  <p:clrMapOvr>
    <a:masterClrMapping/>
  </p:clrMapOvr>
  <p:transition xmlns:p14="http://schemas.microsoft.com/office/powerpoint/2010/main"/>
</p:sldLayout>
</file>

<file path=ppt/slideLayouts/slideLayout4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fld id="{C2801CEF-646A-4002-B61F-4149731D513E}" type="slidenum">
              <a:rPr lang="en-US" altLang="en-US"/>
              <a:pPr/>
              <a:t>‹#›</a:t>
            </a:fld>
            <a:endParaRPr lang="en-US" altLang="en-US"/>
          </a:p>
        </p:txBody>
      </p:sp>
    </p:spTree>
    <p:extLst>
      <p:ext uri="{BB962C8B-B14F-4D97-AF65-F5344CB8AC3E}">
        <p14:creationId xmlns:p14="http://schemas.microsoft.com/office/powerpoint/2010/main" val="2373191081"/>
      </p:ext>
    </p:extLst>
  </p:cSld>
  <p:clrMapOvr>
    <a:masterClrMapping/>
  </p:clrMapOvr>
  <p:transition xmlns:p14="http://schemas.microsoft.com/office/powerpoint/2010/main"/>
</p:sldLayout>
</file>

<file path=ppt/slideLayouts/slideLayout4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8BEC9FDB-DACA-449B-82C1-539DFD204347}" type="slidenum">
              <a:rPr lang="en-US" altLang="en-US"/>
              <a:pPr/>
              <a:t>‹#›</a:t>
            </a:fld>
            <a:endParaRPr lang="en-US" altLang="en-US"/>
          </a:p>
        </p:txBody>
      </p:sp>
    </p:spTree>
    <p:extLst>
      <p:ext uri="{BB962C8B-B14F-4D97-AF65-F5344CB8AC3E}">
        <p14:creationId xmlns:p14="http://schemas.microsoft.com/office/powerpoint/2010/main" val="3846692452"/>
      </p:ext>
    </p:extLst>
  </p:cSld>
  <p:clrMapOvr>
    <a:masterClrMapping/>
  </p:clrMapOvr>
  <p:transition xmlns:p14="http://schemas.microsoft.com/office/powerpoint/2010/main"/>
</p:sldLayout>
</file>

<file path=ppt/slideLayouts/slideLayout4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Lucida Grand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8AF608EF-8B14-416C-9AF5-1B3B7211C08E}" type="slidenum">
              <a:rPr lang="en-US" altLang="en-US"/>
              <a:pPr/>
              <a:t>‹#›</a:t>
            </a:fld>
            <a:endParaRPr lang="en-US" altLang="en-US"/>
          </a:p>
        </p:txBody>
      </p:sp>
    </p:spTree>
    <p:extLst>
      <p:ext uri="{BB962C8B-B14F-4D97-AF65-F5344CB8AC3E}">
        <p14:creationId xmlns:p14="http://schemas.microsoft.com/office/powerpoint/2010/main" val="999416774"/>
      </p:ext>
    </p:extLst>
  </p:cSld>
  <p:clrMapOvr>
    <a:masterClrMapping/>
  </p:clrMapOvr>
  <p:transition xmlns:p14="http://schemas.microsoft.com/office/powerpoint/2010/main"/>
</p:sldLayout>
</file>

<file path=ppt/slideLayouts/slideLayout4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D43B4DCE-34F8-41B1-BBA5-A13B061D734C}" type="slidenum">
              <a:rPr lang="en-US" altLang="en-US"/>
              <a:pPr/>
              <a:t>‹#›</a:t>
            </a:fld>
            <a:endParaRPr lang="en-US" altLang="en-US"/>
          </a:p>
        </p:txBody>
      </p:sp>
    </p:spTree>
    <p:extLst>
      <p:ext uri="{BB962C8B-B14F-4D97-AF65-F5344CB8AC3E}">
        <p14:creationId xmlns:p14="http://schemas.microsoft.com/office/powerpoint/2010/main" val="2432807957"/>
      </p:ext>
    </p:extLst>
  </p:cSld>
  <p:clrMapOvr>
    <a:masterClrMapping/>
  </p:clrMapOvr>
  <p:transition xmlns:p14="http://schemas.microsoft.com/office/powerpoint/2010/mai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9750" y="390525"/>
            <a:ext cx="2927350" cy="83185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47700" y="390525"/>
            <a:ext cx="8629650" cy="8318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8CF417C3-1A59-4A16-9D62-9A9C709635CE}" type="slidenum">
              <a:rPr lang="en-US" altLang="en-US"/>
              <a:pPr/>
              <a:t>‹#›</a:t>
            </a:fld>
            <a:endParaRPr lang="en-US" altLang="en-US"/>
          </a:p>
        </p:txBody>
      </p:sp>
    </p:spTree>
    <p:extLst>
      <p:ext uri="{BB962C8B-B14F-4D97-AF65-F5344CB8AC3E}">
        <p14:creationId xmlns:p14="http://schemas.microsoft.com/office/powerpoint/2010/main" val="3713979014"/>
      </p:ext>
    </p:extLst>
  </p:cSld>
  <p:clrMapOvr>
    <a:masterClrMapping/>
  </p:clrMapOvr>
  <p:transition xmlns:p14="http://schemas.microsoft.com/office/powerpoint/2010/main"/>
</p:sldLayout>
</file>

<file path=ppt/slideLayouts/slideLayout4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9750" y="390525"/>
            <a:ext cx="2927350" cy="83185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47700" y="390525"/>
            <a:ext cx="8629650" cy="8318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184F9B16-031E-46FD-9A37-5CF1732F9288}" type="slidenum">
              <a:rPr lang="en-US" altLang="en-US"/>
              <a:pPr/>
              <a:t>‹#›</a:t>
            </a:fld>
            <a:endParaRPr lang="en-US" altLang="en-US"/>
          </a:p>
        </p:txBody>
      </p:sp>
    </p:spTree>
    <p:extLst>
      <p:ext uri="{BB962C8B-B14F-4D97-AF65-F5344CB8AC3E}">
        <p14:creationId xmlns:p14="http://schemas.microsoft.com/office/powerpoint/2010/main" val="4216194027"/>
      </p:ext>
    </p:extLst>
  </p:cSld>
  <p:clrMapOvr>
    <a:masterClrMapping/>
  </p:clrMapOvr>
  <p:transition xmlns:p14="http://schemas.microsoft.com/office/powerpoint/2010/main"/>
</p:sldLayout>
</file>

<file path=ppt/slideLayouts/slideLayout4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Text Box 3"/>
          <p:cNvSpPr txBox="1">
            <a:spLocks noGrp="1" noChangeArrowheads="1"/>
          </p:cNvSpPr>
          <p:nvPr>
            <p:ph type="sldNum" sz="quarter" idx="10"/>
          </p:nvPr>
        </p:nvSpPr>
        <p:spPr>
          <a:ln/>
        </p:spPr>
        <p:txBody>
          <a:bodyPr/>
          <a:lstStyle>
            <a:lvl1pPr>
              <a:defRPr/>
            </a:lvl1pPr>
          </a:lstStyle>
          <a:p>
            <a:fld id="{264E1CF6-D6AD-4DFA-8944-3ACE412D2350}" type="slidenum">
              <a:rPr lang="en-US" altLang="en-US"/>
              <a:pPr/>
              <a:t>‹#›</a:t>
            </a:fld>
            <a:endParaRPr lang="en-US" altLang="en-US"/>
          </a:p>
        </p:txBody>
      </p:sp>
    </p:spTree>
    <p:extLst>
      <p:ext uri="{BB962C8B-B14F-4D97-AF65-F5344CB8AC3E}">
        <p14:creationId xmlns:p14="http://schemas.microsoft.com/office/powerpoint/2010/main" val="67729963"/>
      </p:ext>
    </p:extLst>
  </p:cSld>
  <p:clrMapOvr>
    <a:masterClrMapping/>
  </p:clrMapOvr>
  <p:transition xmlns:p14="http://schemas.microsoft.com/office/powerpoint/2010/main"/>
</p:sldLayout>
</file>

<file path=ppt/slideLayouts/slideLayout4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AE5372DB-B888-4CE9-8D98-161DEDD1D55F}" type="slidenum">
              <a:rPr lang="en-US" altLang="en-US"/>
              <a:pPr/>
              <a:t>‹#›</a:t>
            </a:fld>
            <a:endParaRPr lang="en-US" altLang="en-US"/>
          </a:p>
        </p:txBody>
      </p:sp>
    </p:spTree>
    <p:extLst>
      <p:ext uri="{BB962C8B-B14F-4D97-AF65-F5344CB8AC3E}">
        <p14:creationId xmlns:p14="http://schemas.microsoft.com/office/powerpoint/2010/main" val="2719260201"/>
      </p:ext>
    </p:extLst>
  </p:cSld>
  <p:clrMapOvr>
    <a:masterClrMapping/>
  </p:clrMapOvr>
  <p:transition xmlns:p14="http://schemas.microsoft.com/office/powerpoint/2010/main"/>
</p:sldLayout>
</file>

<file path=ppt/slideLayouts/slideLayout4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fld id="{6D59136B-FDC0-4674-A148-327EB0C336AB}" type="slidenum">
              <a:rPr lang="en-US" altLang="en-US"/>
              <a:pPr/>
              <a:t>‹#›</a:t>
            </a:fld>
            <a:endParaRPr lang="en-US" altLang="en-US"/>
          </a:p>
        </p:txBody>
      </p:sp>
    </p:spTree>
    <p:extLst>
      <p:ext uri="{BB962C8B-B14F-4D97-AF65-F5344CB8AC3E}">
        <p14:creationId xmlns:p14="http://schemas.microsoft.com/office/powerpoint/2010/main" val="2900020571"/>
      </p:ext>
    </p:extLst>
  </p:cSld>
  <p:clrMapOvr>
    <a:masterClrMapping/>
  </p:clrMapOvr>
  <p:transition xmlns:p14="http://schemas.microsoft.com/office/powerpoint/2010/main"/>
</p:sldLayout>
</file>

<file path=ppt/slideLayouts/slideLayout4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477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p:cNvSpPr txBox="1">
            <a:spLocks noGrp="1" noChangeArrowheads="1"/>
          </p:cNvSpPr>
          <p:nvPr>
            <p:ph type="sldNum" sz="quarter" idx="10"/>
          </p:nvPr>
        </p:nvSpPr>
        <p:spPr>
          <a:ln/>
        </p:spPr>
        <p:txBody>
          <a:bodyPr/>
          <a:lstStyle>
            <a:lvl1pPr>
              <a:defRPr/>
            </a:lvl1pPr>
          </a:lstStyle>
          <a:p>
            <a:fld id="{C009927A-758C-4A5F-A244-13CF81A5A08E}" type="slidenum">
              <a:rPr lang="en-US" altLang="en-US"/>
              <a:pPr/>
              <a:t>‹#›</a:t>
            </a:fld>
            <a:endParaRPr lang="en-US" altLang="en-US"/>
          </a:p>
        </p:txBody>
      </p:sp>
    </p:spTree>
    <p:extLst>
      <p:ext uri="{BB962C8B-B14F-4D97-AF65-F5344CB8AC3E}">
        <p14:creationId xmlns:p14="http://schemas.microsoft.com/office/powerpoint/2010/main" val="147409357"/>
      </p:ext>
    </p:extLst>
  </p:cSld>
  <p:clrMapOvr>
    <a:masterClrMapping/>
  </p:clrMapOvr>
  <p:transition xmlns:p14="http://schemas.microsoft.com/office/powerpoint/2010/main"/>
</p:sldLayout>
</file>

<file path=ppt/slideLayouts/slideLayout4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3"/>
          <p:cNvSpPr txBox="1">
            <a:spLocks noGrp="1" noChangeArrowheads="1"/>
          </p:cNvSpPr>
          <p:nvPr>
            <p:ph type="sldNum" sz="quarter" idx="10"/>
          </p:nvPr>
        </p:nvSpPr>
        <p:spPr>
          <a:ln/>
        </p:spPr>
        <p:txBody>
          <a:bodyPr/>
          <a:lstStyle>
            <a:lvl1pPr>
              <a:defRPr/>
            </a:lvl1pPr>
          </a:lstStyle>
          <a:p>
            <a:fld id="{FC1E66EC-F512-4AF8-B75D-01A6017497BE}" type="slidenum">
              <a:rPr lang="en-US" altLang="en-US"/>
              <a:pPr/>
              <a:t>‹#›</a:t>
            </a:fld>
            <a:endParaRPr lang="en-US" altLang="en-US"/>
          </a:p>
        </p:txBody>
      </p:sp>
    </p:spTree>
    <p:extLst>
      <p:ext uri="{BB962C8B-B14F-4D97-AF65-F5344CB8AC3E}">
        <p14:creationId xmlns:p14="http://schemas.microsoft.com/office/powerpoint/2010/main" val="2161858508"/>
      </p:ext>
    </p:extLst>
  </p:cSld>
  <p:clrMapOvr>
    <a:masterClrMapping/>
  </p:clrMapOvr>
  <p:transition xmlns:p14="http://schemas.microsoft.com/office/powerpoint/2010/main"/>
</p:sldLayout>
</file>

<file path=ppt/slideLayouts/slideLayout4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p:cNvSpPr txBox="1">
            <a:spLocks noGrp="1" noChangeArrowheads="1"/>
          </p:cNvSpPr>
          <p:nvPr>
            <p:ph type="sldNum" sz="quarter" idx="10"/>
          </p:nvPr>
        </p:nvSpPr>
        <p:spPr>
          <a:ln/>
        </p:spPr>
        <p:txBody>
          <a:bodyPr/>
          <a:lstStyle>
            <a:lvl1pPr>
              <a:defRPr/>
            </a:lvl1pPr>
          </a:lstStyle>
          <a:p>
            <a:fld id="{E1DA3EB0-F109-4034-9A3C-CE6B8B006F0B}" type="slidenum">
              <a:rPr lang="en-US" altLang="en-US"/>
              <a:pPr/>
              <a:t>‹#›</a:t>
            </a:fld>
            <a:endParaRPr lang="en-US" altLang="en-US"/>
          </a:p>
        </p:txBody>
      </p:sp>
    </p:spTree>
    <p:extLst>
      <p:ext uri="{BB962C8B-B14F-4D97-AF65-F5344CB8AC3E}">
        <p14:creationId xmlns:p14="http://schemas.microsoft.com/office/powerpoint/2010/main" val="575744394"/>
      </p:ext>
    </p:extLst>
  </p:cSld>
  <p:clrMapOvr>
    <a:masterClrMapping/>
  </p:clrMapOvr>
  <p:transition xmlns:p14="http://schemas.microsoft.com/office/powerpoint/2010/main"/>
</p:sldLayout>
</file>

<file path=ppt/slideLayouts/slideLayout4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fld id="{1B23D6D2-0D1A-4F9E-AD7E-0BA7E0E84F18}" type="slidenum">
              <a:rPr lang="en-US" altLang="en-US"/>
              <a:pPr/>
              <a:t>‹#›</a:t>
            </a:fld>
            <a:endParaRPr lang="en-US" altLang="en-US"/>
          </a:p>
        </p:txBody>
      </p:sp>
    </p:spTree>
    <p:extLst>
      <p:ext uri="{BB962C8B-B14F-4D97-AF65-F5344CB8AC3E}">
        <p14:creationId xmlns:p14="http://schemas.microsoft.com/office/powerpoint/2010/main" val="3904221742"/>
      </p:ext>
    </p:extLst>
  </p:cSld>
  <p:clrMapOvr>
    <a:masterClrMapping/>
  </p:clrMapOvr>
  <p:transition xmlns:p14="http://schemas.microsoft.com/office/powerpoint/2010/main"/>
</p:sldLayout>
</file>

<file path=ppt/slideLayouts/slideLayout4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FF1690EC-E7CE-4741-81C0-185E2281F230}" type="slidenum">
              <a:rPr lang="en-US" altLang="en-US"/>
              <a:pPr/>
              <a:t>‹#›</a:t>
            </a:fld>
            <a:endParaRPr lang="en-US" altLang="en-US"/>
          </a:p>
        </p:txBody>
      </p:sp>
    </p:spTree>
    <p:extLst>
      <p:ext uri="{BB962C8B-B14F-4D97-AF65-F5344CB8AC3E}">
        <p14:creationId xmlns:p14="http://schemas.microsoft.com/office/powerpoint/2010/main" val="1682055019"/>
      </p:ext>
    </p:extLst>
  </p:cSld>
  <p:clrMapOvr>
    <a:masterClrMapping/>
  </p:clrMapOvr>
  <p:transition xmlns:p14="http://schemas.microsoft.com/office/powerpoint/2010/main"/>
</p:sldLayout>
</file>

<file path=ppt/slideLayouts/slideLayout4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Lucida Grand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56348D63-3818-4F81-88A4-FD7ACA5A6C30}" type="slidenum">
              <a:rPr lang="en-US" altLang="en-US"/>
              <a:pPr/>
              <a:t>‹#›</a:t>
            </a:fld>
            <a:endParaRPr lang="en-US" altLang="en-US"/>
          </a:p>
        </p:txBody>
      </p:sp>
    </p:spTree>
    <p:extLst>
      <p:ext uri="{BB962C8B-B14F-4D97-AF65-F5344CB8AC3E}">
        <p14:creationId xmlns:p14="http://schemas.microsoft.com/office/powerpoint/2010/main" val="2023933575"/>
      </p:ext>
    </p:extLst>
  </p:cSld>
  <p:clrMapOvr>
    <a:masterClrMapping/>
  </p:clrMapOvr>
  <p:transition xmlns:p14="http://schemas.microsoft.com/office/powerpoint/2010/mai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Text Box 3"/>
          <p:cNvSpPr txBox="1">
            <a:spLocks noGrp="1" noChangeArrowheads="1"/>
          </p:cNvSpPr>
          <p:nvPr>
            <p:ph type="sldNum" sz="quarter" idx="10"/>
          </p:nvPr>
        </p:nvSpPr>
        <p:spPr>
          <a:ln/>
        </p:spPr>
        <p:txBody>
          <a:bodyPr/>
          <a:lstStyle>
            <a:lvl1pPr>
              <a:defRPr/>
            </a:lvl1pPr>
          </a:lstStyle>
          <a:p>
            <a:fld id="{93FB9B22-9E29-4E2B-9FA8-97FB61615B40}" type="slidenum">
              <a:rPr lang="en-US" altLang="en-US"/>
              <a:pPr/>
              <a:t>‹#›</a:t>
            </a:fld>
            <a:endParaRPr lang="en-US" altLang="en-US"/>
          </a:p>
        </p:txBody>
      </p:sp>
    </p:spTree>
    <p:extLst>
      <p:ext uri="{BB962C8B-B14F-4D97-AF65-F5344CB8AC3E}">
        <p14:creationId xmlns:p14="http://schemas.microsoft.com/office/powerpoint/2010/main" val="3463370061"/>
      </p:ext>
    </p:extLst>
  </p:cSld>
  <p:clrMapOvr>
    <a:masterClrMapping/>
  </p:clrMapOvr>
  <p:transition xmlns:p14="http://schemas.microsoft.com/office/powerpoint/2010/main"/>
</p:sldLayout>
</file>

<file path=ppt/slideLayouts/slideLayout4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814DE7E0-4326-404C-89D2-55465BDDBF83}" type="slidenum">
              <a:rPr lang="en-US" altLang="en-US"/>
              <a:pPr/>
              <a:t>‹#›</a:t>
            </a:fld>
            <a:endParaRPr lang="en-US" altLang="en-US"/>
          </a:p>
        </p:txBody>
      </p:sp>
    </p:spTree>
    <p:extLst>
      <p:ext uri="{BB962C8B-B14F-4D97-AF65-F5344CB8AC3E}">
        <p14:creationId xmlns:p14="http://schemas.microsoft.com/office/powerpoint/2010/main" val="3450147875"/>
      </p:ext>
    </p:extLst>
  </p:cSld>
  <p:clrMapOvr>
    <a:masterClrMapping/>
  </p:clrMapOvr>
  <p:transition xmlns:p14="http://schemas.microsoft.com/office/powerpoint/2010/main"/>
</p:sldLayout>
</file>

<file path=ppt/slideLayouts/slideLayout4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9750" y="390525"/>
            <a:ext cx="2927350" cy="83185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47700" y="390525"/>
            <a:ext cx="8629650" cy="8318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AC275E09-ED3F-4678-ADD8-D9FD88774AE0}" type="slidenum">
              <a:rPr lang="en-US" altLang="en-US"/>
              <a:pPr/>
              <a:t>‹#›</a:t>
            </a:fld>
            <a:endParaRPr lang="en-US" altLang="en-US"/>
          </a:p>
        </p:txBody>
      </p:sp>
    </p:spTree>
    <p:extLst>
      <p:ext uri="{BB962C8B-B14F-4D97-AF65-F5344CB8AC3E}">
        <p14:creationId xmlns:p14="http://schemas.microsoft.com/office/powerpoint/2010/main" val="3164042047"/>
      </p:ext>
    </p:extLst>
  </p:cSld>
  <p:clrMapOvr>
    <a:masterClrMapping/>
  </p:clrMapOvr>
  <p:transition xmlns:p14="http://schemas.microsoft.com/office/powerpoint/2010/main"/>
</p:sldLayout>
</file>

<file path=ppt/slideLayouts/slideLayout4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Text Box 3"/>
          <p:cNvSpPr txBox="1">
            <a:spLocks noGrp="1" noChangeArrowheads="1"/>
          </p:cNvSpPr>
          <p:nvPr>
            <p:ph type="sldNum" sz="quarter" idx="10"/>
          </p:nvPr>
        </p:nvSpPr>
        <p:spPr>
          <a:ln/>
        </p:spPr>
        <p:txBody>
          <a:bodyPr/>
          <a:lstStyle>
            <a:lvl1pPr>
              <a:defRPr/>
            </a:lvl1pPr>
          </a:lstStyle>
          <a:p>
            <a:fld id="{77920133-0DE6-42CE-8DE4-45732B8278C9}" type="slidenum">
              <a:rPr lang="en-US" altLang="en-US"/>
              <a:pPr/>
              <a:t>‹#›</a:t>
            </a:fld>
            <a:endParaRPr lang="en-US" altLang="en-US"/>
          </a:p>
        </p:txBody>
      </p:sp>
    </p:spTree>
    <p:extLst>
      <p:ext uri="{BB962C8B-B14F-4D97-AF65-F5344CB8AC3E}">
        <p14:creationId xmlns:p14="http://schemas.microsoft.com/office/powerpoint/2010/main" val="3133237143"/>
      </p:ext>
    </p:extLst>
  </p:cSld>
  <p:clrMapOvr>
    <a:masterClrMapping/>
  </p:clrMapOvr>
  <p:transition xmlns:p14="http://schemas.microsoft.com/office/powerpoint/2010/main"/>
</p:sldLayout>
</file>

<file path=ppt/slideLayouts/slideLayout4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F26C568F-A7BD-460E-8E48-D52552345B64}" type="slidenum">
              <a:rPr lang="en-US" altLang="en-US"/>
              <a:pPr/>
              <a:t>‹#›</a:t>
            </a:fld>
            <a:endParaRPr lang="en-US" altLang="en-US"/>
          </a:p>
        </p:txBody>
      </p:sp>
    </p:spTree>
    <p:extLst>
      <p:ext uri="{BB962C8B-B14F-4D97-AF65-F5344CB8AC3E}">
        <p14:creationId xmlns:p14="http://schemas.microsoft.com/office/powerpoint/2010/main" val="3198454553"/>
      </p:ext>
    </p:extLst>
  </p:cSld>
  <p:clrMapOvr>
    <a:masterClrMapping/>
  </p:clrMapOvr>
  <p:transition xmlns:p14="http://schemas.microsoft.com/office/powerpoint/2010/main"/>
</p:sldLayout>
</file>

<file path=ppt/slideLayouts/slideLayout4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fld id="{FD45F2C8-4900-4ADE-94E2-5270BB892ADC}" type="slidenum">
              <a:rPr lang="en-US" altLang="en-US"/>
              <a:pPr/>
              <a:t>‹#›</a:t>
            </a:fld>
            <a:endParaRPr lang="en-US" altLang="en-US"/>
          </a:p>
        </p:txBody>
      </p:sp>
    </p:spTree>
    <p:extLst>
      <p:ext uri="{BB962C8B-B14F-4D97-AF65-F5344CB8AC3E}">
        <p14:creationId xmlns:p14="http://schemas.microsoft.com/office/powerpoint/2010/main" val="4091483148"/>
      </p:ext>
    </p:extLst>
  </p:cSld>
  <p:clrMapOvr>
    <a:masterClrMapping/>
  </p:clrMapOvr>
  <p:transition xmlns:p14="http://schemas.microsoft.com/office/powerpoint/2010/main"/>
</p:sldLayout>
</file>

<file path=ppt/slideLayouts/slideLayout4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477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p:cNvSpPr txBox="1">
            <a:spLocks noGrp="1" noChangeArrowheads="1"/>
          </p:cNvSpPr>
          <p:nvPr>
            <p:ph type="sldNum" sz="quarter" idx="10"/>
          </p:nvPr>
        </p:nvSpPr>
        <p:spPr>
          <a:ln/>
        </p:spPr>
        <p:txBody>
          <a:bodyPr/>
          <a:lstStyle>
            <a:lvl1pPr>
              <a:defRPr/>
            </a:lvl1pPr>
          </a:lstStyle>
          <a:p>
            <a:fld id="{89F08BCA-2D4B-4668-85E5-0A76E6C8A7CD}" type="slidenum">
              <a:rPr lang="en-US" altLang="en-US"/>
              <a:pPr/>
              <a:t>‹#›</a:t>
            </a:fld>
            <a:endParaRPr lang="en-US" altLang="en-US"/>
          </a:p>
        </p:txBody>
      </p:sp>
    </p:spTree>
    <p:extLst>
      <p:ext uri="{BB962C8B-B14F-4D97-AF65-F5344CB8AC3E}">
        <p14:creationId xmlns:p14="http://schemas.microsoft.com/office/powerpoint/2010/main" val="509352644"/>
      </p:ext>
    </p:extLst>
  </p:cSld>
  <p:clrMapOvr>
    <a:masterClrMapping/>
  </p:clrMapOvr>
  <p:transition xmlns:p14="http://schemas.microsoft.com/office/powerpoint/2010/main"/>
</p:sldLayout>
</file>

<file path=ppt/slideLayouts/slideLayout4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3"/>
          <p:cNvSpPr txBox="1">
            <a:spLocks noGrp="1" noChangeArrowheads="1"/>
          </p:cNvSpPr>
          <p:nvPr>
            <p:ph type="sldNum" sz="quarter" idx="10"/>
          </p:nvPr>
        </p:nvSpPr>
        <p:spPr>
          <a:ln/>
        </p:spPr>
        <p:txBody>
          <a:bodyPr/>
          <a:lstStyle>
            <a:lvl1pPr>
              <a:defRPr/>
            </a:lvl1pPr>
          </a:lstStyle>
          <a:p>
            <a:fld id="{B187164E-D34D-4999-846A-37D3E9300BDA}" type="slidenum">
              <a:rPr lang="en-US" altLang="en-US"/>
              <a:pPr/>
              <a:t>‹#›</a:t>
            </a:fld>
            <a:endParaRPr lang="en-US" altLang="en-US"/>
          </a:p>
        </p:txBody>
      </p:sp>
    </p:spTree>
    <p:extLst>
      <p:ext uri="{BB962C8B-B14F-4D97-AF65-F5344CB8AC3E}">
        <p14:creationId xmlns:p14="http://schemas.microsoft.com/office/powerpoint/2010/main" val="3023875650"/>
      </p:ext>
    </p:extLst>
  </p:cSld>
  <p:clrMapOvr>
    <a:masterClrMapping/>
  </p:clrMapOvr>
  <p:transition xmlns:p14="http://schemas.microsoft.com/office/powerpoint/2010/main"/>
</p:sldLayout>
</file>

<file path=ppt/slideLayouts/slideLayout4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p:cNvSpPr txBox="1">
            <a:spLocks noGrp="1" noChangeArrowheads="1"/>
          </p:cNvSpPr>
          <p:nvPr>
            <p:ph type="sldNum" sz="quarter" idx="10"/>
          </p:nvPr>
        </p:nvSpPr>
        <p:spPr>
          <a:ln/>
        </p:spPr>
        <p:txBody>
          <a:bodyPr/>
          <a:lstStyle>
            <a:lvl1pPr>
              <a:defRPr/>
            </a:lvl1pPr>
          </a:lstStyle>
          <a:p>
            <a:fld id="{9725EC72-56DA-4019-B910-A8A2A1FF72B6}" type="slidenum">
              <a:rPr lang="en-US" altLang="en-US"/>
              <a:pPr/>
              <a:t>‹#›</a:t>
            </a:fld>
            <a:endParaRPr lang="en-US" altLang="en-US"/>
          </a:p>
        </p:txBody>
      </p:sp>
    </p:spTree>
    <p:extLst>
      <p:ext uri="{BB962C8B-B14F-4D97-AF65-F5344CB8AC3E}">
        <p14:creationId xmlns:p14="http://schemas.microsoft.com/office/powerpoint/2010/main" val="1030731898"/>
      </p:ext>
    </p:extLst>
  </p:cSld>
  <p:clrMapOvr>
    <a:masterClrMapping/>
  </p:clrMapOvr>
  <p:transition xmlns:p14="http://schemas.microsoft.com/office/powerpoint/2010/main"/>
</p:sldLayout>
</file>

<file path=ppt/slideLayouts/slideLayout4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fld id="{161C78A3-6DA8-4222-A495-1642947DFCD0}" type="slidenum">
              <a:rPr lang="en-US" altLang="en-US"/>
              <a:pPr/>
              <a:t>‹#›</a:t>
            </a:fld>
            <a:endParaRPr lang="en-US" altLang="en-US"/>
          </a:p>
        </p:txBody>
      </p:sp>
    </p:spTree>
    <p:extLst>
      <p:ext uri="{BB962C8B-B14F-4D97-AF65-F5344CB8AC3E}">
        <p14:creationId xmlns:p14="http://schemas.microsoft.com/office/powerpoint/2010/main" val="2629509185"/>
      </p:ext>
    </p:extLst>
  </p:cSld>
  <p:clrMapOvr>
    <a:masterClrMapping/>
  </p:clrMapOvr>
  <p:transition xmlns:p14="http://schemas.microsoft.com/office/powerpoint/2010/main"/>
</p:sldLayout>
</file>

<file path=ppt/slideLayouts/slideLayout4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D7F8E712-02C0-4946-A740-27F42CBAD2E5}" type="slidenum">
              <a:rPr lang="en-US" altLang="en-US"/>
              <a:pPr/>
              <a:t>‹#›</a:t>
            </a:fld>
            <a:endParaRPr lang="en-US" altLang="en-US"/>
          </a:p>
        </p:txBody>
      </p:sp>
    </p:spTree>
    <p:extLst>
      <p:ext uri="{BB962C8B-B14F-4D97-AF65-F5344CB8AC3E}">
        <p14:creationId xmlns:p14="http://schemas.microsoft.com/office/powerpoint/2010/main" val="508853560"/>
      </p:ext>
    </p:extLst>
  </p:cSld>
  <p:clrMapOvr>
    <a:masterClrMapping/>
  </p:clrMapOvr>
  <p:transition xmlns:p14="http://schemas.microsoft.com/office/powerpoint/2010/mai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6943A248-DDE0-4091-BDBD-1D022E73D3C6}" type="slidenum">
              <a:rPr lang="en-US" altLang="en-US"/>
              <a:pPr/>
              <a:t>‹#›</a:t>
            </a:fld>
            <a:endParaRPr lang="en-US" altLang="en-US"/>
          </a:p>
        </p:txBody>
      </p:sp>
    </p:spTree>
    <p:extLst>
      <p:ext uri="{BB962C8B-B14F-4D97-AF65-F5344CB8AC3E}">
        <p14:creationId xmlns:p14="http://schemas.microsoft.com/office/powerpoint/2010/main" val="2710261832"/>
      </p:ext>
    </p:extLst>
  </p:cSld>
  <p:clrMapOvr>
    <a:masterClrMapping/>
  </p:clrMapOvr>
  <p:transition xmlns:p14="http://schemas.microsoft.com/office/powerpoint/2010/main"/>
</p:sldLayout>
</file>

<file path=ppt/slideLayouts/slideLayout4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Lucida Grand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F8C39FB2-F552-488A-B922-6949B6B45CA3}" type="slidenum">
              <a:rPr lang="en-US" altLang="en-US"/>
              <a:pPr/>
              <a:t>‹#›</a:t>
            </a:fld>
            <a:endParaRPr lang="en-US" altLang="en-US"/>
          </a:p>
        </p:txBody>
      </p:sp>
    </p:spTree>
    <p:extLst>
      <p:ext uri="{BB962C8B-B14F-4D97-AF65-F5344CB8AC3E}">
        <p14:creationId xmlns:p14="http://schemas.microsoft.com/office/powerpoint/2010/main" val="1963364143"/>
      </p:ext>
    </p:extLst>
  </p:cSld>
  <p:clrMapOvr>
    <a:masterClrMapping/>
  </p:clrMapOvr>
  <p:transition xmlns:p14="http://schemas.microsoft.com/office/powerpoint/2010/main"/>
</p:sldLayout>
</file>

<file path=ppt/slideLayouts/slideLayout4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7EA3BA7F-E882-4BBB-AD39-176A3CFC068A}" type="slidenum">
              <a:rPr lang="en-US" altLang="en-US"/>
              <a:pPr/>
              <a:t>‹#›</a:t>
            </a:fld>
            <a:endParaRPr lang="en-US" altLang="en-US"/>
          </a:p>
        </p:txBody>
      </p:sp>
    </p:spTree>
    <p:extLst>
      <p:ext uri="{BB962C8B-B14F-4D97-AF65-F5344CB8AC3E}">
        <p14:creationId xmlns:p14="http://schemas.microsoft.com/office/powerpoint/2010/main" val="4246679945"/>
      </p:ext>
    </p:extLst>
  </p:cSld>
  <p:clrMapOvr>
    <a:masterClrMapping/>
  </p:clrMapOvr>
  <p:transition xmlns:p14="http://schemas.microsoft.com/office/powerpoint/2010/main"/>
</p:sldLayout>
</file>

<file path=ppt/slideLayouts/slideLayout4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9750" y="390525"/>
            <a:ext cx="2927350" cy="83185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47700" y="390525"/>
            <a:ext cx="8629650" cy="8318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65CEE8EE-0CD4-43B5-8ABE-9139EA12D6E2}" type="slidenum">
              <a:rPr lang="en-US" altLang="en-US"/>
              <a:pPr/>
              <a:t>‹#›</a:t>
            </a:fld>
            <a:endParaRPr lang="en-US" altLang="en-US"/>
          </a:p>
        </p:txBody>
      </p:sp>
    </p:spTree>
    <p:extLst>
      <p:ext uri="{BB962C8B-B14F-4D97-AF65-F5344CB8AC3E}">
        <p14:creationId xmlns:p14="http://schemas.microsoft.com/office/powerpoint/2010/main" val="1466556744"/>
      </p:ext>
    </p:extLst>
  </p:cSld>
  <p:clrMapOvr>
    <a:masterClrMapping/>
  </p:clrMapOvr>
  <p:transition xmlns:p14="http://schemas.microsoft.com/office/powerpoint/2010/main"/>
</p:sldLayout>
</file>

<file path=ppt/slideLayouts/slideLayout4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Text Box 3"/>
          <p:cNvSpPr txBox="1">
            <a:spLocks noGrp="1" noChangeArrowheads="1"/>
          </p:cNvSpPr>
          <p:nvPr>
            <p:ph type="sldNum" sz="quarter" idx="10"/>
          </p:nvPr>
        </p:nvSpPr>
        <p:spPr>
          <a:ln/>
        </p:spPr>
        <p:txBody>
          <a:bodyPr/>
          <a:lstStyle>
            <a:lvl1pPr>
              <a:defRPr/>
            </a:lvl1pPr>
          </a:lstStyle>
          <a:p>
            <a:fld id="{1FDB422D-538F-424E-A75B-75BD81621845}" type="slidenum">
              <a:rPr lang="en-US" altLang="en-US"/>
              <a:pPr/>
              <a:t>‹#›</a:t>
            </a:fld>
            <a:endParaRPr lang="en-US" altLang="en-US"/>
          </a:p>
        </p:txBody>
      </p:sp>
    </p:spTree>
    <p:extLst>
      <p:ext uri="{BB962C8B-B14F-4D97-AF65-F5344CB8AC3E}">
        <p14:creationId xmlns:p14="http://schemas.microsoft.com/office/powerpoint/2010/main" val="237187968"/>
      </p:ext>
    </p:extLst>
  </p:cSld>
  <p:clrMapOvr>
    <a:masterClrMapping/>
  </p:clrMapOvr>
  <p:transition xmlns:p14="http://schemas.microsoft.com/office/powerpoint/2010/main"/>
</p:sldLayout>
</file>

<file path=ppt/slideLayouts/slideLayout4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54BC1409-0C9F-4056-84E1-D23CE275F7C2}" type="slidenum">
              <a:rPr lang="en-US" altLang="en-US"/>
              <a:pPr/>
              <a:t>‹#›</a:t>
            </a:fld>
            <a:endParaRPr lang="en-US" altLang="en-US"/>
          </a:p>
        </p:txBody>
      </p:sp>
    </p:spTree>
    <p:extLst>
      <p:ext uri="{BB962C8B-B14F-4D97-AF65-F5344CB8AC3E}">
        <p14:creationId xmlns:p14="http://schemas.microsoft.com/office/powerpoint/2010/main" val="3840277642"/>
      </p:ext>
    </p:extLst>
  </p:cSld>
  <p:clrMapOvr>
    <a:masterClrMapping/>
  </p:clrMapOvr>
  <p:transition xmlns:p14="http://schemas.microsoft.com/office/powerpoint/2010/main"/>
</p:sldLayout>
</file>

<file path=ppt/slideLayouts/slideLayout4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fld id="{75FA4F42-0816-4387-AE15-3DC36E1C1B70}" type="slidenum">
              <a:rPr lang="en-US" altLang="en-US"/>
              <a:pPr/>
              <a:t>‹#›</a:t>
            </a:fld>
            <a:endParaRPr lang="en-US" altLang="en-US"/>
          </a:p>
        </p:txBody>
      </p:sp>
    </p:spTree>
    <p:extLst>
      <p:ext uri="{BB962C8B-B14F-4D97-AF65-F5344CB8AC3E}">
        <p14:creationId xmlns:p14="http://schemas.microsoft.com/office/powerpoint/2010/main" val="1002430213"/>
      </p:ext>
    </p:extLst>
  </p:cSld>
  <p:clrMapOvr>
    <a:masterClrMapping/>
  </p:clrMapOvr>
  <p:transition xmlns:p14="http://schemas.microsoft.com/office/powerpoint/2010/main"/>
</p:sldLayout>
</file>

<file path=ppt/slideLayouts/slideLayout4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477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p:cNvSpPr txBox="1">
            <a:spLocks noGrp="1" noChangeArrowheads="1"/>
          </p:cNvSpPr>
          <p:nvPr>
            <p:ph type="sldNum" sz="quarter" idx="10"/>
          </p:nvPr>
        </p:nvSpPr>
        <p:spPr>
          <a:ln/>
        </p:spPr>
        <p:txBody>
          <a:bodyPr/>
          <a:lstStyle>
            <a:lvl1pPr>
              <a:defRPr/>
            </a:lvl1pPr>
          </a:lstStyle>
          <a:p>
            <a:fld id="{B9AEAD06-9F29-4E83-8E98-67354C4C7AC7}" type="slidenum">
              <a:rPr lang="en-US" altLang="en-US"/>
              <a:pPr/>
              <a:t>‹#›</a:t>
            </a:fld>
            <a:endParaRPr lang="en-US" altLang="en-US"/>
          </a:p>
        </p:txBody>
      </p:sp>
    </p:spTree>
    <p:extLst>
      <p:ext uri="{BB962C8B-B14F-4D97-AF65-F5344CB8AC3E}">
        <p14:creationId xmlns:p14="http://schemas.microsoft.com/office/powerpoint/2010/main" val="1056917483"/>
      </p:ext>
    </p:extLst>
  </p:cSld>
  <p:clrMapOvr>
    <a:masterClrMapping/>
  </p:clrMapOvr>
  <p:transition xmlns:p14="http://schemas.microsoft.com/office/powerpoint/2010/main"/>
</p:sldLayout>
</file>

<file path=ppt/slideLayouts/slideLayout4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3"/>
          <p:cNvSpPr txBox="1">
            <a:spLocks noGrp="1" noChangeArrowheads="1"/>
          </p:cNvSpPr>
          <p:nvPr>
            <p:ph type="sldNum" sz="quarter" idx="10"/>
          </p:nvPr>
        </p:nvSpPr>
        <p:spPr>
          <a:ln/>
        </p:spPr>
        <p:txBody>
          <a:bodyPr/>
          <a:lstStyle>
            <a:lvl1pPr>
              <a:defRPr/>
            </a:lvl1pPr>
          </a:lstStyle>
          <a:p>
            <a:fld id="{888540CF-9AA1-4968-98C0-DD8A93C09BC7}" type="slidenum">
              <a:rPr lang="en-US" altLang="en-US"/>
              <a:pPr/>
              <a:t>‹#›</a:t>
            </a:fld>
            <a:endParaRPr lang="en-US" altLang="en-US"/>
          </a:p>
        </p:txBody>
      </p:sp>
    </p:spTree>
    <p:extLst>
      <p:ext uri="{BB962C8B-B14F-4D97-AF65-F5344CB8AC3E}">
        <p14:creationId xmlns:p14="http://schemas.microsoft.com/office/powerpoint/2010/main" val="2249628907"/>
      </p:ext>
    </p:extLst>
  </p:cSld>
  <p:clrMapOvr>
    <a:masterClrMapping/>
  </p:clrMapOvr>
  <p:transition xmlns:p14="http://schemas.microsoft.com/office/powerpoint/2010/main"/>
</p:sldLayout>
</file>

<file path=ppt/slideLayouts/slideLayout4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p:cNvSpPr txBox="1">
            <a:spLocks noGrp="1" noChangeArrowheads="1"/>
          </p:cNvSpPr>
          <p:nvPr>
            <p:ph type="sldNum" sz="quarter" idx="10"/>
          </p:nvPr>
        </p:nvSpPr>
        <p:spPr>
          <a:ln/>
        </p:spPr>
        <p:txBody>
          <a:bodyPr/>
          <a:lstStyle>
            <a:lvl1pPr>
              <a:defRPr/>
            </a:lvl1pPr>
          </a:lstStyle>
          <a:p>
            <a:fld id="{CE280A69-E6E6-4853-B18C-EF299E3DF3F4}" type="slidenum">
              <a:rPr lang="en-US" altLang="en-US"/>
              <a:pPr/>
              <a:t>‹#›</a:t>
            </a:fld>
            <a:endParaRPr lang="en-US" altLang="en-US"/>
          </a:p>
        </p:txBody>
      </p:sp>
    </p:spTree>
    <p:extLst>
      <p:ext uri="{BB962C8B-B14F-4D97-AF65-F5344CB8AC3E}">
        <p14:creationId xmlns:p14="http://schemas.microsoft.com/office/powerpoint/2010/main" val="2087344378"/>
      </p:ext>
    </p:extLst>
  </p:cSld>
  <p:clrMapOvr>
    <a:masterClrMapping/>
  </p:clrMapOvr>
  <p:transition xmlns:p14="http://schemas.microsoft.com/office/powerpoint/2010/main"/>
</p:sldLayout>
</file>

<file path=ppt/slideLayouts/slideLayout4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fld id="{81D981F6-A637-43B0-8B4C-15D418BF47B9}" type="slidenum">
              <a:rPr lang="en-US" altLang="en-US"/>
              <a:pPr/>
              <a:t>‹#›</a:t>
            </a:fld>
            <a:endParaRPr lang="en-US" altLang="en-US"/>
          </a:p>
        </p:txBody>
      </p:sp>
    </p:spTree>
    <p:extLst>
      <p:ext uri="{BB962C8B-B14F-4D97-AF65-F5344CB8AC3E}">
        <p14:creationId xmlns:p14="http://schemas.microsoft.com/office/powerpoint/2010/main" val="913279893"/>
      </p:ext>
    </p:extLst>
  </p:cSld>
  <p:clrMapOvr>
    <a:masterClrMapping/>
  </p:clrMapOvr>
  <p:transition xmlns:p14="http://schemas.microsoft.com/office/powerpoint/2010/mai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fld id="{640B402C-CBB4-4D9B-AF85-8BF2CBEB89CC}" type="slidenum">
              <a:rPr lang="en-US" altLang="en-US"/>
              <a:pPr/>
              <a:t>‹#›</a:t>
            </a:fld>
            <a:endParaRPr lang="en-US" altLang="en-US"/>
          </a:p>
        </p:txBody>
      </p:sp>
    </p:spTree>
    <p:extLst>
      <p:ext uri="{BB962C8B-B14F-4D97-AF65-F5344CB8AC3E}">
        <p14:creationId xmlns:p14="http://schemas.microsoft.com/office/powerpoint/2010/main" val="3078868070"/>
      </p:ext>
    </p:extLst>
  </p:cSld>
  <p:clrMapOvr>
    <a:masterClrMapping/>
  </p:clrMapOvr>
  <p:transition xmlns:p14="http://schemas.microsoft.com/office/powerpoint/2010/main"/>
</p:sldLayout>
</file>

<file path=ppt/slideLayouts/slideLayout4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6095A88A-9F3B-4827-B844-72F6212DD52A}" type="slidenum">
              <a:rPr lang="en-US" altLang="en-US"/>
              <a:pPr/>
              <a:t>‹#›</a:t>
            </a:fld>
            <a:endParaRPr lang="en-US" altLang="en-US"/>
          </a:p>
        </p:txBody>
      </p:sp>
    </p:spTree>
    <p:extLst>
      <p:ext uri="{BB962C8B-B14F-4D97-AF65-F5344CB8AC3E}">
        <p14:creationId xmlns:p14="http://schemas.microsoft.com/office/powerpoint/2010/main" val="2307773061"/>
      </p:ext>
    </p:extLst>
  </p:cSld>
  <p:clrMapOvr>
    <a:masterClrMapping/>
  </p:clrMapOvr>
  <p:transition xmlns:p14="http://schemas.microsoft.com/office/powerpoint/2010/main"/>
</p:sldLayout>
</file>

<file path=ppt/slideLayouts/slideLayout4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Lucida Grand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0DFB3A49-BAE4-424C-96AB-8B0B4756C858}" type="slidenum">
              <a:rPr lang="en-US" altLang="en-US"/>
              <a:pPr/>
              <a:t>‹#›</a:t>
            </a:fld>
            <a:endParaRPr lang="en-US" altLang="en-US"/>
          </a:p>
        </p:txBody>
      </p:sp>
    </p:spTree>
    <p:extLst>
      <p:ext uri="{BB962C8B-B14F-4D97-AF65-F5344CB8AC3E}">
        <p14:creationId xmlns:p14="http://schemas.microsoft.com/office/powerpoint/2010/main" val="2608212419"/>
      </p:ext>
    </p:extLst>
  </p:cSld>
  <p:clrMapOvr>
    <a:masterClrMapping/>
  </p:clrMapOvr>
  <p:transition xmlns:p14="http://schemas.microsoft.com/office/powerpoint/2010/main"/>
</p:sldLayout>
</file>

<file path=ppt/slideLayouts/slideLayout4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B29A479D-ED24-4A1A-B6D8-F9CF9143BCB0}" type="slidenum">
              <a:rPr lang="en-US" altLang="en-US"/>
              <a:pPr/>
              <a:t>‹#›</a:t>
            </a:fld>
            <a:endParaRPr lang="en-US" altLang="en-US"/>
          </a:p>
        </p:txBody>
      </p:sp>
    </p:spTree>
    <p:extLst>
      <p:ext uri="{BB962C8B-B14F-4D97-AF65-F5344CB8AC3E}">
        <p14:creationId xmlns:p14="http://schemas.microsoft.com/office/powerpoint/2010/main" val="3706514532"/>
      </p:ext>
    </p:extLst>
  </p:cSld>
  <p:clrMapOvr>
    <a:masterClrMapping/>
  </p:clrMapOvr>
  <p:transition xmlns:p14="http://schemas.microsoft.com/office/powerpoint/2010/main"/>
</p:sldLayout>
</file>

<file path=ppt/slideLayouts/slideLayout4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9750" y="390525"/>
            <a:ext cx="2927350" cy="83185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47700" y="390525"/>
            <a:ext cx="8629650" cy="8318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E0E50A14-93C1-47D1-9AD5-EF86A0C49D92}" type="slidenum">
              <a:rPr lang="en-US" altLang="en-US"/>
              <a:pPr/>
              <a:t>‹#›</a:t>
            </a:fld>
            <a:endParaRPr lang="en-US" altLang="en-US"/>
          </a:p>
        </p:txBody>
      </p:sp>
    </p:spTree>
    <p:extLst>
      <p:ext uri="{BB962C8B-B14F-4D97-AF65-F5344CB8AC3E}">
        <p14:creationId xmlns:p14="http://schemas.microsoft.com/office/powerpoint/2010/main" val="1208326391"/>
      </p:ext>
    </p:extLst>
  </p:cSld>
  <p:clrMapOvr>
    <a:masterClrMapping/>
  </p:clrMapOvr>
  <p:transition xmlns:p14="http://schemas.microsoft.com/office/powerpoint/2010/main"/>
</p:sldLayout>
</file>

<file path=ppt/slideLayouts/slideLayout4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Text Box 3"/>
          <p:cNvSpPr txBox="1">
            <a:spLocks noGrp="1" noChangeArrowheads="1"/>
          </p:cNvSpPr>
          <p:nvPr>
            <p:ph type="sldNum" sz="quarter" idx="10"/>
          </p:nvPr>
        </p:nvSpPr>
        <p:spPr>
          <a:ln/>
        </p:spPr>
        <p:txBody>
          <a:bodyPr/>
          <a:lstStyle>
            <a:lvl1pPr>
              <a:defRPr/>
            </a:lvl1pPr>
          </a:lstStyle>
          <a:p>
            <a:fld id="{24245FF7-51B9-4083-9875-5DC01552FAD9}" type="slidenum">
              <a:rPr lang="en-US" altLang="en-US"/>
              <a:pPr/>
              <a:t>‹#›</a:t>
            </a:fld>
            <a:endParaRPr lang="en-US" altLang="en-US"/>
          </a:p>
        </p:txBody>
      </p:sp>
    </p:spTree>
    <p:extLst>
      <p:ext uri="{BB962C8B-B14F-4D97-AF65-F5344CB8AC3E}">
        <p14:creationId xmlns:p14="http://schemas.microsoft.com/office/powerpoint/2010/main" val="1457521758"/>
      </p:ext>
    </p:extLst>
  </p:cSld>
  <p:clrMapOvr>
    <a:masterClrMapping/>
  </p:clrMapOvr>
  <p:transition xmlns:p14="http://schemas.microsoft.com/office/powerpoint/2010/main"/>
</p:sldLayout>
</file>

<file path=ppt/slideLayouts/slideLayout4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6F6A3FDF-E3C6-4DF9-92ED-4F61E132C1E3}" type="slidenum">
              <a:rPr lang="en-US" altLang="en-US"/>
              <a:pPr/>
              <a:t>‹#›</a:t>
            </a:fld>
            <a:endParaRPr lang="en-US" altLang="en-US"/>
          </a:p>
        </p:txBody>
      </p:sp>
    </p:spTree>
    <p:extLst>
      <p:ext uri="{BB962C8B-B14F-4D97-AF65-F5344CB8AC3E}">
        <p14:creationId xmlns:p14="http://schemas.microsoft.com/office/powerpoint/2010/main" val="2109094328"/>
      </p:ext>
    </p:extLst>
  </p:cSld>
  <p:clrMapOvr>
    <a:masterClrMapping/>
  </p:clrMapOvr>
  <p:transition xmlns:p14="http://schemas.microsoft.com/office/powerpoint/2010/main"/>
</p:sldLayout>
</file>

<file path=ppt/slideLayouts/slideLayout4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fld id="{D9631E14-C22A-4B5D-904A-DB344A64DCB3}" type="slidenum">
              <a:rPr lang="en-US" altLang="en-US"/>
              <a:pPr/>
              <a:t>‹#›</a:t>
            </a:fld>
            <a:endParaRPr lang="en-US" altLang="en-US"/>
          </a:p>
        </p:txBody>
      </p:sp>
    </p:spTree>
    <p:extLst>
      <p:ext uri="{BB962C8B-B14F-4D97-AF65-F5344CB8AC3E}">
        <p14:creationId xmlns:p14="http://schemas.microsoft.com/office/powerpoint/2010/main" val="2582154921"/>
      </p:ext>
    </p:extLst>
  </p:cSld>
  <p:clrMapOvr>
    <a:masterClrMapping/>
  </p:clrMapOvr>
  <p:transition xmlns:p14="http://schemas.microsoft.com/office/powerpoint/2010/main"/>
</p:sldLayout>
</file>

<file path=ppt/slideLayouts/slideLayout4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477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p:cNvSpPr txBox="1">
            <a:spLocks noGrp="1" noChangeArrowheads="1"/>
          </p:cNvSpPr>
          <p:nvPr>
            <p:ph type="sldNum" sz="quarter" idx="10"/>
          </p:nvPr>
        </p:nvSpPr>
        <p:spPr>
          <a:ln/>
        </p:spPr>
        <p:txBody>
          <a:bodyPr/>
          <a:lstStyle>
            <a:lvl1pPr>
              <a:defRPr/>
            </a:lvl1pPr>
          </a:lstStyle>
          <a:p>
            <a:fld id="{7D24488C-6AB1-418B-BFF6-0CE81C758C8E}" type="slidenum">
              <a:rPr lang="en-US" altLang="en-US"/>
              <a:pPr/>
              <a:t>‹#›</a:t>
            </a:fld>
            <a:endParaRPr lang="en-US" altLang="en-US"/>
          </a:p>
        </p:txBody>
      </p:sp>
    </p:spTree>
    <p:extLst>
      <p:ext uri="{BB962C8B-B14F-4D97-AF65-F5344CB8AC3E}">
        <p14:creationId xmlns:p14="http://schemas.microsoft.com/office/powerpoint/2010/main" val="2699213857"/>
      </p:ext>
    </p:extLst>
  </p:cSld>
  <p:clrMapOvr>
    <a:masterClrMapping/>
  </p:clrMapOvr>
  <p:transition xmlns:p14="http://schemas.microsoft.com/office/powerpoint/2010/main"/>
</p:sldLayout>
</file>

<file path=ppt/slideLayouts/slideLayout4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3"/>
          <p:cNvSpPr txBox="1">
            <a:spLocks noGrp="1" noChangeArrowheads="1"/>
          </p:cNvSpPr>
          <p:nvPr>
            <p:ph type="sldNum" sz="quarter" idx="10"/>
          </p:nvPr>
        </p:nvSpPr>
        <p:spPr>
          <a:ln/>
        </p:spPr>
        <p:txBody>
          <a:bodyPr/>
          <a:lstStyle>
            <a:lvl1pPr>
              <a:defRPr/>
            </a:lvl1pPr>
          </a:lstStyle>
          <a:p>
            <a:fld id="{1F0C95E5-AA79-4B1B-A610-06457FABBCB7}" type="slidenum">
              <a:rPr lang="en-US" altLang="en-US"/>
              <a:pPr/>
              <a:t>‹#›</a:t>
            </a:fld>
            <a:endParaRPr lang="en-US" altLang="en-US"/>
          </a:p>
        </p:txBody>
      </p:sp>
    </p:spTree>
    <p:extLst>
      <p:ext uri="{BB962C8B-B14F-4D97-AF65-F5344CB8AC3E}">
        <p14:creationId xmlns:p14="http://schemas.microsoft.com/office/powerpoint/2010/main" val="3276386208"/>
      </p:ext>
    </p:extLst>
  </p:cSld>
  <p:clrMapOvr>
    <a:masterClrMapping/>
  </p:clrMapOvr>
  <p:transition xmlns:p14="http://schemas.microsoft.com/office/powerpoint/2010/main"/>
</p:sldLayout>
</file>

<file path=ppt/slideLayouts/slideLayout4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p:cNvSpPr txBox="1">
            <a:spLocks noGrp="1" noChangeArrowheads="1"/>
          </p:cNvSpPr>
          <p:nvPr>
            <p:ph type="sldNum" sz="quarter" idx="10"/>
          </p:nvPr>
        </p:nvSpPr>
        <p:spPr>
          <a:ln/>
        </p:spPr>
        <p:txBody>
          <a:bodyPr/>
          <a:lstStyle>
            <a:lvl1pPr>
              <a:defRPr/>
            </a:lvl1pPr>
          </a:lstStyle>
          <a:p>
            <a:fld id="{5C63AB11-4D9B-49F9-92CF-F91D46CF2267}" type="slidenum">
              <a:rPr lang="en-US" altLang="en-US"/>
              <a:pPr/>
              <a:t>‹#›</a:t>
            </a:fld>
            <a:endParaRPr lang="en-US" altLang="en-US"/>
          </a:p>
        </p:txBody>
      </p:sp>
    </p:spTree>
    <p:extLst>
      <p:ext uri="{BB962C8B-B14F-4D97-AF65-F5344CB8AC3E}">
        <p14:creationId xmlns:p14="http://schemas.microsoft.com/office/powerpoint/2010/main" val="4150317172"/>
      </p:ext>
    </p:extLst>
  </p:cSld>
  <p:clrMapOvr>
    <a:masterClrMapping/>
  </p:clrMapOvr>
  <p:transition xmlns:p14="http://schemas.microsoft.com/office/powerpoint/2010/mai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477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p:cNvSpPr txBox="1">
            <a:spLocks noGrp="1" noChangeArrowheads="1"/>
          </p:cNvSpPr>
          <p:nvPr>
            <p:ph type="sldNum" sz="quarter" idx="10"/>
          </p:nvPr>
        </p:nvSpPr>
        <p:spPr>
          <a:ln/>
        </p:spPr>
        <p:txBody>
          <a:bodyPr/>
          <a:lstStyle>
            <a:lvl1pPr>
              <a:defRPr/>
            </a:lvl1pPr>
          </a:lstStyle>
          <a:p>
            <a:fld id="{8A0DBE82-BEF3-4307-89D5-3446FCEF6DC6}" type="slidenum">
              <a:rPr lang="en-US" altLang="en-US"/>
              <a:pPr/>
              <a:t>‹#›</a:t>
            </a:fld>
            <a:endParaRPr lang="en-US" altLang="en-US"/>
          </a:p>
        </p:txBody>
      </p:sp>
    </p:spTree>
    <p:extLst>
      <p:ext uri="{BB962C8B-B14F-4D97-AF65-F5344CB8AC3E}">
        <p14:creationId xmlns:p14="http://schemas.microsoft.com/office/powerpoint/2010/main" val="183752893"/>
      </p:ext>
    </p:extLst>
  </p:cSld>
  <p:clrMapOvr>
    <a:masterClrMapping/>
  </p:clrMapOvr>
  <p:transition xmlns:p14="http://schemas.microsoft.com/office/powerpoint/2010/main"/>
</p:sldLayout>
</file>

<file path=ppt/slideLayouts/slideLayout4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fld id="{6B6958DB-E6C2-4160-B5EA-CB9BDFCD8B9E}" type="slidenum">
              <a:rPr lang="en-US" altLang="en-US"/>
              <a:pPr/>
              <a:t>‹#›</a:t>
            </a:fld>
            <a:endParaRPr lang="en-US" altLang="en-US"/>
          </a:p>
        </p:txBody>
      </p:sp>
    </p:spTree>
    <p:extLst>
      <p:ext uri="{BB962C8B-B14F-4D97-AF65-F5344CB8AC3E}">
        <p14:creationId xmlns:p14="http://schemas.microsoft.com/office/powerpoint/2010/main" val="1465373365"/>
      </p:ext>
    </p:extLst>
  </p:cSld>
  <p:clrMapOvr>
    <a:masterClrMapping/>
  </p:clrMapOvr>
  <p:transition xmlns:p14="http://schemas.microsoft.com/office/powerpoint/2010/main"/>
</p:sldLayout>
</file>

<file path=ppt/slideLayouts/slideLayout4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B0F40672-BEEA-4543-9D35-A99086F9D704}" type="slidenum">
              <a:rPr lang="en-US" altLang="en-US"/>
              <a:pPr/>
              <a:t>‹#›</a:t>
            </a:fld>
            <a:endParaRPr lang="en-US" altLang="en-US"/>
          </a:p>
        </p:txBody>
      </p:sp>
    </p:spTree>
    <p:extLst>
      <p:ext uri="{BB962C8B-B14F-4D97-AF65-F5344CB8AC3E}">
        <p14:creationId xmlns:p14="http://schemas.microsoft.com/office/powerpoint/2010/main" val="1034157834"/>
      </p:ext>
    </p:extLst>
  </p:cSld>
  <p:clrMapOvr>
    <a:masterClrMapping/>
  </p:clrMapOvr>
  <p:transition xmlns:p14="http://schemas.microsoft.com/office/powerpoint/2010/main"/>
</p:sldLayout>
</file>

<file path=ppt/slideLayouts/slideLayout4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Lucida Grand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E2C5E2FE-DB89-4CB4-BCA6-9A973A1058B3}" type="slidenum">
              <a:rPr lang="en-US" altLang="en-US"/>
              <a:pPr/>
              <a:t>‹#›</a:t>
            </a:fld>
            <a:endParaRPr lang="en-US" altLang="en-US"/>
          </a:p>
        </p:txBody>
      </p:sp>
    </p:spTree>
    <p:extLst>
      <p:ext uri="{BB962C8B-B14F-4D97-AF65-F5344CB8AC3E}">
        <p14:creationId xmlns:p14="http://schemas.microsoft.com/office/powerpoint/2010/main" val="1027690713"/>
      </p:ext>
    </p:extLst>
  </p:cSld>
  <p:clrMapOvr>
    <a:masterClrMapping/>
  </p:clrMapOvr>
  <p:transition xmlns:p14="http://schemas.microsoft.com/office/powerpoint/2010/main"/>
</p:sldLayout>
</file>

<file path=ppt/slideLayouts/slideLayout4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5E40DE5F-B71A-4688-812A-24855784A469}" type="slidenum">
              <a:rPr lang="en-US" altLang="en-US"/>
              <a:pPr/>
              <a:t>‹#›</a:t>
            </a:fld>
            <a:endParaRPr lang="en-US" altLang="en-US"/>
          </a:p>
        </p:txBody>
      </p:sp>
    </p:spTree>
    <p:extLst>
      <p:ext uri="{BB962C8B-B14F-4D97-AF65-F5344CB8AC3E}">
        <p14:creationId xmlns:p14="http://schemas.microsoft.com/office/powerpoint/2010/main" val="2611596539"/>
      </p:ext>
    </p:extLst>
  </p:cSld>
  <p:clrMapOvr>
    <a:masterClrMapping/>
  </p:clrMapOvr>
  <p:transition xmlns:p14="http://schemas.microsoft.com/office/powerpoint/2010/main"/>
</p:sldLayout>
</file>

<file path=ppt/slideLayouts/slideLayout4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9750" y="390525"/>
            <a:ext cx="2927350" cy="83185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47700" y="390525"/>
            <a:ext cx="8629650" cy="8318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A131B7B8-3D21-401A-9DB2-716C9B8EE877}" type="slidenum">
              <a:rPr lang="en-US" altLang="en-US"/>
              <a:pPr/>
              <a:t>‹#›</a:t>
            </a:fld>
            <a:endParaRPr lang="en-US" altLang="en-US"/>
          </a:p>
        </p:txBody>
      </p:sp>
    </p:spTree>
    <p:extLst>
      <p:ext uri="{BB962C8B-B14F-4D97-AF65-F5344CB8AC3E}">
        <p14:creationId xmlns:p14="http://schemas.microsoft.com/office/powerpoint/2010/main" val="899157727"/>
      </p:ext>
    </p:extLst>
  </p:cSld>
  <p:clrMapOvr>
    <a:masterClrMapping/>
  </p:clrMapOvr>
  <p:transition xmlns:p14="http://schemas.microsoft.com/office/powerpoint/2010/main"/>
</p:sldLayout>
</file>

<file path=ppt/slideLayouts/slideLayout4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Text Box 3"/>
          <p:cNvSpPr txBox="1">
            <a:spLocks noGrp="1" noChangeArrowheads="1"/>
          </p:cNvSpPr>
          <p:nvPr>
            <p:ph type="sldNum" sz="quarter" idx="10"/>
          </p:nvPr>
        </p:nvSpPr>
        <p:spPr>
          <a:ln/>
        </p:spPr>
        <p:txBody>
          <a:bodyPr/>
          <a:lstStyle>
            <a:lvl1pPr>
              <a:defRPr/>
            </a:lvl1pPr>
          </a:lstStyle>
          <a:p>
            <a:fld id="{BAA96D9E-765E-452E-99B0-738E0C1E917A}" type="slidenum">
              <a:rPr lang="en-US" altLang="en-US"/>
              <a:pPr/>
              <a:t>‹#›</a:t>
            </a:fld>
            <a:endParaRPr lang="en-US" altLang="en-US"/>
          </a:p>
        </p:txBody>
      </p:sp>
    </p:spTree>
    <p:extLst>
      <p:ext uri="{BB962C8B-B14F-4D97-AF65-F5344CB8AC3E}">
        <p14:creationId xmlns:p14="http://schemas.microsoft.com/office/powerpoint/2010/main" val="407357058"/>
      </p:ext>
    </p:extLst>
  </p:cSld>
  <p:clrMapOvr>
    <a:masterClrMapping/>
  </p:clrMapOvr>
  <p:transition xmlns:p14="http://schemas.microsoft.com/office/powerpoint/2010/main"/>
</p:sldLayout>
</file>

<file path=ppt/slideLayouts/slideLayout4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DE1E8A31-42F7-4F6B-B1FB-361B105CD64A}" type="slidenum">
              <a:rPr lang="en-US" altLang="en-US"/>
              <a:pPr/>
              <a:t>‹#›</a:t>
            </a:fld>
            <a:endParaRPr lang="en-US" altLang="en-US"/>
          </a:p>
        </p:txBody>
      </p:sp>
    </p:spTree>
    <p:extLst>
      <p:ext uri="{BB962C8B-B14F-4D97-AF65-F5344CB8AC3E}">
        <p14:creationId xmlns:p14="http://schemas.microsoft.com/office/powerpoint/2010/main" val="3974317849"/>
      </p:ext>
    </p:extLst>
  </p:cSld>
  <p:clrMapOvr>
    <a:masterClrMapping/>
  </p:clrMapOvr>
  <p:transition xmlns:p14="http://schemas.microsoft.com/office/powerpoint/2010/main"/>
</p:sldLayout>
</file>

<file path=ppt/slideLayouts/slideLayout4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fld id="{AAF1B33E-D7BA-4708-B4C2-C8C6BE43AB6D}" type="slidenum">
              <a:rPr lang="en-US" altLang="en-US"/>
              <a:pPr/>
              <a:t>‹#›</a:t>
            </a:fld>
            <a:endParaRPr lang="en-US" altLang="en-US"/>
          </a:p>
        </p:txBody>
      </p:sp>
    </p:spTree>
    <p:extLst>
      <p:ext uri="{BB962C8B-B14F-4D97-AF65-F5344CB8AC3E}">
        <p14:creationId xmlns:p14="http://schemas.microsoft.com/office/powerpoint/2010/main" val="329415857"/>
      </p:ext>
    </p:extLst>
  </p:cSld>
  <p:clrMapOvr>
    <a:masterClrMapping/>
  </p:clrMapOvr>
  <p:transition xmlns:p14="http://schemas.microsoft.com/office/powerpoint/2010/main"/>
</p:sldLayout>
</file>

<file path=ppt/slideLayouts/slideLayout4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477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p:cNvSpPr txBox="1">
            <a:spLocks noGrp="1" noChangeArrowheads="1"/>
          </p:cNvSpPr>
          <p:nvPr>
            <p:ph type="sldNum" sz="quarter" idx="10"/>
          </p:nvPr>
        </p:nvSpPr>
        <p:spPr>
          <a:ln/>
        </p:spPr>
        <p:txBody>
          <a:bodyPr/>
          <a:lstStyle>
            <a:lvl1pPr>
              <a:defRPr/>
            </a:lvl1pPr>
          </a:lstStyle>
          <a:p>
            <a:fld id="{3D8DFBC5-A0CF-4B38-8B00-39E8E170FEA7}" type="slidenum">
              <a:rPr lang="en-US" altLang="en-US"/>
              <a:pPr/>
              <a:t>‹#›</a:t>
            </a:fld>
            <a:endParaRPr lang="en-US" altLang="en-US"/>
          </a:p>
        </p:txBody>
      </p:sp>
    </p:spTree>
    <p:extLst>
      <p:ext uri="{BB962C8B-B14F-4D97-AF65-F5344CB8AC3E}">
        <p14:creationId xmlns:p14="http://schemas.microsoft.com/office/powerpoint/2010/main" val="1575066385"/>
      </p:ext>
    </p:extLst>
  </p:cSld>
  <p:clrMapOvr>
    <a:masterClrMapping/>
  </p:clrMapOvr>
  <p:transition xmlns:p14="http://schemas.microsoft.com/office/powerpoint/2010/main"/>
</p:sldLayout>
</file>

<file path=ppt/slideLayouts/slideLayout4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3"/>
          <p:cNvSpPr txBox="1">
            <a:spLocks noGrp="1" noChangeArrowheads="1"/>
          </p:cNvSpPr>
          <p:nvPr>
            <p:ph type="sldNum" sz="quarter" idx="10"/>
          </p:nvPr>
        </p:nvSpPr>
        <p:spPr>
          <a:ln/>
        </p:spPr>
        <p:txBody>
          <a:bodyPr/>
          <a:lstStyle>
            <a:lvl1pPr>
              <a:defRPr/>
            </a:lvl1pPr>
          </a:lstStyle>
          <a:p>
            <a:fld id="{939875A4-0D91-4780-8435-8769D7C5C3AC}" type="slidenum">
              <a:rPr lang="en-US" altLang="en-US"/>
              <a:pPr/>
              <a:t>‹#›</a:t>
            </a:fld>
            <a:endParaRPr lang="en-US" altLang="en-US"/>
          </a:p>
        </p:txBody>
      </p:sp>
    </p:spTree>
    <p:extLst>
      <p:ext uri="{BB962C8B-B14F-4D97-AF65-F5344CB8AC3E}">
        <p14:creationId xmlns:p14="http://schemas.microsoft.com/office/powerpoint/2010/main" val="270709262"/>
      </p:ext>
    </p:extLst>
  </p:cSld>
  <p:clrMapOvr>
    <a:masterClrMapping/>
  </p:clrMapOvr>
  <p:transition xmlns:p14="http://schemas.microsoft.com/office/powerpoint/2010/mai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3"/>
          <p:cNvSpPr txBox="1">
            <a:spLocks noGrp="1" noChangeArrowheads="1"/>
          </p:cNvSpPr>
          <p:nvPr>
            <p:ph type="sldNum" sz="quarter" idx="10"/>
          </p:nvPr>
        </p:nvSpPr>
        <p:spPr>
          <a:ln/>
        </p:spPr>
        <p:txBody>
          <a:bodyPr/>
          <a:lstStyle>
            <a:lvl1pPr>
              <a:defRPr/>
            </a:lvl1pPr>
          </a:lstStyle>
          <a:p>
            <a:fld id="{B09849A6-D7FC-4D3D-806E-D94237A32887}" type="slidenum">
              <a:rPr lang="en-US" altLang="en-US"/>
              <a:pPr/>
              <a:t>‹#›</a:t>
            </a:fld>
            <a:endParaRPr lang="en-US" altLang="en-US"/>
          </a:p>
        </p:txBody>
      </p:sp>
    </p:spTree>
    <p:extLst>
      <p:ext uri="{BB962C8B-B14F-4D97-AF65-F5344CB8AC3E}">
        <p14:creationId xmlns:p14="http://schemas.microsoft.com/office/powerpoint/2010/main" val="3330127728"/>
      </p:ext>
    </p:extLst>
  </p:cSld>
  <p:clrMapOvr>
    <a:masterClrMapping/>
  </p:clrMapOvr>
  <p:transition xmlns:p14="http://schemas.microsoft.com/office/powerpoint/2010/main"/>
</p:sldLayout>
</file>

<file path=ppt/slideLayouts/slideLayout4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p:cNvSpPr txBox="1">
            <a:spLocks noGrp="1" noChangeArrowheads="1"/>
          </p:cNvSpPr>
          <p:nvPr>
            <p:ph type="sldNum" sz="quarter" idx="10"/>
          </p:nvPr>
        </p:nvSpPr>
        <p:spPr>
          <a:ln/>
        </p:spPr>
        <p:txBody>
          <a:bodyPr/>
          <a:lstStyle>
            <a:lvl1pPr>
              <a:defRPr/>
            </a:lvl1pPr>
          </a:lstStyle>
          <a:p>
            <a:fld id="{6946A259-EFB0-45BF-991D-A7333977CBEC}" type="slidenum">
              <a:rPr lang="en-US" altLang="en-US"/>
              <a:pPr/>
              <a:t>‹#›</a:t>
            </a:fld>
            <a:endParaRPr lang="en-US" altLang="en-US"/>
          </a:p>
        </p:txBody>
      </p:sp>
    </p:spTree>
    <p:extLst>
      <p:ext uri="{BB962C8B-B14F-4D97-AF65-F5344CB8AC3E}">
        <p14:creationId xmlns:p14="http://schemas.microsoft.com/office/powerpoint/2010/main" val="3456093406"/>
      </p:ext>
    </p:extLst>
  </p:cSld>
  <p:clrMapOvr>
    <a:masterClrMapping/>
  </p:clrMapOvr>
  <p:transition xmlns:p14="http://schemas.microsoft.com/office/powerpoint/2010/main"/>
</p:sldLayout>
</file>

<file path=ppt/slideLayouts/slideLayout4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fld id="{355C8F68-0E97-4016-AC79-D00BEEADFF72}" type="slidenum">
              <a:rPr lang="en-US" altLang="en-US"/>
              <a:pPr/>
              <a:t>‹#›</a:t>
            </a:fld>
            <a:endParaRPr lang="en-US" altLang="en-US"/>
          </a:p>
        </p:txBody>
      </p:sp>
    </p:spTree>
    <p:extLst>
      <p:ext uri="{BB962C8B-B14F-4D97-AF65-F5344CB8AC3E}">
        <p14:creationId xmlns:p14="http://schemas.microsoft.com/office/powerpoint/2010/main" val="1264829326"/>
      </p:ext>
    </p:extLst>
  </p:cSld>
  <p:clrMapOvr>
    <a:masterClrMapping/>
  </p:clrMapOvr>
  <p:transition xmlns:p14="http://schemas.microsoft.com/office/powerpoint/2010/main"/>
</p:sldLayout>
</file>

<file path=ppt/slideLayouts/slideLayout4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B9D1BE1C-5338-43C8-AF58-FB39D6A61019}" type="slidenum">
              <a:rPr lang="en-US" altLang="en-US"/>
              <a:pPr/>
              <a:t>‹#›</a:t>
            </a:fld>
            <a:endParaRPr lang="en-US" altLang="en-US"/>
          </a:p>
        </p:txBody>
      </p:sp>
    </p:spTree>
    <p:extLst>
      <p:ext uri="{BB962C8B-B14F-4D97-AF65-F5344CB8AC3E}">
        <p14:creationId xmlns:p14="http://schemas.microsoft.com/office/powerpoint/2010/main" val="1398141994"/>
      </p:ext>
    </p:extLst>
  </p:cSld>
  <p:clrMapOvr>
    <a:masterClrMapping/>
  </p:clrMapOvr>
  <p:transition xmlns:p14="http://schemas.microsoft.com/office/powerpoint/2010/main"/>
</p:sldLayout>
</file>

<file path=ppt/slideLayouts/slideLayout4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Lucida Grand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1AA4FD5F-18C8-4EFC-AFA3-EA7E09934EC3}" type="slidenum">
              <a:rPr lang="en-US" altLang="en-US"/>
              <a:pPr/>
              <a:t>‹#›</a:t>
            </a:fld>
            <a:endParaRPr lang="en-US" altLang="en-US"/>
          </a:p>
        </p:txBody>
      </p:sp>
    </p:spTree>
    <p:extLst>
      <p:ext uri="{BB962C8B-B14F-4D97-AF65-F5344CB8AC3E}">
        <p14:creationId xmlns:p14="http://schemas.microsoft.com/office/powerpoint/2010/main" val="3791926842"/>
      </p:ext>
    </p:extLst>
  </p:cSld>
  <p:clrMapOvr>
    <a:masterClrMapping/>
  </p:clrMapOvr>
  <p:transition xmlns:p14="http://schemas.microsoft.com/office/powerpoint/2010/main"/>
</p:sldLayout>
</file>

<file path=ppt/slideLayouts/slideLayout4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A1E02BE9-2082-4AD8-ABE9-22F634EB3CA6}" type="slidenum">
              <a:rPr lang="en-US" altLang="en-US"/>
              <a:pPr/>
              <a:t>‹#›</a:t>
            </a:fld>
            <a:endParaRPr lang="en-US" altLang="en-US"/>
          </a:p>
        </p:txBody>
      </p:sp>
    </p:spTree>
    <p:extLst>
      <p:ext uri="{BB962C8B-B14F-4D97-AF65-F5344CB8AC3E}">
        <p14:creationId xmlns:p14="http://schemas.microsoft.com/office/powerpoint/2010/main" val="1365997102"/>
      </p:ext>
    </p:extLst>
  </p:cSld>
  <p:clrMapOvr>
    <a:masterClrMapping/>
  </p:clrMapOvr>
  <p:transition xmlns:p14="http://schemas.microsoft.com/office/powerpoint/2010/main"/>
</p:sldLayout>
</file>

<file path=ppt/slideLayouts/slideLayout4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9750" y="390525"/>
            <a:ext cx="2927350" cy="83185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47700" y="390525"/>
            <a:ext cx="8629650" cy="8318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3F5D27C3-947E-47CA-AFEE-2217AB3A24FD}" type="slidenum">
              <a:rPr lang="en-US" altLang="en-US"/>
              <a:pPr/>
              <a:t>‹#›</a:t>
            </a:fld>
            <a:endParaRPr lang="en-US" altLang="en-US"/>
          </a:p>
        </p:txBody>
      </p:sp>
    </p:spTree>
    <p:extLst>
      <p:ext uri="{BB962C8B-B14F-4D97-AF65-F5344CB8AC3E}">
        <p14:creationId xmlns:p14="http://schemas.microsoft.com/office/powerpoint/2010/main" val="1854728720"/>
      </p:ext>
    </p:extLst>
  </p:cSld>
  <p:clrMapOvr>
    <a:masterClrMapping/>
  </p:clrMapOvr>
  <p:transition xmlns:p14="http://schemas.microsoft.com/office/powerpoint/2010/main"/>
</p:sldLayout>
</file>

<file path=ppt/slideLayouts/slideLayout4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Text Box 3"/>
          <p:cNvSpPr txBox="1">
            <a:spLocks noGrp="1" noChangeArrowheads="1"/>
          </p:cNvSpPr>
          <p:nvPr>
            <p:ph type="sldNum" sz="quarter" idx="10"/>
          </p:nvPr>
        </p:nvSpPr>
        <p:spPr>
          <a:ln/>
        </p:spPr>
        <p:txBody>
          <a:bodyPr/>
          <a:lstStyle>
            <a:lvl1pPr>
              <a:defRPr/>
            </a:lvl1pPr>
          </a:lstStyle>
          <a:p>
            <a:fld id="{14192008-3880-4DE1-89D1-93295DFC38CB}" type="slidenum">
              <a:rPr lang="en-US" altLang="en-US"/>
              <a:pPr/>
              <a:t>‹#›</a:t>
            </a:fld>
            <a:endParaRPr lang="en-US" altLang="en-US"/>
          </a:p>
        </p:txBody>
      </p:sp>
    </p:spTree>
    <p:extLst>
      <p:ext uri="{BB962C8B-B14F-4D97-AF65-F5344CB8AC3E}">
        <p14:creationId xmlns:p14="http://schemas.microsoft.com/office/powerpoint/2010/main" val="4197378263"/>
      </p:ext>
    </p:extLst>
  </p:cSld>
  <p:clrMapOvr>
    <a:masterClrMapping/>
  </p:clrMapOvr>
  <p:transition xmlns:p14="http://schemas.microsoft.com/office/powerpoint/2010/main"/>
</p:sldLayout>
</file>

<file path=ppt/slideLayouts/slideLayout4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92BBF85F-D3E2-4F1C-8B47-E42FA8830002}" type="slidenum">
              <a:rPr lang="en-US" altLang="en-US"/>
              <a:pPr/>
              <a:t>‹#›</a:t>
            </a:fld>
            <a:endParaRPr lang="en-US" altLang="en-US"/>
          </a:p>
        </p:txBody>
      </p:sp>
    </p:spTree>
    <p:extLst>
      <p:ext uri="{BB962C8B-B14F-4D97-AF65-F5344CB8AC3E}">
        <p14:creationId xmlns:p14="http://schemas.microsoft.com/office/powerpoint/2010/main" val="848014842"/>
      </p:ext>
    </p:extLst>
  </p:cSld>
  <p:clrMapOvr>
    <a:masterClrMapping/>
  </p:clrMapOvr>
  <p:transition xmlns:p14="http://schemas.microsoft.com/office/powerpoint/2010/main"/>
</p:sldLayout>
</file>

<file path=ppt/slideLayouts/slideLayout4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fld id="{20B133AF-ECF0-4528-827B-3F19F70A98AF}" type="slidenum">
              <a:rPr lang="en-US" altLang="en-US"/>
              <a:pPr/>
              <a:t>‹#›</a:t>
            </a:fld>
            <a:endParaRPr lang="en-US" altLang="en-US"/>
          </a:p>
        </p:txBody>
      </p:sp>
    </p:spTree>
    <p:extLst>
      <p:ext uri="{BB962C8B-B14F-4D97-AF65-F5344CB8AC3E}">
        <p14:creationId xmlns:p14="http://schemas.microsoft.com/office/powerpoint/2010/main" val="3540286795"/>
      </p:ext>
    </p:extLst>
  </p:cSld>
  <p:clrMapOvr>
    <a:masterClrMapping/>
  </p:clrMapOvr>
  <p:transition xmlns:p14="http://schemas.microsoft.com/office/powerpoint/2010/main"/>
</p:sldLayout>
</file>

<file path=ppt/slideLayouts/slideLayout4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477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p:cNvSpPr txBox="1">
            <a:spLocks noGrp="1" noChangeArrowheads="1"/>
          </p:cNvSpPr>
          <p:nvPr>
            <p:ph type="sldNum" sz="quarter" idx="10"/>
          </p:nvPr>
        </p:nvSpPr>
        <p:spPr>
          <a:ln/>
        </p:spPr>
        <p:txBody>
          <a:bodyPr/>
          <a:lstStyle>
            <a:lvl1pPr>
              <a:defRPr/>
            </a:lvl1pPr>
          </a:lstStyle>
          <a:p>
            <a:fld id="{8EE90A5D-B79E-4198-B2CF-01B31EF9931C}" type="slidenum">
              <a:rPr lang="en-US" altLang="en-US"/>
              <a:pPr/>
              <a:t>‹#›</a:t>
            </a:fld>
            <a:endParaRPr lang="en-US" altLang="en-US"/>
          </a:p>
        </p:txBody>
      </p:sp>
    </p:spTree>
    <p:extLst>
      <p:ext uri="{BB962C8B-B14F-4D97-AF65-F5344CB8AC3E}">
        <p14:creationId xmlns:p14="http://schemas.microsoft.com/office/powerpoint/2010/main" val="1118200419"/>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3"/>
          <p:cNvSpPr txBox="1">
            <a:spLocks noGrp="1" noChangeArrowheads="1"/>
          </p:cNvSpPr>
          <p:nvPr>
            <p:ph type="sldNum" sz="quarter" idx="10"/>
          </p:nvPr>
        </p:nvSpPr>
        <p:spPr>
          <a:ln/>
        </p:spPr>
        <p:txBody>
          <a:bodyPr/>
          <a:lstStyle>
            <a:lvl1pPr>
              <a:defRPr/>
            </a:lvl1pPr>
          </a:lstStyle>
          <a:p>
            <a:fld id="{94C7A1DC-116E-4395-A5B7-F14E7FDF8303}" type="slidenum">
              <a:rPr lang="en-US" altLang="en-US"/>
              <a:pPr/>
              <a:t>‹#›</a:t>
            </a:fld>
            <a:endParaRPr lang="en-US" altLang="en-US"/>
          </a:p>
        </p:txBody>
      </p:sp>
    </p:spTree>
    <p:extLst>
      <p:ext uri="{BB962C8B-B14F-4D97-AF65-F5344CB8AC3E}">
        <p14:creationId xmlns:p14="http://schemas.microsoft.com/office/powerpoint/2010/main" val="1949249614"/>
      </p:ext>
    </p:extLst>
  </p:cSld>
  <p:clrMapOvr>
    <a:masterClrMapping/>
  </p:clrMapOvr>
  <p:transition xmlns:p14="http://schemas.microsoft.com/office/powerpoint/2010/mai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p:cNvSpPr txBox="1">
            <a:spLocks noGrp="1" noChangeArrowheads="1"/>
          </p:cNvSpPr>
          <p:nvPr>
            <p:ph type="sldNum" sz="quarter" idx="10"/>
          </p:nvPr>
        </p:nvSpPr>
        <p:spPr>
          <a:ln/>
        </p:spPr>
        <p:txBody>
          <a:bodyPr/>
          <a:lstStyle>
            <a:lvl1pPr>
              <a:defRPr/>
            </a:lvl1pPr>
          </a:lstStyle>
          <a:p>
            <a:fld id="{42B37CB6-4564-4C0F-8B71-D4B197B5A016}" type="slidenum">
              <a:rPr lang="en-US" altLang="en-US"/>
              <a:pPr/>
              <a:t>‹#›</a:t>
            </a:fld>
            <a:endParaRPr lang="en-US" altLang="en-US"/>
          </a:p>
        </p:txBody>
      </p:sp>
    </p:spTree>
    <p:extLst>
      <p:ext uri="{BB962C8B-B14F-4D97-AF65-F5344CB8AC3E}">
        <p14:creationId xmlns:p14="http://schemas.microsoft.com/office/powerpoint/2010/main" val="2815056886"/>
      </p:ext>
    </p:extLst>
  </p:cSld>
  <p:clrMapOvr>
    <a:masterClrMapping/>
  </p:clrMapOvr>
  <p:transition xmlns:p14="http://schemas.microsoft.com/office/powerpoint/2010/main"/>
</p:sldLayout>
</file>

<file path=ppt/slideLayouts/slideLayout5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3"/>
          <p:cNvSpPr txBox="1">
            <a:spLocks noGrp="1" noChangeArrowheads="1"/>
          </p:cNvSpPr>
          <p:nvPr>
            <p:ph type="sldNum" sz="quarter" idx="10"/>
          </p:nvPr>
        </p:nvSpPr>
        <p:spPr>
          <a:ln/>
        </p:spPr>
        <p:txBody>
          <a:bodyPr/>
          <a:lstStyle>
            <a:lvl1pPr>
              <a:defRPr/>
            </a:lvl1pPr>
          </a:lstStyle>
          <a:p>
            <a:fld id="{8E7D75B9-6375-4533-86E8-0336C2D73800}" type="slidenum">
              <a:rPr lang="en-US" altLang="en-US"/>
              <a:pPr/>
              <a:t>‹#›</a:t>
            </a:fld>
            <a:endParaRPr lang="en-US" altLang="en-US"/>
          </a:p>
        </p:txBody>
      </p:sp>
    </p:spTree>
    <p:extLst>
      <p:ext uri="{BB962C8B-B14F-4D97-AF65-F5344CB8AC3E}">
        <p14:creationId xmlns:p14="http://schemas.microsoft.com/office/powerpoint/2010/main" val="1072569298"/>
      </p:ext>
    </p:extLst>
  </p:cSld>
  <p:clrMapOvr>
    <a:masterClrMapping/>
  </p:clrMapOvr>
  <p:transition xmlns:p14="http://schemas.microsoft.com/office/powerpoint/2010/main"/>
</p:sldLayout>
</file>

<file path=ppt/slideLayouts/slideLayout5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p:cNvSpPr txBox="1">
            <a:spLocks noGrp="1" noChangeArrowheads="1"/>
          </p:cNvSpPr>
          <p:nvPr>
            <p:ph type="sldNum" sz="quarter" idx="10"/>
          </p:nvPr>
        </p:nvSpPr>
        <p:spPr>
          <a:ln/>
        </p:spPr>
        <p:txBody>
          <a:bodyPr/>
          <a:lstStyle>
            <a:lvl1pPr>
              <a:defRPr/>
            </a:lvl1pPr>
          </a:lstStyle>
          <a:p>
            <a:fld id="{AA3720E6-A291-4479-9591-82609354A307}" type="slidenum">
              <a:rPr lang="en-US" altLang="en-US"/>
              <a:pPr/>
              <a:t>‹#›</a:t>
            </a:fld>
            <a:endParaRPr lang="en-US" altLang="en-US"/>
          </a:p>
        </p:txBody>
      </p:sp>
    </p:spTree>
    <p:extLst>
      <p:ext uri="{BB962C8B-B14F-4D97-AF65-F5344CB8AC3E}">
        <p14:creationId xmlns:p14="http://schemas.microsoft.com/office/powerpoint/2010/main" val="1046655559"/>
      </p:ext>
    </p:extLst>
  </p:cSld>
  <p:clrMapOvr>
    <a:masterClrMapping/>
  </p:clrMapOvr>
  <p:transition xmlns:p14="http://schemas.microsoft.com/office/powerpoint/2010/main"/>
</p:sldLayout>
</file>

<file path=ppt/slideLayouts/slideLayout5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fld id="{BE162EAA-AE1F-40CA-A70C-B627EAF57E69}" type="slidenum">
              <a:rPr lang="en-US" altLang="en-US"/>
              <a:pPr/>
              <a:t>‹#›</a:t>
            </a:fld>
            <a:endParaRPr lang="en-US" altLang="en-US"/>
          </a:p>
        </p:txBody>
      </p:sp>
    </p:spTree>
    <p:extLst>
      <p:ext uri="{BB962C8B-B14F-4D97-AF65-F5344CB8AC3E}">
        <p14:creationId xmlns:p14="http://schemas.microsoft.com/office/powerpoint/2010/main" val="4289318897"/>
      </p:ext>
    </p:extLst>
  </p:cSld>
  <p:clrMapOvr>
    <a:masterClrMapping/>
  </p:clrMapOvr>
  <p:transition xmlns:p14="http://schemas.microsoft.com/office/powerpoint/2010/main"/>
</p:sldLayout>
</file>

<file path=ppt/slideLayouts/slideLayout5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16AE1EB7-3D57-4A26-94AD-01B4ED93A1DF}" type="slidenum">
              <a:rPr lang="en-US" altLang="en-US"/>
              <a:pPr/>
              <a:t>‹#›</a:t>
            </a:fld>
            <a:endParaRPr lang="en-US" altLang="en-US"/>
          </a:p>
        </p:txBody>
      </p:sp>
    </p:spTree>
    <p:extLst>
      <p:ext uri="{BB962C8B-B14F-4D97-AF65-F5344CB8AC3E}">
        <p14:creationId xmlns:p14="http://schemas.microsoft.com/office/powerpoint/2010/main" val="833668475"/>
      </p:ext>
    </p:extLst>
  </p:cSld>
  <p:clrMapOvr>
    <a:masterClrMapping/>
  </p:clrMapOvr>
  <p:transition xmlns:p14="http://schemas.microsoft.com/office/powerpoint/2010/main"/>
</p:sldLayout>
</file>

<file path=ppt/slideLayouts/slideLayout5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Lucida Grand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CFD38955-1FE9-4007-8BE7-1D8D32A8A5E6}" type="slidenum">
              <a:rPr lang="en-US" altLang="en-US"/>
              <a:pPr/>
              <a:t>‹#›</a:t>
            </a:fld>
            <a:endParaRPr lang="en-US" altLang="en-US"/>
          </a:p>
        </p:txBody>
      </p:sp>
    </p:spTree>
    <p:extLst>
      <p:ext uri="{BB962C8B-B14F-4D97-AF65-F5344CB8AC3E}">
        <p14:creationId xmlns:p14="http://schemas.microsoft.com/office/powerpoint/2010/main" val="1172419126"/>
      </p:ext>
    </p:extLst>
  </p:cSld>
  <p:clrMapOvr>
    <a:masterClrMapping/>
  </p:clrMapOvr>
  <p:transition xmlns:p14="http://schemas.microsoft.com/office/powerpoint/2010/main"/>
</p:sldLayout>
</file>

<file path=ppt/slideLayouts/slideLayout5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E1C5FF6D-7495-4295-8E81-FF2FD2CAAA4E}" type="slidenum">
              <a:rPr lang="en-US" altLang="en-US"/>
              <a:pPr/>
              <a:t>‹#›</a:t>
            </a:fld>
            <a:endParaRPr lang="en-US" altLang="en-US"/>
          </a:p>
        </p:txBody>
      </p:sp>
    </p:spTree>
    <p:extLst>
      <p:ext uri="{BB962C8B-B14F-4D97-AF65-F5344CB8AC3E}">
        <p14:creationId xmlns:p14="http://schemas.microsoft.com/office/powerpoint/2010/main" val="4276549860"/>
      </p:ext>
    </p:extLst>
  </p:cSld>
  <p:clrMapOvr>
    <a:masterClrMapping/>
  </p:clrMapOvr>
  <p:transition xmlns:p14="http://schemas.microsoft.com/office/powerpoint/2010/main"/>
</p:sldLayout>
</file>

<file path=ppt/slideLayouts/slideLayout5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9750" y="390525"/>
            <a:ext cx="2927350" cy="83185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47700" y="390525"/>
            <a:ext cx="8629650" cy="8318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A1E51569-1AB8-455A-B269-23A36639FE86}" type="slidenum">
              <a:rPr lang="en-US" altLang="en-US"/>
              <a:pPr/>
              <a:t>‹#›</a:t>
            </a:fld>
            <a:endParaRPr lang="en-US" altLang="en-US"/>
          </a:p>
        </p:txBody>
      </p:sp>
    </p:spTree>
    <p:extLst>
      <p:ext uri="{BB962C8B-B14F-4D97-AF65-F5344CB8AC3E}">
        <p14:creationId xmlns:p14="http://schemas.microsoft.com/office/powerpoint/2010/main" val="697958746"/>
      </p:ext>
    </p:extLst>
  </p:cSld>
  <p:clrMapOvr>
    <a:masterClrMapping/>
  </p:clrMapOvr>
  <p:transition xmlns:p14="http://schemas.microsoft.com/office/powerpoint/2010/main"/>
</p:sldLayout>
</file>

<file path=ppt/slideLayouts/slideLayout5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Text Box 3"/>
          <p:cNvSpPr txBox="1">
            <a:spLocks noGrp="1" noChangeArrowheads="1"/>
          </p:cNvSpPr>
          <p:nvPr>
            <p:ph type="sldNum" sz="quarter" idx="10"/>
          </p:nvPr>
        </p:nvSpPr>
        <p:spPr>
          <a:ln/>
        </p:spPr>
        <p:txBody>
          <a:bodyPr/>
          <a:lstStyle>
            <a:lvl1pPr>
              <a:defRPr/>
            </a:lvl1pPr>
          </a:lstStyle>
          <a:p>
            <a:fld id="{6E914378-503A-400D-84F8-92E6A7DA4DA9}" type="slidenum">
              <a:rPr lang="en-US" altLang="en-US"/>
              <a:pPr/>
              <a:t>‹#›</a:t>
            </a:fld>
            <a:endParaRPr lang="en-US" altLang="en-US"/>
          </a:p>
        </p:txBody>
      </p:sp>
    </p:spTree>
    <p:extLst>
      <p:ext uri="{BB962C8B-B14F-4D97-AF65-F5344CB8AC3E}">
        <p14:creationId xmlns:p14="http://schemas.microsoft.com/office/powerpoint/2010/main" val="1893128119"/>
      </p:ext>
    </p:extLst>
  </p:cSld>
  <p:clrMapOvr>
    <a:masterClrMapping/>
  </p:clrMapOvr>
  <p:transition xmlns:p14="http://schemas.microsoft.com/office/powerpoint/2010/main"/>
</p:sldLayout>
</file>

<file path=ppt/slideLayouts/slideLayout5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2691CC9C-504D-4906-9625-20C92A331B82}" type="slidenum">
              <a:rPr lang="en-US" altLang="en-US"/>
              <a:pPr/>
              <a:t>‹#›</a:t>
            </a:fld>
            <a:endParaRPr lang="en-US" altLang="en-US"/>
          </a:p>
        </p:txBody>
      </p:sp>
    </p:spTree>
    <p:extLst>
      <p:ext uri="{BB962C8B-B14F-4D97-AF65-F5344CB8AC3E}">
        <p14:creationId xmlns:p14="http://schemas.microsoft.com/office/powerpoint/2010/main" val="2243089341"/>
      </p:ext>
    </p:extLst>
  </p:cSld>
  <p:clrMapOvr>
    <a:masterClrMapping/>
  </p:clrMapOvr>
  <p:transition xmlns:p14="http://schemas.microsoft.com/office/powerpoint/2010/main"/>
</p:sldLayout>
</file>

<file path=ppt/slideLayouts/slideLayout5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fld id="{CF96C2BE-83D1-421D-8329-062E119C2782}" type="slidenum">
              <a:rPr lang="en-US" altLang="en-US"/>
              <a:pPr/>
              <a:t>‹#›</a:t>
            </a:fld>
            <a:endParaRPr lang="en-US" altLang="en-US"/>
          </a:p>
        </p:txBody>
      </p:sp>
    </p:spTree>
    <p:extLst>
      <p:ext uri="{BB962C8B-B14F-4D97-AF65-F5344CB8AC3E}">
        <p14:creationId xmlns:p14="http://schemas.microsoft.com/office/powerpoint/2010/main" val="642812388"/>
      </p:ext>
    </p:extLst>
  </p:cSld>
  <p:clrMapOvr>
    <a:masterClrMapping/>
  </p:clrMapOvr>
  <p:transition xmlns:p14="http://schemas.microsoft.com/office/powerpoint/2010/mai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fld id="{71738325-DC9B-4DFD-A577-B6CC50204AA1}" type="slidenum">
              <a:rPr lang="en-US" altLang="en-US"/>
              <a:pPr/>
              <a:t>‹#›</a:t>
            </a:fld>
            <a:endParaRPr lang="en-US" altLang="en-US"/>
          </a:p>
        </p:txBody>
      </p:sp>
    </p:spTree>
    <p:extLst>
      <p:ext uri="{BB962C8B-B14F-4D97-AF65-F5344CB8AC3E}">
        <p14:creationId xmlns:p14="http://schemas.microsoft.com/office/powerpoint/2010/main" val="1267319777"/>
      </p:ext>
    </p:extLst>
  </p:cSld>
  <p:clrMapOvr>
    <a:masterClrMapping/>
  </p:clrMapOvr>
  <p:transition xmlns:p14="http://schemas.microsoft.com/office/powerpoint/2010/main"/>
</p:sldLayout>
</file>

<file path=ppt/slideLayouts/slideLayout5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477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p:cNvSpPr txBox="1">
            <a:spLocks noGrp="1" noChangeArrowheads="1"/>
          </p:cNvSpPr>
          <p:nvPr>
            <p:ph type="sldNum" sz="quarter" idx="10"/>
          </p:nvPr>
        </p:nvSpPr>
        <p:spPr>
          <a:ln/>
        </p:spPr>
        <p:txBody>
          <a:bodyPr/>
          <a:lstStyle>
            <a:lvl1pPr>
              <a:defRPr/>
            </a:lvl1pPr>
          </a:lstStyle>
          <a:p>
            <a:fld id="{19447FB2-2031-4114-863A-CC3BB817E3BA}" type="slidenum">
              <a:rPr lang="en-US" altLang="en-US"/>
              <a:pPr/>
              <a:t>‹#›</a:t>
            </a:fld>
            <a:endParaRPr lang="en-US" altLang="en-US"/>
          </a:p>
        </p:txBody>
      </p:sp>
    </p:spTree>
    <p:extLst>
      <p:ext uri="{BB962C8B-B14F-4D97-AF65-F5344CB8AC3E}">
        <p14:creationId xmlns:p14="http://schemas.microsoft.com/office/powerpoint/2010/main" val="1517902190"/>
      </p:ext>
    </p:extLst>
  </p:cSld>
  <p:clrMapOvr>
    <a:masterClrMapping/>
  </p:clrMapOvr>
  <p:transition xmlns:p14="http://schemas.microsoft.com/office/powerpoint/2010/main"/>
</p:sldLayout>
</file>

<file path=ppt/slideLayouts/slideLayout5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3"/>
          <p:cNvSpPr txBox="1">
            <a:spLocks noGrp="1" noChangeArrowheads="1"/>
          </p:cNvSpPr>
          <p:nvPr>
            <p:ph type="sldNum" sz="quarter" idx="10"/>
          </p:nvPr>
        </p:nvSpPr>
        <p:spPr>
          <a:ln/>
        </p:spPr>
        <p:txBody>
          <a:bodyPr/>
          <a:lstStyle>
            <a:lvl1pPr>
              <a:defRPr/>
            </a:lvl1pPr>
          </a:lstStyle>
          <a:p>
            <a:fld id="{2987AE52-F98C-41DF-995D-B31471AD533A}" type="slidenum">
              <a:rPr lang="en-US" altLang="en-US"/>
              <a:pPr/>
              <a:t>‹#›</a:t>
            </a:fld>
            <a:endParaRPr lang="en-US" altLang="en-US"/>
          </a:p>
        </p:txBody>
      </p:sp>
    </p:spTree>
    <p:extLst>
      <p:ext uri="{BB962C8B-B14F-4D97-AF65-F5344CB8AC3E}">
        <p14:creationId xmlns:p14="http://schemas.microsoft.com/office/powerpoint/2010/main" val="2222147137"/>
      </p:ext>
    </p:extLst>
  </p:cSld>
  <p:clrMapOvr>
    <a:masterClrMapping/>
  </p:clrMapOvr>
  <p:transition xmlns:p14="http://schemas.microsoft.com/office/powerpoint/2010/main"/>
</p:sldLayout>
</file>

<file path=ppt/slideLayouts/slideLayout5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p:cNvSpPr txBox="1">
            <a:spLocks noGrp="1" noChangeArrowheads="1"/>
          </p:cNvSpPr>
          <p:nvPr>
            <p:ph type="sldNum" sz="quarter" idx="10"/>
          </p:nvPr>
        </p:nvSpPr>
        <p:spPr>
          <a:ln/>
        </p:spPr>
        <p:txBody>
          <a:bodyPr/>
          <a:lstStyle>
            <a:lvl1pPr>
              <a:defRPr/>
            </a:lvl1pPr>
          </a:lstStyle>
          <a:p>
            <a:fld id="{9F59ADAF-4B04-4D01-966C-B87EB3D9E74A}" type="slidenum">
              <a:rPr lang="en-US" altLang="en-US"/>
              <a:pPr/>
              <a:t>‹#›</a:t>
            </a:fld>
            <a:endParaRPr lang="en-US" altLang="en-US"/>
          </a:p>
        </p:txBody>
      </p:sp>
    </p:spTree>
    <p:extLst>
      <p:ext uri="{BB962C8B-B14F-4D97-AF65-F5344CB8AC3E}">
        <p14:creationId xmlns:p14="http://schemas.microsoft.com/office/powerpoint/2010/main" val="3241636426"/>
      </p:ext>
    </p:extLst>
  </p:cSld>
  <p:clrMapOvr>
    <a:masterClrMapping/>
  </p:clrMapOvr>
  <p:transition xmlns:p14="http://schemas.microsoft.com/office/powerpoint/2010/main"/>
</p:sldLayout>
</file>

<file path=ppt/slideLayouts/slideLayout5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fld id="{A1EA5827-15C5-4766-97FF-941610306A27}" type="slidenum">
              <a:rPr lang="en-US" altLang="en-US"/>
              <a:pPr/>
              <a:t>‹#›</a:t>
            </a:fld>
            <a:endParaRPr lang="en-US" altLang="en-US"/>
          </a:p>
        </p:txBody>
      </p:sp>
    </p:spTree>
    <p:extLst>
      <p:ext uri="{BB962C8B-B14F-4D97-AF65-F5344CB8AC3E}">
        <p14:creationId xmlns:p14="http://schemas.microsoft.com/office/powerpoint/2010/main" val="3126375501"/>
      </p:ext>
    </p:extLst>
  </p:cSld>
  <p:clrMapOvr>
    <a:masterClrMapping/>
  </p:clrMapOvr>
  <p:transition xmlns:p14="http://schemas.microsoft.com/office/powerpoint/2010/main"/>
</p:sldLayout>
</file>

<file path=ppt/slideLayouts/slideLayout5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79CB86B9-66F7-4C33-91B4-27A27CA75075}" type="slidenum">
              <a:rPr lang="en-US" altLang="en-US"/>
              <a:pPr/>
              <a:t>‹#›</a:t>
            </a:fld>
            <a:endParaRPr lang="en-US" altLang="en-US"/>
          </a:p>
        </p:txBody>
      </p:sp>
    </p:spTree>
    <p:extLst>
      <p:ext uri="{BB962C8B-B14F-4D97-AF65-F5344CB8AC3E}">
        <p14:creationId xmlns:p14="http://schemas.microsoft.com/office/powerpoint/2010/main" val="62163715"/>
      </p:ext>
    </p:extLst>
  </p:cSld>
  <p:clrMapOvr>
    <a:masterClrMapping/>
  </p:clrMapOvr>
  <p:transition xmlns:p14="http://schemas.microsoft.com/office/powerpoint/2010/main"/>
</p:sldLayout>
</file>

<file path=ppt/slideLayouts/slideLayout5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Lucida Grand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B1C6A91B-39CB-42B7-90A2-DE9BF8A7DF1C}" type="slidenum">
              <a:rPr lang="en-US" altLang="en-US"/>
              <a:pPr/>
              <a:t>‹#›</a:t>
            </a:fld>
            <a:endParaRPr lang="en-US" altLang="en-US"/>
          </a:p>
        </p:txBody>
      </p:sp>
    </p:spTree>
    <p:extLst>
      <p:ext uri="{BB962C8B-B14F-4D97-AF65-F5344CB8AC3E}">
        <p14:creationId xmlns:p14="http://schemas.microsoft.com/office/powerpoint/2010/main" val="2580023307"/>
      </p:ext>
    </p:extLst>
  </p:cSld>
  <p:clrMapOvr>
    <a:masterClrMapping/>
  </p:clrMapOvr>
  <p:transition xmlns:p14="http://schemas.microsoft.com/office/powerpoint/2010/main"/>
</p:sldLayout>
</file>

<file path=ppt/slideLayouts/slideLayout5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714912EB-8EB7-4FFB-838A-A08CD3AF136D}" type="slidenum">
              <a:rPr lang="en-US" altLang="en-US"/>
              <a:pPr/>
              <a:t>‹#›</a:t>
            </a:fld>
            <a:endParaRPr lang="en-US" altLang="en-US"/>
          </a:p>
        </p:txBody>
      </p:sp>
    </p:spTree>
    <p:extLst>
      <p:ext uri="{BB962C8B-B14F-4D97-AF65-F5344CB8AC3E}">
        <p14:creationId xmlns:p14="http://schemas.microsoft.com/office/powerpoint/2010/main" val="3648368935"/>
      </p:ext>
    </p:extLst>
  </p:cSld>
  <p:clrMapOvr>
    <a:masterClrMapping/>
  </p:clrMapOvr>
  <p:transition xmlns:p14="http://schemas.microsoft.com/office/powerpoint/2010/main"/>
</p:sldLayout>
</file>

<file path=ppt/slideLayouts/slideLayout5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9750" y="390525"/>
            <a:ext cx="2927350" cy="83185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47700" y="390525"/>
            <a:ext cx="8629650" cy="8318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5835D7D0-8392-4F7B-81D1-538F790418E6}" type="slidenum">
              <a:rPr lang="en-US" altLang="en-US"/>
              <a:pPr/>
              <a:t>‹#›</a:t>
            </a:fld>
            <a:endParaRPr lang="en-US" altLang="en-US"/>
          </a:p>
        </p:txBody>
      </p:sp>
    </p:spTree>
    <p:extLst>
      <p:ext uri="{BB962C8B-B14F-4D97-AF65-F5344CB8AC3E}">
        <p14:creationId xmlns:p14="http://schemas.microsoft.com/office/powerpoint/2010/main" val="3943868047"/>
      </p:ext>
    </p:extLst>
  </p:cSld>
  <p:clrMapOvr>
    <a:masterClrMapping/>
  </p:clrMapOvr>
  <p:transition xmlns:p14="http://schemas.microsoft.com/office/powerpoint/2010/main"/>
</p:sldLayout>
</file>

<file path=ppt/slideLayouts/slideLayout5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Text Box 3"/>
          <p:cNvSpPr txBox="1">
            <a:spLocks noGrp="1" noChangeArrowheads="1"/>
          </p:cNvSpPr>
          <p:nvPr>
            <p:ph type="sldNum" sz="quarter" idx="10"/>
          </p:nvPr>
        </p:nvSpPr>
        <p:spPr>
          <a:ln/>
        </p:spPr>
        <p:txBody>
          <a:bodyPr/>
          <a:lstStyle>
            <a:lvl1pPr>
              <a:defRPr/>
            </a:lvl1pPr>
          </a:lstStyle>
          <a:p>
            <a:fld id="{F321D391-8113-43C9-9BA1-1F0C05075788}" type="slidenum">
              <a:rPr lang="en-US" altLang="en-US"/>
              <a:pPr/>
              <a:t>‹#›</a:t>
            </a:fld>
            <a:endParaRPr lang="en-US" altLang="en-US"/>
          </a:p>
        </p:txBody>
      </p:sp>
    </p:spTree>
    <p:extLst>
      <p:ext uri="{BB962C8B-B14F-4D97-AF65-F5344CB8AC3E}">
        <p14:creationId xmlns:p14="http://schemas.microsoft.com/office/powerpoint/2010/main" val="2103189605"/>
      </p:ext>
    </p:extLst>
  </p:cSld>
  <p:clrMapOvr>
    <a:masterClrMapping/>
  </p:clrMapOvr>
  <p:transition xmlns:p14="http://schemas.microsoft.com/office/powerpoint/2010/main"/>
</p:sldLayout>
</file>

<file path=ppt/slideLayouts/slideLayout5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3AA7D5CF-B62A-44AC-8C5D-118DD9F110E3}" type="slidenum">
              <a:rPr lang="en-US" altLang="en-US"/>
              <a:pPr/>
              <a:t>‹#›</a:t>
            </a:fld>
            <a:endParaRPr lang="en-US" altLang="en-US"/>
          </a:p>
        </p:txBody>
      </p:sp>
    </p:spTree>
    <p:extLst>
      <p:ext uri="{BB962C8B-B14F-4D97-AF65-F5344CB8AC3E}">
        <p14:creationId xmlns:p14="http://schemas.microsoft.com/office/powerpoint/2010/main" val="188635346"/>
      </p:ext>
    </p:extLst>
  </p:cSld>
  <p:clrMapOvr>
    <a:masterClrMapping/>
  </p:clrMapOvr>
  <p:transition xmlns:p14="http://schemas.microsoft.com/office/powerpoint/2010/mai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EE3147D0-5FDF-49AF-AF6F-3843FD8A5598}" type="slidenum">
              <a:rPr lang="en-US" altLang="en-US"/>
              <a:pPr/>
              <a:t>‹#›</a:t>
            </a:fld>
            <a:endParaRPr lang="en-US" altLang="en-US"/>
          </a:p>
        </p:txBody>
      </p:sp>
    </p:spTree>
    <p:extLst>
      <p:ext uri="{BB962C8B-B14F-4D97-AF65-F5344CB8AC3E}">
        <p14:creationId xmlns:p14="http://schemas.microsoft.com/office/powerpoint/2010/main" val="1280790836"/>
      </p:ext>
    </p:extLst>
  </p:cSld>
  <p:clrMapOvr>
    <a:masterClrMapping/>
  </p:clrMapOvr>
  <p:transition xmlns:p14="http://schemas.microsoft.com/office/powerpoint/2010/main"/>
</p:sldLayout>
</file>

<file path=ppt/slideLayouts/slideLayout5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fld id="{99EC1154-BAC2-4104-86DE-4FFEFD3C27EE}" type="slidenum">
              <a:rPr lang="en-US" altLang="en-US"/>
              <a:pPr/>
              <a:t>‹#›</a:t>
            </a:fld>
            <a:endParaRPr lang="en-US" altLang="en-US"/>
          </a:p>
        </p:txBody>
      </p:sp>
    </p:spTree>
    <p:extLst>
      <p:ext uri="{BB962C8B-B14F-4D97-AF65-F5344CB8AC3E}">
        <p14:creationId xmlns:p14="http://schemas.microsoft.com/office/powerpoint/2010/main" val="3482466736"/>
      </p:ext>
    </p:extLst>
  </p:cSld>
  <p:clrMapOvr>
    <a:masterClrMapping/>
  </p:clrMapOvr>
  <p:transition xmlns:p14="http://schemas.microsoft.com/office/powerpoint/2010/main"/>
</p:sldLayout>
</file>

<file path=ppt/slideLayouts/slideLayout5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477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p:cNvSpPr txBox="1">
            <a:spLocks noGrp="1" noChangeArrowheads="1"/>
          </p:cNvSpPr>
          <p:nvPr>
            <p:ph type="sldNum" sz="quarter" idx="10"/>
          </p:nvPr>
        </p:nvSpPr>
        <p:spPr>
          <a:ln/>
        </p:spPr>
        <p:txBody>
          <a:bodyPr/>
          <a:lstStyle>
            <a:lvl1pPr>
              <a:defRPr/>
            </a:lvl1pPr>
          </a:lstStyle>
          <a:p>
            <a:fld id="{06FE81BE-BC8C-420B-B539-7476565734AD}" type="slidenum">
              <a:rPr lang="en-US" altLang="en-US"/>
              <a:pPr/>
              <a:t>‹#›</a:t>
            </a:fld>
            <a:endParaRPr lang="en-US" altLang="en-US"/>
          </a:p>
        </p:txBody>
      </p:sp>
    </p:spTree>
    <p:extLst>
      <p:ext uri="{BB962C8B-B14F-4D97-AF65-F5344CB8AC3E}">
        <p14:creationId xmlns:p14="http://schemas.microsoft.com/office/powerpoint/2010/main" val="360526711"/>
      </p:ext>
    </p:extLst>
  </p:cSld>
  <p:clrMapOvr>
    <a:masterClrMapping/>
  </p:clrMapOvr>
  <p:transition xmlns:p14="http://schemas.microsoft.com/office/powerpoint/2010/main"/>
</p:sldLayout>
</file>

<file path=ppt/slideLayouts/slideLayout5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3"/>
          <p:cNvSpPr txBox="1">
            <a:spLocks noGrp="1" noChangeArrowheads="1"/>
          </p:cNvSpPr>
          <p:nvPr>
            <p:ph type="sldNum" sz="quarter" idx="10"/>
          </p:nvPr>
        </p:nvSpPr>
        <p:spPr>
          <a:ln/>
        </p:spPr>
        <p:txBody>
          <a:bodyPr/>
          <a:lstStyle>
            <a:lvl1pPr>
              <a:defRPr/>
            </a:lvl1pPr>
          </a:lstStyle>
          <a:p>
            <a:fld id="{2FC8945C-4B85-44C2-9F73-EEE07A5002C7}" type="slidenum">
              <a:rPr lang="en-US" altLang="en-US"/>
              <a:pPr/>
              <a:t>‹#›</a:t>
            </a:fld>
            <a:endParaRPr lang="en-US" altLang="en-US"/>
          </a:p>
        </p:txBody>
      </p:sp>
    </p:spTree>
    <p:extLst>
      <p:ext uri="{BB962C8B-B14F-4D97-AF65-F5344CB8AC3E}">
        <p14:creationId xmlns:p14="http://schemas.microsoft.com/office/powerpoint/2010/main" val="202415114"/>
      </p:ext>
    </p:extLst>
  </p:cSld>
  <p:clrMapOvr>
    <a:masterClrMapping/>
  </p:clrMapOvr>
  <p:transition xmlns:p14="http://schemas.microsoft.com/office/powerpoint/2010/main"/>
</p:sldLayout>
</file>

<file path=ppt/slideLayouts/slideLayout5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p:cNvSpPr txBox="1">
            <a:spLocks noGrp="1" noChangeArrowheads="1"/>
          </p:cNvSpPr>
          <p:nvPr>
            <p:ph type="sldNum" sz="quarter" idx="10"/>
          </p:nvPr>
        </p:nvSpPr>
        <p:spPr>
          <a:ln/>
        </p:spPr>
        <p:txBody>
          <a:bodyPr/>
          <a:lstStyle>
            <a:lvl1pPr>
              <a:defRPr/>
            </a:lvl1pPr>
          </a:lstStyle>
          <a:p>
            <a:fld id="{BA50A8BC-11F5-4B0A-AF6A-3771D56C91B6}" type="slidenum">
              <a:rPr lang="en-US" altLang="en-US"/>
              <a:pPr/>
              <a:t>‹#›</a:t>
            </a:fld>
            <a:endParaRPr lang="en-US" altLang="en-US"/>
          </a:p>
        </p:txBody>
      </p:sp>
    </p:spTree>
    <p:extLst>
      <p:ext uri="{BB962C8B-B14F-4D97-AF65-F5344CB8AC3E}">
        <p14:creationId xmlns:p14="http://schemas.microsoft.com/office/powerpoint/2010/main" val="1214568864"/>
      </p:ext>
    </p:extLst>
  </p:cSld>
  <p:clrMapOvr>
    <a:masterClrMapping/>
  </p:clrMapOvr>
  <p:transition xmlns:p14="http://schemas.microsoft.com/office/powerpoint/2010/main"/>
</p:sldLayout>
</file>

<file path=ppt/slideLayouts/slideLayout5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fld id="{5B1178A8-D79B-481A-B3BF-7EDCE0DD2CBE}" type="slidenum">
              <a:rPr lang="en-US" altLang="en-US"/>
              <a:pPr/>
              <a:t>‹#›</a:t>
            </a:fld>
            <a:endParaRPr lang="en-US" altLang="en-US"/>
          </a:p>
        </p:txBody>
      </p:sp>
    </p:spTree>
    <p:extLst>
      <p:ext uri="{BB962C8B-B14F-4D97-AF65-F5344CB8AC3E}">
        <p14:creationId xmlns:p14="http://schemas.microsoft.com/office/powerpoint/2010/main" val="2858793523"/>
      </p:ext>
    </p:extLst>
  </p:cSld>
  <p:clrMapOvr>
    <a:masterClrMapping/>
  </p:clrMapOvr>
  <p:transition xmlns:p14="http://schemas.microsoft.com/office/powerpoint/2010/main"/>
</p:sldLayout>
</file>

<file path=ppt/slideLayouts/slideLayout5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44A86EF6-162D-4FBB-9EFD-EFFB47E50348}" type="slidenum">
              <a:rPr lang="en-US" altLang="en-US"/>
              <a:pPr/>
              <a:t>‹#›</a:t>
            </a:fld>
            <a:endParaRPr lang="en-US" altLang="en-US"/>
          </a:p>
        </p:txBody>
      </p:sp>
    </p:spTree>
    <p:extLst>
      <p:ext uri="{BB962C8B-B14F-4D97-AF65-F5344CB8AC3E}">
        <p14:creationId xmlns:p14="http://schemas.microsoft.com/office/powerpoint/2010/main" val="3506971953"/>
      </p:ext>
    </p:extLst>
  </p:cSld>
  <p:clrMapOvr>
    <a:masterClrMapping/>
  </p:clrMapOvr>
  <p:transition xmlns:p14="http://schemas.microsoft.com/office/powerpoint/2010/main"/>
</p:sldLayout>
</file>

<file path=ppt/slideLayouts/slideLayout5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Lucida Grand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66B68DB0-D3A4-4607-8001-E03A09E3FC06}" type="slidenum">
              <a:rPr lang="en-US" altLang="en-US"/>
              <a:pPr/>
              <a:t>‹#›</a:t>
            </a:fld>
            <a:endParaRPr lang="en-US" altLang="en-US"/>
          </a:p>
        </p:txBody>
      </p:sp>
    </p:spTree>
    <p:extLst>
      <p:ext uri="{BB962C8B-B14F-4D97-AF65-F5344CB8AC3E}">
        <p14:creationId xmlns:p14="http://schemas.microsoft.com/office/powerpoint/2010/main" val="1848341249"/>
      </p:ext>
    </p:extLst>
  </p:cSld>
  <p:clrMapOvr>
    <a:masterClrMapping/>
  </p:clrMapOvr>
  <p:transition xmlns:p14="http://schemas.microsoft.com/office/powerpoint/2010/main"/>
</p:sldLayout>
</file>

<file path=ppt/slideLayouts/slideLayout5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AB5C80C3-E619-4E5E-A84D-DE429D196109}" type="slidenum">
              <a:rPr lang="en-US" altLang="en-US"/>
              <a:pPr/>
              <a:t>‹#›</a:t>
            </a:fld>
            <a:endParaRPr lang="en-US" altLang="en-US"/>
          </a:p>
        </p:txBody>
      </p:sp>
    </p:spTree>
    <p:extLst>
      <p:ext uri="{BB962C8B-B14F-4D97-AF65-F5344CB8AC3E}">
        <p14:creationId xmlns:p14="http://schemas.microsoft.com/office/powerpoint/2010/main" val="2935351812"/>
      </p:ext>
    </p:extLst>
  </p:cSld>
  <p:clrMapOvr>
    <a:masterClrMapping/>
  </p:clrMapOvr>
  <p:transition xmlns:p14="http://schemas.microsoft.com/office/powerpoint/2010/main"/>
</p:sldLayout>
</file>

<file path=ppt/slideLayouts/slideLayout5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9750" y="390525"/>
            <a:ext cx="2927350" cy="83185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47700" y="390525"/>
            <a:ext cx="8629650" cy="8318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FF0C83F9-EAF3-439C-9A56-6D152E7CE252}" type="slidenum">
              <a:rPr lang="en-US" altLang="en-US"/>
              <a:pPr/>
              <a:t>‹#›</a:t>
            </a:fld>
            <a:endParaRPr lang="en-US" altLang="en-US"/>
          </a:p>
        </p:txBody>
      </p:sp>
    </p:spTree>
    <p:extLst>
      <p:ext uri="{BB962C8B-B14F-4D97-AF65-F5344CB8AC3E}">
        <p14:creationId xmlns:p14="http://schemas.microsoft.com/office/powerpoint/2010/main" val="2037028751"/>
      </p:ext>
    </p:extLst>
  </p:cSld>
  <p:clrMapOvr>
    <a:masterClrMapping/>
  </p:clrMapOvr>
  <p:transition xmlns:p14="http://schemas.microsoft.com/office/powerpoint/2010/main"/>
</p:sldLayout>
</file>

<file path=ppt/slideLayouts/slideLayout5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Text Box 3"/>
          <p:cNvSpPr txBox="1">
            <a:spLocks noGrp="1" noChangeArrowheads="1"/>
          </p:cNvSpPr>
          <p:nvPr>
            <p:ph type="sldNum" sz="quarter" idx="10"/>
          </p:nvPr>
        </p:nvSpPr>
        <p:spPr>
          <a:ln/>
        </p:spPr>
        <p:txBody>
          <a:bodyPr/>
          <a:lstStyle>
            <a:lvl1pPr>
              <a:defRPr/>
            </a:lvl1pPr>
          </a:lstStyle>
          <a:p>
            <a:fld id="{AAAC0DE0-B6BA-4BA8-BFE2-CC614BC2F7B4}" type="slidenum">
              <a:rPr lang="en-US" altLang="en-US"/>
              <a:pPr/>
              <a:t>‹#›</a:t>
            </a:fld>
            <a:endParaRPr lang="en-US" altLang="en-US"/>
          </a:p>
        </p:txBody>
      </p:sp>
    </p:spTree>
    <p:extLst>
      <p:ext uri="{BB962C8B-B14F-4D97-AF65-F5344CB8AC3E}">
        <p14:creationId xmlns:p14="http://schemas.microsoft.com/office/powerpoint/2010/main" val="1629318596"/>
      </p:ext>
    </p:extLst>
  </p:cSld>
  <p:clrMapOvr>
    <a:masterClrMapping/>
  </p:clrMapOvr>
  <p:transition xmlns:p14="http://schemas.microsoft.com/office/powerpoint/2010/mai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Lucida Grand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0024F354-4692-473D-806C-DA1BCD51D6AC}" type="slidenum">
              <a:rPr lang="en-US" altLang="en-US"/>
              <a:pPr/>
              <a:t>‹#›</a:t>
            </a:fld>
            <a:endParaRPr lang="en-US" altLang="en-US"/>
          </a:p>
        </p:txBody>
      </p:sp>
    </p:spTree>
    <p:extLst>
      <p:ext uri="{BB962C8B-B14F-4D97-AF65-F5344CB8AC3E}">
        <p14:creationId xmlns:p14="http://schemas.microsoft.com/office/powerpoint/2010/main" val="1508760191"/>
      </p:ext>
    </p:extLst>
  </p:cSld>
  <p:clrMapOvr>
    <a:masterClrMapping/>
  </p:clrMapOvr>
  <p:transition xmlns:p14="http://schemas.microsoft.com/office/powerpoint/2010/main"/>
</p:sldLayout>
</file>

<file path=ppt/slideLayouts/slideLayout5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0A774B6B-7A84-4A6B-9CDA-56CFD30FD372}" type="slidenum">
              <a:rPr lang="en-US" altLang="en-US"/>
              <a:pPr/>
              <a:t>‹#›</a:t>
            </a:fld>
            <a:endParaRPr lang="en-US" altLang="en-US"/>
          </a:p>
        </p:txBody>
      </p:sp>
    </p:spTree>
    <p:extLst>
      <p:ext uri="{BB962C8B-B14F-4D97-AF65-F5344CB8AC3E}">
        <p14:creationId xmlns:p14="http://schemas.microsoft.com/office/powerpoint/2010/main" val="1821167219"/>
      </p:ext>
    </p:extLst>
  </p:cSld>
  <p:clrMapOvr>
    <a:masterClrMapping/>
  </p:clrMapOvr>
  <p:transition xmlns:p14="http://schemas.microsoft.com/office/powerpoint/2010/main"/>
</p:sldLayout>
</file>

<file path=ppt/slideLayouts/slideLayout5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fld id="{247B8BB4-DCB6-48D9-B7BB-EB075CB5CAAC}" type="slidenum">
              <a:rPr lang="en-US" altLang="en-US"/>
              <a:pPr/>
              <a:t>‹#›</a:t>
            </a:fld>
            <a:endParaRPr lang="en-US" altLang="en-US"/>
          </a:p>
        </p:txBody>
      </p:sp>
    </p:spTree>
    <p:extLst>
      <p:ext uri="{BB962C8B-B14F-4D97-AF65-F5344CB8AC3E}">
        <p14:creationId xmlns:p14="http://schemas.microsoft.com/office/powerpoint/2010/main" val="1502983469"/>
      </p:ext>
    </p:extLst>
  </p:cSld>
  <p:clrMapOvr>
    <a:masterClrMapping/>
  </p:clrMapOvr>
  <p:transition xmlns:p14="http://schemas.microsoft.com/office/powerpoint/2010/main"/>
</p:sldLayout>
</file>

<file path=ppt/slideLayouts/slideLayout5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477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p:cNvSpPr txBox="1">
            <a:spLocks noGrp="1" noChangeArrowheads="1"/>
          </p:cNvSpPr>
          <p:nvPr>
            <p:ph type="sldNum" sz="quarter" idx="10"/>
          </p:nvPr>
        </p:nvSpPr>
        <p:spPr>
          <a:ln/>
        </p:spPr>
        <p:txBody>
          <a:bodyPr/>
          <a:lstStyle>
            <a:lvl1pPr>
              <a:defRPr/>
            </a:lvl1pPr>
          </a:lstStyle>
          <a:p>
            <a:fld id="{3BFF6DBE-5B72-4C61-87D1-BDC7B50C54F9}" type="slidenum">
              <a:rPr lang="en-US" altLang="en-US"/>
              <a:pPr/>
              <a:t>‹#›</a:t>
            </a:fld>
            <a:endParaRPr lang="en-US" altLang="en-US"/>
          </a:p>
        </p:txBody>
      </p:sp>
    </p:spTree>
    <p:extLst>
      <p:ext uri="{BB962C8B-B14F-4D97-AF65-F5344CB8AC3E}">
        <p14:creationId xmlns:p14="http://schemas.microsoft.com/office/powerpoint/2010/main" val="863471965"/>
      </p:ext>
    </p:extLst>
  </p:cSld>
  <p:clrMapOvr>
    <a:masterClrMapping/>
  </p:clrMapOvr>
  <p:transition xmlns:p14="http://schemas.microsoft.com/office/powerpoint/2010/main"/>
</p:sldLayout>
</file>

<file path=ppt/slideLayouts/slideLayout5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3"/>
          <p:cNvSpPr txBox="1">
            <a:spLocks noGrp="1" noChangeArrowheads="1"/>
          </p:cNvSpPr>
          <p:nvPr>
            <p:ph type="sldNum" sz="quarter" idx="10"/>
          </p:nvPr>
        </p:nvSpPr>
        <p:spPr>
          <a:ln/>
        </p:spPr>
        <p:txBody>
          <a:bodyPr/>
          <a:lstStyle>
            <a:lvl1pPr>
              <a:defRPr/>
            </a:lvl1pPr>
          </a:lstStyle>
          <a:p>
            <a:fld id="{5B0B16C2-5BEF-4450-91FE-72F0A9AAA43C}" type="slidenum">
              <a:rPr lang="en-US" altLang="en-US"/>
              <a:pPr/>
              <a:t>‹#›</a:t>
            </a:fld>
            <a:endParaRPr lang="en-US" altLang="en-US"/>
          </a:p>
        </p:txBody>
      </p:sp>
    </p:spTree>
    <p:extLst>
      <p:ext uri="{BB962C8B-B14F-4D97-AF65-F5344CB8AC3E}">
        <p14:creationId xmlns:p14="http://schemas.microsoft.com/office/powerpoint/2010/main" val="1069142773"/>
      </p:ext>
    </p:extLst>
  </p:cSld>
  <p:clrMapOvr>
    <a:masterClrMapping/>
  </p:clrMapOvr>
  <p:transition xmlns:p14="http://schemas.microsoft.com/office/powerpoint/2010/main"/>
</p:sldLayout>
</file>

<file path=ppt/slideLayouts/slideLayout5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p:cNvSpPr txBox="1">
            <a:spLocks noGrp="1" noChangeArrowheads="1"/>
          </p:cNvSpPr>
          <p:nvPr>
            <p:ph type="sldNum" sz="quarter" idx="10"/>
          </p:nvPr>
        </p:nvSpPr>
        <p:spPr>
          <a:ln/>
        </p:spPr>
        <p:txBody>
          <a:bodyPr/>
          <a:lstStyle>
            <a:lvl1pPr>
              <a:defRPr/>
            </a:lvl1pPr>
          </a:lstStyle>
          <a:p>
            <a:fld id="{5C9D0A50-84AB-457F-B402-38A64E87A33B}" type="slidenum">
              <a:rPr lang="en-US" altLang="en-US"/>
              <a:pPr/>
              <a:t>‹#›</a:t>
            </a:fld>
            <a:endParaRPr lang="en-US" altLang="en-US"/>
          </a:p>
        </p:txBody>
      </p:sp>
    </p:spTree>
    <p:extLst>
      <p:ext uri="{BB962C8B-B14F-4D97-AF65-F5344CB8AC3E}">
        <p14:creationId xmlns:p14="http://schemas.microsoft.com/office/powerpoint/2010/main" val="2665388863"/>
      </p:ext>
    </p:extLst>
  </p:cSld>
  <p:clrMapOvr>
    <a:masterClrMapping/>
  </p:clrMapOvr>
  <p:transition xmlns:p14="http://schemas.microsoft.com/office/powerpoint/2010/main"/>
</p:sldLayout>
</file>

<file path=ppt/slideLayouts/slideLayout5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fld id="{BB9E2CFC-F1CE-4808-80EC-21275BD70AEE}" type="slidenum">
              <a:rPr lang="en-US" altLang="en-US"/>
              <a:pPr/>
              <a:t>‹#›</a:t>
            </a:fld>
            <a:endParaRPr lang="en-US" altLang="en-US"/>
          </a:p>
        </p:txBody>
      </p:sp>
    </p:spTree>
    <p:extLst>
      <p:ext uri="{BB962C8B-B14F-4D97-AF65-F5344CB8AC3E}">
        <p14:creationId xmlns:p14="http://schemas.microsoft.com/office/powerpoint/2010/main" val="3396947512"/>
      </p:ext>
    </p:extLst>
  </p:cSld>
  <p:clrMapOvr>
    <a:masterClrMapping/>
  </p:clrMapOvr>
  <p:transition xmlns:p14="http://schemas.microsoft.com/office/powerpoint/2010/main"/>
</p:sldLayout>
</file>

<file path=ppt/slideLayouts/slideLayout5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24352D43-EFD9-4F0A-A1F9-6045DCEC2D66}" type="slidenum">
              <a:rPr lang="en-US" altLang="en-US"/>
              <a:pPr/>
              <a:t>‹#›</a:t>
            </a:fld>
            <a:endParaRPr lang="en-US" altLang="en-US"/>
          </a:p>
        </p:txBody>
      </p:sp>
    </p:spTree>
    <p:extLst>
      <p:ext uri="{BB962C8B-B14F-4D97-AF65-F5344CB8AC3E}">
        <p14:creationId xmlns:p14="http://schemas.microsoft.com/office/powerpoint/2010/main" val="1975726293"/>
      </p:ext>
    </p:extLst>
  </p:cSld>
  <p:clrMapOvr>
    <a:masterClrMapping/>
  </p:clrMapOvr>
  <p:transition xmlns:p14="http://schemas.microsoft.com/office/powerpoint/2010/main"/>
</p:sldLayout>
</file>

<file path=ppt/slideLayouts/slideLayout5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Lucida Grand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12FA8E7B-F94D-4BA4-A09C-444FB6CD2C22}" type="slidenum">
              <a:rPr lang="en-US" altLang="en-US"/>
              <a:pPr/>
              <a:t>‹#›</a:t>
            </a:fld>
            <a:endParaRPr lang="en-US" altLang="en-US"/>
          </a:p>
        </p:txBody>
      </p:sp>
    </p:spTree>
    <p:extLst>
      <p:ext uri="{BB962C8B-B14F-4D97-AF65-F5344CB8AC3E}">
        <p14:creationId xmlns:p14="http://schemas.microsoft.com/office/powerpoint/2010/main" val="579347988"/>
      </p:ext>
    </p:extLst>
  </p:cSld>
  <p:clrMapOvr>
    <a:masterClrMapping/>
  </p:clrMapOvr>
  <p:transition xmlns:p14="http://schemas.microsoft.com/office/powerpoint/2010/main"/>
</p:sldLayout>
</file>

<file path=ppt/slideLayouts/slideLayout5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4DB37FDF-808A-451C-A5F3-9623B74EA694}" type="slidenum">
              <a:rPr lang="en-US" altLang="en-US"/>
              <a:pPr/>
              <a:t>‹#›</a:t>
            </a:fld>
            <a:endParaRPr lang="en-US" altLang="en-US"/>
          </a:p>
        </p:txBody>
      </p:sp>
    </p:spTree>
    <p:extLst>
      <p:ext uri="{BB962C8B-B14F-4D97-AF65-F5344CB8AC3E}">
        <p14:creationId xmlns:p14="http://schemas.microsoft.com/office/powerpoint/2010/main" val="1417616192"/>
      </p:ext>
    </p:extLst>
  </p:cSld>
  <p:clrMapOvr>
    <a:masterClrMapping/>
  </p:clrMapOvr>
  <p:transition xmlns:p14="http://schemas.microsoft.com/office/powerpoint/2010/main"/>
</p:sldLayout>
</file>

<file path=ppt/slideLayouts/slideLayout5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9750" y="390525"/>
            <a:ext cx="2927350" cy="83185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47700" y="390525"/>
            <a:ext cx="8629650" cy="8318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0D5A4CD8-16AD-4A33-B94F-9D585A000295}" type="slidenum">
              <a:rPr lang="en-US" altLang="en-US"/>
              <a:pPr/>
              <a:t>‹#›</a:t>
            </a:fld>
            <a:endParaRPr lang="en-US" altLang="en-US"/>
          </a:p>
        </p:txBody>
      </p:sp>
    </p:spTree>
    <p:extLst>
      <p:ext uri="{BB962C8B-B14F-4D97-AF65-F5344CB8AC3E}">
        <p14:creationId xmlns:p14="http://schemas.microsoft.com/office/powerpoint/2010/main" val="3108365638"/>
      </p:ext>
    </p:extLst>
  </p:cSld>
  <p:clrMapOvr>
    <a:masterClrMapping/>
  </p:clrMapOvr>
  <p:transition xmlns:p14="http://schemas.microsoft.com/office/powerpoint/2010/mai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A10D924E-3778-4969-913D-C28A738633FA}" type="slidenum">
              <a:rPr lang="en-US" altLang="en-US"/>
              <a:pPr/>
              <a:t>‹#›</a:t>
            </a:fld>
            <a:endParaRPr lang="en-US" altLang="en-US"/>
          </a:p>
        </p:txBody>
      </p:sp>
    </p:spTree>
    <p:extLst>
      <p:ext uri="{BB962C8B-B14F-4D97-AF65-F5344CB8AC3E}">
        <p14:creationId xmlns:p14="http://schemas.microsoft.com/office/powerpoint/2010/main" val="183520210"/>
      </p:ext>
    </p:extLst>
  </p:cSld>
  <p:clrMapOvr>
    <a:masterClrMapping/>
  </p:clrMapOvr>
  <p:transition xmlns:p14="http://schemas.microsoft.com/office/powerpoint/2010/main"/>
</p:sldLayout>
</file>

<file path=ppt/slideLayouts/slideLayout5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Text Box 3"/>
          <p:cNvSpPr txBox="1">
            <a:spLocks noGrp="1" noChangeArrowheads="1"/>
          </p:cNvSpPr>
          <p:nvPr>
            <p:ph type="sldNum" sz="quarter" idx="10"/>
          </p:nvPr>
        </p:nvSpPr>
        <p:spPr>
          <a:ln/>
        </p:spPr>
        <p:txBody>
          <a:bodyPr/>
          <a:lstStyle>
            <a:lvl1pPr>
              <a:defRPr/>
            </a:lvl1pPr>
          </a:lstStyle>
          <a:p>
            <a:fld id="{B44DC057-E5F9-489A-BE0F-0AC8F72D706E}" type="slidenum">
              <a:rPr lang="en-US" altLang="en-US"/>
              <a:pPr/>
              <a:t>‹#›</a:t>
            </a:fld>
            <a:endParaRPr lang="en-US" altLang="en-US"/>
          </a:p>
        </p:txBody>
      </p:sp>
    </p:spTree>
    <p:extLst>
      <p:ext uri="{BB962C8B-B14F-4D97-AF65-F5344CB8AC3E}">
        <p14:creationId xmlns:p14="http://schemas.microsoft.com/office/powerpoint/2010/main" val="954447972"/>
      </p:ext>
    </p:extLst>
  </p:cSld>
  <p:clrMapOvr>
    <a:masterClrMapping/>
  </p:clrMapOvr>
  <p:transition xmlns:p14="http://schemas.microsoft.com/office/powerpoint/2010/main"/>
</p:sldLayout>
</file>

<file path=ppt/slideLayouts/slideLayout5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447666BE-F040-4317-A77C-F22C653076C2}" type="slidenum">
              <a:rPr lang="en-US" altLang="en-US"/>
              <a:pPr/>
              <a:t>‹#›</a:t>
            </a:fld>
            <a:endParaRPr lang="en-US" altLang="en-US"/>
          </a:p>
        </p:txBody>
      </p:sp>
    </p:spTree>
    <p:extLst>
      <p:ext uri="{BB962C8B-B14F-4D97-AF65-F5344CB8AC3E}">
        <p14:creationId xmlns:p14="http://schemas.microsoft.com/office/powerpoint/2010/main" val="2024730104"/>
      </p:ext>
    </p:extLst>
  </p:cSld>
  <p:clrMapOvr>
    <a:masterClrMapping/>
  </p:clrMapOvr>
  <p:transition xmlns:p14="http://schemas.microsoft.com/office/powerpoint/2010/main"/>
</p:sldLayout>
</file>

<file path=ppt/slideLayouts/slideLayout5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fld id="{B3C95464-873D-4E67-A215-36230E8E8745}" type="slidenum">
              <a:rPr lang="en-US" altLang="en-US"/>
              <a:pPr/>
              <a:t>‹#›</a:t>
            </a:fld>
            <a:endParaRPr lang="en-US" altLang="en-US"/>
          </a:p>
        </p:txBody>
      </p:sp>
    </p:spTree>
    <p:extLst>
      <p:ext uri="{BB962C8B-B14F-4D97-AF65-F5344CB8AC3E}">
        <p14:creationId xmlns:p14="http://schemas.microsoft.com/office/powerpoint/2010/main" val="55953554"/>
      </p:ext>
    </p:extLst>
  </p:cSld>
  <p:clrMapOvr>
    <a:masterClrMapping/>
  </p:clrMapOvr>
  <p:transition xmlns:p14="http://schemas.microsoft.com/office/powerpoint/2010/main"/>
</p:sldLayout>
</file>

<file path=ppt/slideLayouts/slideLayout5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477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p:cNvSpPr txBox="1">
            <a:spLocks noGrp="1" noChangeArrowheads="1"/>
          </p:cNvSpPr>
          <p:nvPr>
            <p:ph type="sldNum" sz="quarter" idx="10"/>
          </p:nvPr>
        </p:nvSpPr>
        <p:spPr>
          <a:ln/>
        </p:spPr>
        <p:txBody>
          <a:bodyPr/>
          <a:lstStyle>
            <a:lvl1pPr>
              <a:defRPr/>
            </a:lvl1pPr>
          </a:lstStyle>
          <a:p>
            <a:fld id="{A7B4EB05-67D3-4893-BC40-8E697DE8B077}" type="slidenum">
              <a:rPr lang="en-US" altLang="en-US"/>
              <a:pPr/>
              <a:t>‹#›</a:t>
            </a:fld>
            <a:endParaRPr lang="en-US" altLang="en-US"/>
          </a:p>
        </p:txBody>
      </p:sp>
    </p:spTree>
    <p:extLst>
      <p:ext uri="{BB962C8B-B14F-4D97-AF65-F5344CB8AC3E}">
        <p14:creationId xmlns:p14="http://schemas.microsoft.com/office/powerpoint/2010/main" val="3574320085"/>
      </p:ext>
    </p:extLst>
  </p:cSld>
  <p:clrMapOvr>
    <a:masterClrMapping/>
  </p:clrMapOvr>
  <p:transition xmlns:p14="http://schemas.microsoft.com/office/powerpoint/2010/main"/>
</p:sldLayout>
</file>

<file path=ppt/slideLayouts/slideLayout5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3"/>
          <p:cNvSpPr txBox="1">
            <a:spLocks noGrp="1" noChangeArrowheads="1"/>
          </p:cNvSpPr>
          <p:nvPr>
            <p:ph type="sldNum" sz="quarter" idx="10"/>
          </p:nvPr>
        </p:nvSpPr>
        <p:spPr>
          <a:ln/>
        </p:spPr>
        <p:txBody>
          <a:bodyPr/>
          <a:lstStyle>
            <a:lvl1pPr>
              <a:defRPr/>
            </a:lvl1pPr>
          </a:lstStyle>
          <a:p>
            <a:fld id="{3BC6915E-4920-48EA-AC51-A47819158E89}" type="slidenum">
              <a:rPr lang="en-US" altLang="en-US"/>
              <a:pPr/>
              <a:t>‹#›</a:t>
            </a:fld>
            <a:endParaRPr lang="en-US" altLang="en-US"/>
          </a:p>
        </p:txBody>
      </p:sp>
    </p:spTree>
    <p:extLst>
      <p:ext uri="{BB962C8B-B14F-4D97-AF65-F5344CB8AC3E}">
        <p14:creationId xmlns:p14="http://schemas.microsoft.com/office/powerpoint/2010/main" val="3107975283"/>
      </p:ext>
    </p:extLst>
  </p:cSld>
  <p:clrMapOvr>
    <a:masterClrMapping/>
  </p:clrMapOvr>
  <p:transition xmlns:p14="http://schemas.microsoft.com/office/powerpoint/2010/main"/>
</p:sldLayout>
</file>

<file path=ppt/slideLayouts/slideLayout5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p:cNvSpPr txBox="1">
            <a:spLocks noGrp="1" noChangeArrowheads="1"/>
          </p:cNvSpPr>
          <p:nvPr>
            <p:ph type="sldNum" sz="quarter" idx="10"/>
          </p:nvPr>
        </p:nvSpPr>
        <p:spPr>
          <a:ln/>
        </p:spPr>
        <p:txBody>
          <a:bodyPr/>
          <a:lstStyle>
            <a:lvl1pPr>
              <a:defRPr/>
            </a:lvl1pPr>
          </a:lstStyle>
          <a:p>
            <a:fld id="{E58B61DC-9C8B-4F71-97C3-0EDFDBE2F844}" type="slidenum">
              <a:rPr lang="en-US" altLang="en-US"/>
              <a:pPr/>
              <a:t>‹#›</a:t>
            </a:fld>
            <a:endParaRPr lang="en-US" altLang="en-US"/>
          </a:p>
        </p:txBody>
      </p:sp>
    </p:spTree>
    <p:extLst>
      <p:ext uri="{BB962C8B-B14F-4D97-AF65-F5344CB8AC3E}">
        <p14:creationId xmlns:p14="http://schemas.microsoft.com/office/powerpoint/2010/main" val="4130310199"/>
      </p:ext>
    </p:extLst>
  </p:cSld>
  <p:clrMapOvr>
    <a:masterClrMapping/>
  </p:clrMapOvr>
  <p:transition xmlns:p14="http://schemas.microsoft.com/office/powerpoint/2010/main"/>
</p:sldLayout>
</file>

<file path=ppt/slideLayouts/slideLayout5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fld id="{4A712B89-74AA-4E43-8BDB-450569914922}" type="slidenum">
              <a:rPr lang="en-US" altLang="en-US"/>
              <a:pPr/>
              <a:t>‹#›</a:t>
            </a:fld>
            <a:endParaRPr lang="en-US" altLang="en-US"/>
          </a:p>
        </p:txBody>
      </p:sp>
    </p:spTree>
    <p:extLst>
      <p:ext uri="{BB962C8B-B14F-4D97-AF65-F5344CB8AC3E}">
        <p14:creationId xmlns:p14="http://schemas.microsoft.com/office/powerpoint/2010/main" val="280324925"/>
      </p:ext>
    </p:extLst>
  </p:cSld>
  <p:clrMapOvr>
    <a:masterClrMapping/>
  </p:clrMapOvr>
  <p:transition xmlns:p14="http://schemas.microsoft.com/office/powerpoint/2010/main"/>
</p:sldLayout>
</file>

<file path=ppt/slideLayouts/slideLayout5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12C22806-3C4C-4E17-8D36-23F7820A87F7}" type="slidenum">
              <a:rPr lang="en-US" altLang="en-US"/>
              <a:pPr/>
              <a:t>‹#›</a:t>
            </a:fld>
            <a:endParaRPr lang="en-US" altLang="en-US"/>
          </a:p>
        </p:txBody>
      </p:sp>
    </p:spTree>
    <p:extLst>
      <p:ext uri="{BB962C8B-B14F-4D97-AF65-F5344CB8AC3E}">
        <p14:creationId xmlns:p14="http://schemas.microsoft.com/office/powerpoint/2010/main" val="1094359027"/>
      </p:ext>
    </p:extLst>
  </p:cSld>
  <p:clrMapOvr>
    <a:masterClrMapping/>
  </p:clrMapOvr>
  <p:transition xmlns:p14="http://schemas.microsoft.com/office/powerpoint/2010/main"/>
</p:sldLayout>
</file>

<file path=ppt/slideLayouts/slideLayout5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Lucida Grand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CAFE3750-04CB-4BB1-844D-7FDDD2472DA7}" type="slidenum">
              <a:rPr lang="en-US" altLang="en-US"/>
              <a:pPr/>
              <a:t>‹#›</a:t>
            </a:fld>
            <a:endParaRPr lang="en-US" altLang="en-US"/>
          </a:p>
        </p:txBody>
      </p:sp>
    </p:spTree>
    <p:extLst>
      <p:ext uri="{BB962C8B-B14F-4D97-AF65-F5344CB8AC3E}">
        <p14:creationId xmlns:p14="http://schemas.microsoft.com/office/powerpoint/2010/main" val="586175873"/>
      </p:ext>
    </p:extLst>
  </p:cSld>
  <p:clrMapOvr>
    <a:masterClrMapping/>
  </p:clrMapOvr>
  <p:transition xmlns:p14="http://schemas.microsoft.com/office/powerpoint/2010/main"/>
</p:sldLayout>
</file>

<file path=ppt/slideLayouts/slideLayout5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DB5F0919-9C3B-49C8-BAA4-F4E0178B205C}" type="slidenum">
              <a:rPr lang="en-US" altLang="en-US"/>
              <a:pPr/>
              <a:t>‹#›</a:t>
            </a:fld>
            <a:endParaRPr lang="en-US" altLang="en-US"/>
          </a:p>
        </p:txBody>
      </p:sp>
    </p:spTree>
    <p:extLst>
      <p:ext uri="{BB962C8B-B14F-4D97-AF65-F5344CB8AC3E}">
        <p14:creationId xmlns:p14="http://schemas.microsoft.com/office/powerpoint/2010/main" val="733929773"/>
      </p:ext>
    </p:extLst>
  </p:cSld>
  <p:clrMapOvr>
    <a:masterClrMapping/>
  </p:clrMapOvr>
  <p:transition xmlns:p14="http://schemas.microsoft.com/office/powerpoint/2010/mai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9750" y="390525"/>
            <a:ext cx="2927350" cy="83185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47700" y="390525"/>
            <a:ext cx="8629650" cy="8318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842A45B2-C70A-4154-9830-7C3B446DD7ED}" type="slidenum">
              <a:rPr lang="en-US" altLang="en-US"/>
              <a:pPr/>
              <a:t>‹#›</a:t>
            </a:fld>
            <a:endParaRPr lang="en-US" altLang="en-US"/>
          </a:p>
        </p:txBody>
      </p:sp>
    </p:spTree>
    <p:extLst>
      <p:ext uri="{BB962C8B-B14F-4D97-AF65-F5344CB8AC3E}">
        <p14:creationId xmlns:p14="http://schemas.microsoft.com/office/powerpoint/2010/main" val="3469204251"/>
      </p:ext>
    </p:extLst>
  </p:cSld>
  <p:clrMapOvr>
    <a:masterClrMapping/>
  </p:clrMapOvr>
  <p:transition xmlns:p14="http://schemas.microsoft.com/office/powerpoint/2010/main"/>
</p:sldLayout>
</file>

<file path=ppt/slideLayouts/slideLayout5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9750" y="390525"/>
            <a:ext cx="2927350" cy="83185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47700" y="390525"/>
            <a:ext cx="8629650" cy="8318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7FFDB0C6-D816-451A-AB50-2B951E55BA2E}" type="slidenum">
              <a:rPr lang="en-US" altLang="en-US"/>
              <a:pPr/>
              <a:t>‹#›</a:t>
            </a:fld>
            <a:endParaRPr lang="en-US" altLang="en-US"/>
          </a:p>
        </p:txBody>
      </p:sp>
    </p:spTree>
    <p:extLst>
      <p:ext uri="{BB962C8B-B14F-4D97-AF65-F5344CB8AC3E}">
        <p14:creationId xmlns:p14="http://schemas.microsoft.com/office/powerpoint/2010/main" val="1608659765"/>
      </p:ext>
    </p:extLst>
  </p:cSld>
  <p:clrMapOvr>
    <a:masterClrMapping/>
  </p:clrMapOvr>
  <p:transition xmlns:p14="http://schemas.microsoft.com/office/powerpoint/2010/main"/>
</p:sldLayout>
</file>

<file path=ppt/slideLayouts/slideLayout5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Text Box 3"/>
          <p:cNvSpPr txBox="1">
            <a:spLocks noGrp="1" noChangeArrowheads="1"/>
          </p:cNvSpPr>
          <p:nvPr>
            <p:ph type="sldNum" sz="quarter" idx="10"/>
          </p:nvPr>
        </p:nvSpPr>
        <p:spPr>
          <a:ln/>
        </p:spPr>
        <p:txBody>
          <a:bodyPr/>
          <a:lstStyle>
            <a:lvl1pPr>
              <a:defRPr/>
            </a:lvl1pPr>
          </a:lstStyle>
          <a:p>
            <a:fld id="{EC3C2949-EFB3-409F-94B7-77262BC15D14}" type="slidenum">
              <a:rPr lang="en-US" altLang="en-US"/>
              <a:pPr/>
              <a:t>‹#›</a:t>
            </a:fld>
            <a:endParaRPr lang="en-US" altLang="en-US"/>
          </a:p>
        </p:txBody>
      </p:sp>
    </p:spTree>
    <p:extLst>
      <p:ext uri="{BB962C8B-B14F-4D97-AF65-F5344CB8AC3E}">
        <p14:creationId xmlns:p14="http://schemas.microsoft.com/office/powerpoint/2010/main" val="324673638"/>
      </p:ext>
    </p:extLst>
  </p:cSld>
  <p:clrMapOvr>
    <a:masterClrMapping/>
  </p:clrMapOvr>
  <p:transition xmlns:p14="http://schemas.microsoft.com/office/powerpoint/2010/main"/>
</p:sldLayout>
</file>

<file path=ppt/slideLayouts/slideLayout5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FA6ABC0A-847E-41C1-88BB-A8A49C541876}" type="slidenum">
              <a:rPr lang="en-US" altLang="en-US"/>
              <a:pPr/>
              <a:t>‹#›</a:t>
            </a:fld>
            <a:endParaRPr lang="en-US" altLang="en-US"/>
          </a:p>
        </p:txBody>
      </p:sp>
    </p:spTree>
    <p:extLst>
      <p:ext uri="{BB962C8B-B14F-4D97-AF65-F5344CB8AC3E}">
        <p14:creationId xmlns:p14="http://schemas.microsoft.com/office/powerpoint/2010/main" val="3986235588"/>
      </p:ext>
    </p:extLst>
  </p:cSld>
  <p:clrMapOvr>
    <a:masterClrMapping/>
  </p:clrMapOvr>
  <p:transition xmlns:p14="http://schemas.microsoft.com/office/powerpoint/2010/main"/>
</p:sldLayout>
</file>

<file path=ppt/slideLayouts/slideLayout5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fld id="{9AA51660-F8D9-4207-B3D6-5923169E622D}" type="slidenum">
              <a:rPr lang="en-US" altLang="en-US"/>
              <a:pPr/>
              <a:t>‹#›</a:t>
            </a:fld>
            <a:endParaRPr lang="en-US" altLang="en-US"/>
          </a:p>
        </p:txBody>
      </p:sp>
    </p:spTree>
    <p:extLst>
      <p:ext uri="{BB962C8B-B14F-4D97-AF65-F5344CB8AC3E}">
        <p14:creationId xmlns:p14="http://schemas.microsoft.com/office/powerpoint/2010/main" val="3220568195"/>
      </p:ext>
    </p:extLst>
  </p:cSld>
  <p:clrMapOvr>
    <a:masterClrMapping/>
  </p:clrMapOvr>
  <p:transition xmlns:p14="http://schemas.microsoft.com/office/powerpoint/2010/main"/>
</p:sldLayout>
</file>

<file path=ppt/slideLayouts/slideLayout5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477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p:cNvSpPr txBox="1">
            <a:spLocks noGrp="1" noChangeArrowheads="1"/>
          </p:cNvSpPr>
          <p:nvPr>
            <p:ph type="sldNum" sz="quarter" idx="10"/>
          </p:nvPr>
        </p:nvSpPr>
        <p:spPr>
          <a:ln/>
        </p:spPr>
        <p:txBody>
          <a:bodyPr/>
          <a:lstStyle>
            <a:lvl1pPr>
              <a:defRPr/>
            </a:lvl1pPr>
          </a:lstStyle>
          <a:p>
            <a:fld id="{CF4CA837-7947-4DE7-B94D-88C1A7E9EF7E}" type="slidenum">
              <a:rPr lang="en-US" altLang="en-US"/>
              <a:pPr/>
              <a:t>‹#›</a:t>
            </a:fld>
            <a:endParaRPr lang="en-US" altLang="en-US"/>
          </a:p>
        </p:txBody>
      </p:sp>
    </p:spTree>
    <p:extLst>
      <p:ext uri="{BB962C8B-B14F-4D97-AF65-F5344CB8AC3E}">
        <p14:creationId xmlns:p14="http://schemas.microsoft.com/office/powerpoint/2010/main" val="955001336"/>
      </p:ext>
    </p:extLst>
  </p:cSld>
  <p:clrMapOvr>
    <a:masterClrMapping/>
  </p:clrMapOvr>
  <p:transition xmlns:p14="http://schemas.microsoft.com/office/powerpoint/2010/main"/>
</p:sldLayout>
</file>

<file path=ppt/slideLayouts/slideLayout5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3"/>
          <p:cNvSpPr txBox="1">
            <a:spLocks noGrp="1" noChangeArrowheads="1"/>
          </p:cNvSpPr>
          <p:nvPr>
            <p:ph type="sldNum" sz="quarter" idx="10"/>
          </p:nvPr>
        </p:nvSpPr>
        <p:spPr>
          <a:ln/>
        </p:spPr>
        <p:txBody>
          <a:bodyPr/>
          <a:lstStyle>
            <a:lvl1pPr>
              <a:defRPr/>
            </a:lvl1pPr>
          </a:lstStyle>
          <a:p>
            <a:fld id="{C35A574B-0F91-473B-BD27-D48A2751D821}" type="slidenum">
              <a:rPr lang="en-US" altLang="en-US"/>
              <a:pPr/>
              <a:t>‹#›</a:t>
            </a:fld>
            <a:endParaRPr lang="en-US" altLang="en-US"/>
          </a:p>
        </p:txBody>
      </p:sp>
    </p:spTree>
    <p:extLst>
      <p:ext uri="{BB962C8B-B14F-4D97-AF65-F5344CB8AC3E}">
        <p14:creationId xmlns:p14="http://schemas.microsoft.com/office/powerpoint/2010/main" val="102508422"/>
      </p:ext>
    </p:extLst>
  </p:cSld>
  <p:clrMapOvr>
    <a:masterClrMapping/>
  </p:clrMapOvr>
  <p:transition xmlns:p14="http://schemas.microsoft.com/office/powerpoint/2010/main"/>
</p:sldLayout>
</file>

<file path=ppt/slideLayouts/slideLayout5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p:cNvSpPr txBox="1">
            <a:spLocks noGrp="1" noChangeArrowheads="1"/>
          </p:cNvSpPr>
          <p:nvPr>
            <p:ph type="sldNum" sz="quarter" idx="10"/>
          </p:nvPr>
        </p:nvSpPr>
        <p:spPr>
          <a:ln/>
        </p:spPr>
        <p:txBody>
          <a:bodyPr/>
          <a:lstStyle>
            <a:lvl1pPr>
              <a:defRPr/>
            </a:lvl1pPr>
          </a:lstStyle>
          <a:p>
            <a:fld id="{E241FEA3-BDB1-4468-BAD4-C0D56B10D344}" type="slidenum">
              <a:rPr lang="en-US" altLang="en-US"/>
              <a:pPr/>
              <a:t>‹#›</a:t>
            </a:fld>
            <a:endParaRPr lang="en-US" altLang="en-US"/>
          </a:p>
        </p:txBody>
      </p:sp>
    </p:spTree>
    <p:extLst>
      <p:ext uri="{BB962C8B-B14F-4D97-AF65-F5344CB8AC3E}">
        <p14:creationId xmlns:p14="http://schemas.microsoft.com/office/powerpoint/2010/main" val="554036171"/>
      </p:ext>
    </p:extLst>
  </p:cSld>
  <p:clrMapOvr>
    <a:masterClrMapping/>
  </p:clrMapOvr>
  <p:transition xmlns:p14="http://schemas.microsoft.com/office/powerpoint/2010/main"/>
</p:sldLayout>
</file>

<file path=ppt/slideLayouts/slideLayout5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fld id="{E3BEDA37-7A45-4566-959A-0B535B8189CE}" type="slidenum">
              <a:rPr lang="en-US" altLang="en-US"/>
              <a:pPr/>
              <a:t>‹#›</a:t>
            </a:fld>
            <a:endParaRPr lang="en-US" altLang="en-US"/>
          </a:p>
        </p:txBody>
      </p:sp>
    </p:spTree>
    <p:extLst>
      <p:ext uri="{BB962C8B-B14F-4D97-AF65-F5344CB8AC3E}">
        <p14:creationId xmlns:p14="http://schemas.microsoft.com/office/powerpoint/2010/main" val="456465479"/>
      </p:ext>
    </p:extLst>
  </p:cSld>
  <p:clrMapOvr>
    <a:masterClrMapping/>
  </p:clrMapOvr>
  <p:transition xmlns:p14="http://schemas.microsoft.com/office/powerpoint/2010/main"/>
</p:sldLayout>
</file>

<file path=ppt/slideLayouts/slideLayout5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268F8115-6F41-4698-A9E9-E1D29884BE85}" type="slidenum">
              <a:rPr lang="en-US" altLang="en-US"/>
              <a:pPr/>
              <a:t>‹#›</a:t>
            </a:fld>
            <a:endParaRPr lang="en-US" altLang="en-US"/>
          </a:p>
        </p:txBody>
      </p:sp>
    </p:spTree>
    <p:extLst>
      <p:ext uri="{BB962C8B-B14F-4D97-AF65-F5344CB8AC3E}">
        <p14:creationId xmlns:p14="http://schemas.microsoft.com/office/powerpoint/2010/main" val="2950632256"/>
      </p:ext>
    </p:extLst>
  </p:cSld>
  <p:clrMapOvr>
    <a:masterClrMapping/>
  </p:clrMapOvr>
  <p:transition xmlns:p14="http://schemas.microsoft.com/office/powerpoint/2010/main"/>
</p:sldLayout>
</file>

<file path=ppt/slideLayouts/slideLayout5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Lucida Grand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36F50059-8BD0-4558-A2C3-E6E855E973AF}" type="slidenum">
              <a:rPr lang="en-US" altLang="en-US"/>
              <a:pPr/>
              <a:t>‹#›</a:t>
            </a:fld>
            <a:endParaRPr lang="en-US" altLang="en-US"/>
          </a:p>
        </p:txBody>
      </p:sp>
    </p:spTree>
    <p:extLst>
      <p:ext uri="{BB962C8B-B14F-4D97-AF65-F5344CB8AC3E}">
        <p14:creationId xmlns:p14="http://schemas.microsoft.com/office/powerpoint/2010/main" val="142663360"/>
      </p:ext>
    </p:extLst>
  </p:cSld>
  <p:clrMapOvr>
    <a:masterClrMapping/>
  </p:clrMapOvr>
  <p:transition xmlns:p14="http://schemas.microsoft.com/office/powerpoint/2010/mai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Text Box 3"/>
          <p:cNvSpPr txBox="1">
            <a:spLocks noGrp="1" noChangeArrowheads="1"/>
          </p:cNvSpPr>
          <p:nvPr>
            <p:ph type="sldNum" sz="quarter" idx="10"/>
          </p:nvPr>
        </p:nvSpPr>
        <p:spPr>
          <a:ln/>
        </p:spPr>
        <p:txBody>
          <a:bodyPr/>
          <a:lstStyle>
            <a:lvl1pPr>
              <a:defRPr/>
            </a:lvl1pPr>
          </a:lstStyle>
          <a:p>
            <a:fld id="{DDB9E70D-3D37-4A39-A8F5-0E641FA2CE78}" type="slidenum">
              <a:rPr lang="en-US" altLang="en-US"/>
              <a:pPr/>
              <a:t>‹#›</a:t>
            </a:fld>
            <a:endParaRPr lang="en-US" altLang="en-US"/>
          </a:p>
        </p:txBody>
      </p:sp>
    </p:spTree>
    <p:extLst>
      <p:ext uri="{BB962C8B-B14F-4D97-AF65-F5344CB8AC3E}">
        <p14:creationId xmlns:p14="http://schemas.microsoft.com/office/powerpoint/2010/main" val="2261781374"/>
      </p:ext>
    </p:extLst>
  </p:cSld>
  <p:clrMapOvr>
    <a:masterClrMapping/>
  </p:clrMapOvr>
  <p:transition xmlns:p14="http://schemas.microsoft.com/office/powerpoint/2010/main"/>
</p:sldLayout>
</file>

<file path=ppt/slideLayouts/slideLayout5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FB033D5B-9C73-47BA-AC8E-F1ECBFEC41FC}" type="slidenum">
              <a:rPr lang="en-US" altLang="en-US"/>
              <a:pPr/>
              <a:t>‹#›</a:t>
            </a:fld>
            <a:endParaRPr lang="en-US" altLang="en-US"/>
          </a:p>
        </p:txBody>
      </p:sp>
    </p:spTree>
    <p:extLst>
      <p:ext uri="{BB962C8B-B14F-4D97-AF65-F5344CB8AC3E}">
        <p14:creationId xmlns:p14="http://schemas.microsoft.com/office/powerpoint/2010/main" val="3504890260"/>
      </p:ext>
    </p:extLst>
  </p:cSld>
  <p:clrMapOvr>
    <a:masterClrMapping/>
  </p:clrMapOvr>
  <p:transition xmlns:p14="http://schemas.microsoft.com/office/powerpoint/2010/main"/>
</p:sldLayout>
</file>

<file path=ppt/slideLayouts/slideLayout5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9750" y="390525"/>
            <a:ext cx="2927350" cy="83185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47700" y="390525"/>
            <a:ext cx="8629650" cy="8318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3BC8C240-E205-4FCA-A64E-5B957528D0C5}" type="slidenum">
              <a:rPr lang="en-US" altLang="en-US"/>
              <a:pPr/>
              <a:t>‹#›</a:t>
            </a:fld>
            <a:endParaRPr lang="en-US" altLang="en-US"/>
          </a:p>
        </p:txBody>
      </p:sp>
    </p:spTree>
    <p:extLst>
      <p:ext uri="{BB962C8B-B14F-4D97-AF65-F5344CB8AC3E}">
        <p14:creationId xmlns:p14="http://schemas.microsoft.com/office/powerpoint/2010/main" val="3031078709"/>
      </p:ext>
    </p:extLst>
  </p:cSld>
  <p:clrMapOvr>
    <a:masterClrMapping/>
  </p:clrMapOvr>
  <p:transition xmlns:p14="http://schemas.microsoft.com/office/powerpoint/2010/main"/>
</p:sldLayout>
</file>

<file path=ppt/slideLayouts/slideLayout5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Text Box 3"/>
          <p:cNvSpPr txBox="1">
            <a:spLocks noGrp="1" noChangeArrowheads="1"/>
          </p:cNvSpPr>
          <p:nvPr>
            <p:ph type="sldNum" sz="quarter" idx="10"/>
          </p:nvPr>
        </p:nvSpPr>
        <p:spPr>
          <a:ln/>
        </p:spPr>
        <p:txBody>
          <a:bodyPr/>
          <a:lstStyle>
            <a:lvl1pPr>
              <a:defRPr/>
            </a:lvl1pPr>
          </a:lstStyle>
          <a:p>
            <a:fld id="{EB819817-EB81-4E2C-80C7-094BA57C23C5}" type="slidenum">
              <a:rPr lang="en-US" altLang="en-US"/>
              <a:pPr/>
              <a:t>‹#›</a:t>
            </a:fld>
            <a:endParaRPr lang="en-US" altLang="en-US"/>
          </a:p>
        </p:txBody>
      </p:sp>
    </p:spTree>
    <p:extLst>
      <p:ext uri="{BB962C8B-B14F-4D97-AF65-F5344CB8AC3E}">
        <p14:creationId xmlns:p14="http://schemas.microsoft.com/office/powerpoint/2010/main" val="3239250735"/>
      </p:ext>
    </p:extLst>
  </p:cSld>
  <p:clrMapOvr>
    <a:masterClrMapping/>
  </p:clrMapOvr>
  <p:transition xmlns:p14="http://schemas.microsoft.com/office/powerpoint/2010/main"/>
</p:sldLayout>
</file>

<file path=ppt/slideLayouts/slideLayout5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4C5B5B7B-A60B-4CF2-9F72-F66E5109F908}" type="slidenum">
              <a:rPr lang="en-US" altLang="en-US"/>
              <a:pPr/>
              <a:t>‹#›</a:t>
            </a:fld>
            <a:endParaRPr lang="en-US" altLang="en-US"/>
          </a:p>
        </p:txBody>
      </p:sp>
    </p:spTree>
    <p:extLst>
      <p:ext uri="{BB962C8B-B14F-4D97-AF65-F5344CB8AC3E}">
        <p14:creationId xmlns:p14="http://schemas.microsoft.com/office/powerpoint/2010/main" val="1033941486"/>
      </p:ext>
    </p:extLst>
  </p:cSld>
  <p:clrMapOvr>
    <a:masterClrMapping/>
  </p:clrMapOvr>
  <p:transition xmlns:p14="http://schemas.microsoft.com/office/powerpoint/2010/main"/>
</p:sldLayout>
</file>

<file path=ppt/slideLayouts/slideLayout5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fld id="{6BF538AB-28AB-4999-8038-4A7631DBE386}" type="slidenum">
              <a:rPr lang="en-US" altLang="en-US"/>
              <a:pPr/>
              <a:t>‹#›</a:t>
            </a:fld>
            <a:endParaRPr lang="en-US" altLang="en-US"/>
          </a:p>
        </p:txBody>
      </p:sp>
    </p:spTree>
    <p:extLst>
      <p:ext uri="{BB962C8B-B14F-4D97-AF65-F5344CB8AC3E}">
        <p14:creationId xmlns:p14="http://schemas.microsoft.com/office/powerpoint/2010/main" val="1076782082"/>
      </p:ext>
    </p:extLst>
  </p:cSld>
  <p:clrMapOvr>
    <a:masterClrMapping/>
  </p:clrMapOvr>
  <p:transition xmlns:p14="http://schemas.microsoft.com/office/powerpoint/2010/main"/>
</p:sldLayout>
</file>

<file path=ppt/slideLayouts/slideLayout5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477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p:cNvSpPr txBox="1">
            <a:spLocks noGrp="1" noChangeArrowheads="1"/>
          </p:cNvSpPr>
          <p:nvPr>
            <p:ph type="sldNum" sz="quarter" idx="10"/>
          </p:nvPr>
        </p:nvSpPr>
        <p:spPr>
          <a:ln/>
        </p:spPr>
        <p:txBody>
          <a:bodyPr/>
          <a:lstStyle>
            <a:lvl1pPr>
              <a:defRPr/>
            </a:lvl1pPr>
          </a:lstStyle>
          <a:p>
            <a:fld id="{82118A06-64C6-4D21-B5A5-95AD01830DC4}" type="slidenum">
              <a:rPr lang="en-US" altLang="en-US"/>
              <a:pPr/>
              <a:t>‹#›</a:t>
            </a:fld>
            <a:endParaRPr lang="en-US" altLang="en-US"/>
          </a:p>
        </p:txBody>
      </p:sp>
    </p:spTree>
    <p:extLst>
      <p:ext uri="{BB962C8B-B14F-4D97-AF65-F5344CB8AC3E}">
        <p14:creationId xmlns:p14="http://schemas.microsoft.com/office/powerpoint/2010/main" val="2967140794"/>
      </p:ext>
    </p:extLst>
  </p:cSld>
  <p:clrMapOvr>
    <a:masterClrMapping/>
  </p:clrMapOvr>
  <p:transition xmlns:p14="http://schemas.microsoft.com/office/powerpoint/2010/main"/>
</p:sldLayout>
</file>

<file path=ppt/slideLayouts/slideLayout5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3"/>
          <p:cNvSpPr txBox="1">
            <a:spLocks noGrp="1" noChangeArrowheads="1"/>
          </p:cNvSpPr>
          <p:nvPr>
            <p:ph type="sldNum" sz="quarter" idx="10"/>
          </p:nvPr>
        </p:nvSpPr>
        <p:spPr>
          <a:ln/>
        </p:spPr>
        <p:txBody>
          <a:bodyPr/>
          <a:lstStyle>
            <a:lvl1pPr>
              <a:defRPr/>
            </a:lvl1pPr>
          </a:lstStyle>
          <a:p>
            <a:fld id="{B5B9CCD5-48B5-47A3-BE7E-C54CEE4BA5D0}" type="slidenum">
              <a:rPr lang="en-US" altLang="en-US"/>
              <a:pPr/>
              <a:t>‹#›</a:t>
            </a:fld>
            <a:endParaRPr lang="en-US" altLang="en-US"/>
          </a:p>
        </p:txBody>
      </p:sp>
    </p:spTree>
    <p:extLst>
      <p:ext uri="{BB962C8B-B14F-4D97-AF65-F5344CB8AC3E}">
        <p14:creationId xmlns:p14="http://schemas.microsoft.com/office/powerpoint/2010/main" val="3953600045"/>
      </p:ext>
    </p:extLst>
  </p:cSld>
  <p:clrMapOvr>
    <a:masterClrMapping/>
  </p:clrMapOvr>
  <p:transition xmlns:p14="http://schemas.microsoft.com/office/powerpoint/2010/main"/>
</p:sldLayout>
</file>

<file path=ppt/slideLayouts/slideLayout5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p:cNvSpPr txBox="1">
            <a:spLocks noGrp="1" noChangeArrowheads="1"/>
          </p:cNvSpPr>
          <p:nvPr>
            <p:ph type="sldNum" sz="quarter" idx="10"/>
          </p:nvPr>
        </p:nvSpPr>
        <p:spPr>
          <a:ln/>
        </p:spPr>
        <p:txBody>
          <a:bodyPr/>
          <a:lstStyle>
            <a:lvl1pPr>
              <a:defRPr/>
            </a:lvl1pPr>
          </a:lstStyle>
          <a:p>
            <a:fld id="{74B1B04F-A348-485E-A08E-D07D397D583E}" type="slidenum">
              <a:rPr lang="en-US" altLang="en-US"/>
              <a:pPr/>
              <a:t>‹#›</a:t>
            </a:fld>
            <a:endParaRPr lang="en-US" altLang="en-US"/>
          </a:p>
        </p:txBody>
      </p:sp>
    </p:spTree>
    <p:extLst>
      <p:ext uri="{BB962C8B-B14F-4D97-AF65-F5344CB8AC3E}">
        <p14:creationId xmlns:p14="http://schemas.microsoft.com/office/powerpoint/2010/main" val="1335483801"/>
      </p:ext>
    </p:extLst>
  </p:cSld>
  <p:clrMapOvr>
    <a:masterClrMapping/>
  </p:clrMapOvr>
  <p:transition xmlns:p14="http://schemas.microsoft.com/office/powerpoint/2010/main"/>
</p:sldLayout>
</file>

<file path=ppt/slideLayouts/slideLayout5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fld id="{1D92DDE1-A628-40C1-85A0-F33DCF4E2BA0}" type="slidenum">
              <a:rPr lang="en-US" altLang="en-US"/>
              <a:pPr/>
              <a:t>‹#›</a:t>
            </a:fld>
            <a:endParaRPr lang="en-US" altLang="en-US"/>
          </a:p>
        </p:txBody>
      </p:sp>
    </p:spTree>
    <p:extLst>
      <p:ext uri="{BB962C8B-B14F-4D97-AF65-F5344CB8AC3E}">
        <p14:creationId xmlns:p14="http://schemas.microsoft.com/office/powerpoint/2010/main" val="1069714014"/>
      </p:ext>
    </p:extLst>
  </p:cSld>
  <p:clrMapOvr>
    <a:masterClrMapping/>
  </p:clrMapOvr>
  <p:transition xmlns:p14="http://schemas.microsoft.com/office/powerpoint/2010/main"/>
</p:sldLayout>
</file>

<file path=ppt/slideLayouts/slideLayout5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FF9D8345-58E9-441C-B84E-7DC6B5194AFA}" type="slidenum">
              <a:rPr lang="en-US" altLang="en-US"/>
              <a:pPr/>
              <a:t>‹#›</a:t>
            </a:fld>
            <a:endParaRPr lang="en-US" altLang="en-US"/>
          </a:p>
        </p:txBody>
      </p:sp>
    </p:spTree>
    <p:extLst>
      <p:ext uri="{BB962C8B-B14F-4D97-AF65-F5344CB8AC3E}">
        <p14:creationId xmlns:p14="http://schemas.microsoft.com/office/powerpoint/2010/main" val="1931449089"/>
      </p:ext>
    </p:extLst>
  </p:cSld>
  <p:clrMapOvr>
    <a:masterClrMapping/>
  </p:clrMapOvr>
  <p:transition xmlns:p14="http://schemas.microsoft.com/office/powerpoint/2010/mai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4132C5EA-D4B9-4852-B764-C245DC978D1D}" type="slidenum">
              <a:rPr lang="en-US" altLang="en-US"/>
              <a:pPr/>
              <a:t>‹#›</a:t>
            </a:fld>
            <a:endParaRPr lang="en-US" altLang="en-US"/>
          </a:p>
        </p:txBody>
      </p:sp>
    </p:spTree>
    <p:extLst>
      <p:ext uri="{BB962C8B-B14F-4D97-AF65-F5344CB8AC3E}">
        <p14:creationId xmlns:p14="http://schemas.microsoft.com/office/powerpoint/2010/main" val="161935989"/>
      </p:ext>
    </p:extLst>
  </p:cSld>
  <p:clrMapOvr>
    <a:masterClrMapping/>
  </p:clrMapOvr>
  <p:transition xmlns:p14="http://schemas.microsoft.com/office/powerpoint/2010/main"/>
</p:sldLayout>
</file>

<file path=ppt/slideLayouts/slideLayout5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Lucida Grand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D82061A4-6807-4F81-994F-BC9DF679F91E}" type="slidenum">
              <a:rPr lang="en-US" altLang="en-US"/>
              <a:pPr/>
              <a:t>‹#›</a:t>
            </a:fld>
            <a:endParaRPr lang="en-US" altLang="en-US"/>
          </a:p>
        </p:txBody>
      </p:sp>
    </p:spTree>
    <p:extLst>
      <p:ext uri="{BB962C8B-B14F-4D97-AF65-F5344CB8AC3E}">
        <p14:creationId xmlns:p14="http://schemas.microsoft.com/office/powerpoint/2010/main" val="3223819957"/>
      </p:ext>
    </p:extLst>
  </p:cSld>
  <p:clrMapOvr>
    <a:masterClrMapping/>
  </p:clrMapOvr>
  <p:transition xmlns:p14="http://schemas.microsoft.com/office/powerpoint/2010/main"/>
</p:sldLayout>
</file>

<file path=ppt/slideLayouts/slideLayout5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A627C32D-58E1-4C2E-A605-78CC4EB3AA70}" type="slidenum">
              <a:rPr lang="en-US" altLang="en-US"/>
              <a:pPr/>
              <a:t>‹#›</a:t>
            </a:fld>
            <a:endParaRPr lang="en-US" altLang="en-US"/>
          </a:p>
        </p:txBody>
      </p:sp>
    </p:spTree>
    <p:extLst>
      <p:ext uri="{BB962C8B-B14F-4D97-AF65-F5344CB8AC3E}">
        <p14:creationId xmlns:p14="http://schemas.microsoft.com/office/powerpoint/2010/main" val="3644460199"/>
      </p:ext>
    </p:extLst>
  </p:cSld>
  <p:clrMapOvr>
    <a:masterClrMapping/>
  </p:clrMapOvr>
  <p:transition xmlns:p14="http://schemas.microsoft.com/office/powerpoint/2010/main"/>
</p:sldLayout>
</file>

<file path=ppt/slideLayouts/slideLayout5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9750" y="390525"/>
            <a:ext cx="2927350" cy="83185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47700" y="390525"/>
            <a:ext cx="8629650" cy="8318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17E20552-1939-4323-96AA-9CDACD35F52C}" type="slidenum">
              <a:rPr lang="en-US" altLang="en-US"/>
              <a:pPr/>
              <a:t>‹#›</a:t>
            </a:fld>
            <a:endParaRPr lang="en-US" altLang="en-US"/>
          </a:p>
        </p:txBody>
      </p:sp>
    </p:spTree>
    <p:extLst>
      <p:ext uri="{BB962C8B-B14F-4D97-AF65-F5344CB8AC3E}">
        <p14:creationId xmlns:p14="http://schemas.microsoft.com/office/powerpoint/2010/main" val="1149954154"/>
      </p:ext>
    </p:extLst>
  </p:cSld>
  <p:clrMapOvr>
    <a:masterClrMapping/>
  </p:clrMapOvr>
  <p:transition xmlns:p14="http://schemas.microsoft.com/office/powerpoint/2010/main"/>
</p:sldLayout>
</file>

<file path=ppt/slideLayouts/slideLayout5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Text Box 3"/>
          <p:cNvSpPr txBox="1">
            <a:spLocks noGrp="1" noChangeArrowheads="1"/>
          </p:cNvSpPr>
          <p:nvPr>
            <p:ph type="sldNum" sz="quarter" idx="10"/>
          </p:nvPr>
        </p:nvSpPr>
        <p:spPr>
          <a:ln/>
        </p:spPr>
        <p:txBody>
          <a:bodyPr/>
          <a:lstStyle>
            <a:lvl1pPr>
              <a:defRPr/>
            </a:lvl1pPr>
          </a:lstStyle>
          <a:p>
            <a:fld id="{C1C54DE1-5F43-43D8-8630-D7A0192449AC}" type="slidenum">
              <a:rPr lang="en-US" altLang="en-US"/>
              <a:pPr/>
              <a:t>‹#›</a:t>
            </a:fld>
            <a:endParaRPr lang="en-US" altLang="en-US"/>
          </a:p>
        </p:txBody>
      </p:sp>
    </p:spTree>
    <p:extLst>
      <p:ext uri="{BB962C8B-B14F-4D97-AF65-F5344CB8AC3E}">
        <p14:creationId xmlns:p14="http://schemas.microsoft.com/office/powerpoint/2010/main" val="1878070959"/>
      </p:ext>
    </p:extLst>
  </p:cSld>
  <p:clrMapOvr>
    <a:masterClrMapping/>
  </p:clrMapOvr>
  <p:transition xmlns:p14="http://schemas.microsoft.com/office/powerpoint/2010/main"/>
</p:sldLayout>
</file>

<file path=ppt/slideLayouts/slideLayout5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BFE3387C-F21C-4BFE-8131-C60E9F99A61D}" type="slidenum">
              <a:rPr lang="en-US" altLang="en-US"/>
              <a:pPr/>
              <a:t>‹#›</a:t>
            </a:fld>
            <a:endParaRPr lang="en-US" altLang="en-US"/>
          </a:p>
        </p:txBody>
      </p:sp>
    </p:spTree>
    <p:extLst>
      <p:ext uri="{BB962C8B-B14F-4D97-AF65-F5344CB8AC3E}">
        <p14:creationId xmlns:p14="http://schemas.microsoft.com/office/powerpoint/2010/main" val="958881662"/>
      </p:ext>
    </p:extLst>
  </p:cSld>
  <p:clrMapOvr>
    <a:masterClrMapping/>
  </p:clrMapOvr>
  <p:transition xmlns:p14="http://schemas.microsoft.com/office/powerpoint/2010/main"/>
</p:sldLayout>
</file>

<file path=ppt/slideLayouts/slideLayout5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fld id="{4A88308C-91D2-4F88-BFAF-95B38CBC0D40}" type="slidenum">
              <a:rPr lang="en-US" altLang="en-US"/>
              <a:pPr/>
              <a:t>‹#›</a:t>
            </a:fld>
            <a:endParaRPr lang="en-US" altLang="en-US"/>
          </a:p>
        </p:txBody>
      </p:sp>
    </p:spTree>
    <p:extLst>
      <p:ext uri="{BB962C8B-B14F-4D97-AF65-F5344CB8AC3E}">
        <p14:creationId xmlns:p14="http://schemas.microsoft.com/office/powerpoint/2010/main" val="963259930"/>
      </p:ext>
    </p:extLst>
  </p:cSld>
  <p:clrMapOvr>
    <a:masterClrMapping/>
  </p:clrMapOvr>
  <p:transition xmlns:p14="http://schemas.microsoft.com/office/powerpoint/2010/main"/>
</p:sldLayout>
</file>

<file path=ppt/slideLayouts/slideLayout5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477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p:cNvSpPr txBox="1">
            <a:spLocks noGrp="1" noChangeArrowheads="1"/>
          </p:cNvSpPr>
          <p:nvPr>
            <p:ph type="sldNum" sz="quarter" idx="10"/>
          </p:nvPr>
        </p:nvSpPr>
        <p:spPr>
          <a:ln/>
        </p:spPr>
        <p:txBody>
          <a:bodyPr/>
          <a:lstStyle>
            <a:lvl1pPr>
              <a:defRPr/>
            </a:lvl1pPr>
          </a:lstStyle>
          <a:p>
            <a:fld id="{5D0AC786-26E6-4B72-8A1C-C20B91C68057}" type="slidenum">
              <a:rPr lang="en-US" altLang="en-US"/>
              <a:pPr/>
              <a:t>‹#›</a:t>
            </a:fld>
            <a:endParaRPr lang="en-US" altLang="en-US"/>
          </a:p>
        </p:txBody>
      </p:sp>
    </p:spTree>
    <p:extLst>
      <p:ext uri="{BB962C8B-B14F-4D97-AF65-F5344CB8AC3E}">
        <p14:creationId xmlns:p14="http://schemas.microsoft.com/office/powerpoint/2010/main" val="1655399461"/>
      </p:ext>
    </p:extLst>
  </p:cSld>
  <p:clrMapOvr>
    <a:masterClrMapping/>
  </p:clrMapOvr>
  <p:transition xmlns:p14="http://schemas.microsoft.com/office/powerpoint/2010/main"/>
</p:sldLayout>
</file>

<file path=ppt/slideLayouts/slideLayout5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3"/>
          <p:cNvSpPr txBox="1">
            <a:spLocks noGrp="1" noChangeArrowheads="1"/>
          </p:cNvSpPr>
          <p:nvPr>
            <p:ph type="sldNum" sz="quarter" idx="10"/>
          </p:nvPr>
        </p:nvSpPr>
        <p:spPr>
          <a:ln/>
        </p:spPr>
        <p:txBody>
          <a:bodyPr/>
          <a:lstStyle>
            <a:lvl1pPr>
              <a:defRPr/>
            </a:lvl1pPr>
          </a:lstStyle>
          <a:p>
            <a:fld id="{4429B757-CF50-4ECB-AABE-E457CB5174A8}" type="slidenum">
              <a:rPr lang="en-US" altLang="en-US"/>
              <a:pPr/>
              <a:t>‹#›</a:t>
            </a:fld>
            <a:endParaRPr lang="en-US" altLang="en-US"/>
          </a:p>
        </p:txBody>
      </p:sp>
    </p:spTree>
    <p:extLst>
      <p:ext uri="{BB962C8B-B14F-4D97-AF65-F5344CB8AC3E}">
        <p14:creationId xmlns:p14="http://schemas.microsoft.com/office/powerpoint/2010/main" val="572991647"/>
      </p:ext>
    </p:extLst>
  </p:cSld>
  <p:clrMapOvr>
    <a:masterClrMapping/>
  </p:clrMapOvr>
  <p:transition xmlns:p14="http://schemas.microsoft.com/office/powerpoint/2010/main"/>
</p:sldLayout>
</file>

<file path=ppt/slideLayouts/slideLayout5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p:cNvSpPr txBox="1">
            <a:spLocks noGrp="1" noChangeArrowheads="1"/>
          </p:cNvSpPr>
          <p:nvPr>
            <p:ph type="sldNum" sz="quarter" idx="10"/>
          </p:nvPr>
        </p:nvSpPr>
        <p:spPr>
          <a:ln/>
        </p:spPr>
        <p:txBody>
          <a:bodyPr/>
          <a:lstStyle>
            <a:lvl1pPr>
              <a:defRPr/>
            </a:lvl1pPr>
          </a:lstStyle>
          <a:p>
            <a:fld id="{BEEBB609-EEED-408F-9B98-D6427FA89774}" type="slidenum">
              <a:rPr lang="en-US" altLang="en-US"/>
              <a:pPr/>
              <a:t>‹#›</a:t>
            </a:fld>
            <a:endParaRPr lang="en-US" altLang="en-US"/>
          </a:p>
        </p:txBody>
      </p:sp>
    </p:spTree>
    <p:extLst>
      <p:ext uri="{BB962C8B-B14F-4D97-AF65-F5344CB8AC3E}">
        <p14:creationId xmlns:p14="http://schemas.microsoft.com/office/powerpoint/2010/main" val="2853232313"/>
      </p:ext>
    </p:extLst>
  </p:cSld>
  <p:clrMapOvr>
    <a:masterClrMapping/>
  </p:clrMapOvr>
  <p:transition xmlns:p14="http://schemas.microsoft.com/office/powerpoint/2010/main"/>
</p:sldLayout>
</file>

<file path=ppt/slideLayouts/slideLayout5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fld id="{958D3245-90E4-4FD9-BA6B-0A088CDB80AB}" type="slidenum">
              <a:rPr lang="en-US" altLang="en-US"/>
              <a:pPr/>
              <a:t>‹#›</a:t>
            </a:fld>
            <a:endParaRPr lang="en-US" altLang="en-US"/>
          </a:p>
        </p:txBody>
      </p:sp>
    </p:spTree>
    <p:extLst>
      <p:ext uri="{BB962C8B-B14F-4D97-AF65-F5344CB8AC3E}">
        <p14:creationId xmlns:p14="http://schemas.microsoft.com/office/powerpoint/2010/main" val="1489960441"/>
      </p:ext>
    </p:extLst>
  </p:cSld>
  <p:clrMapOvr>
    <a:masterClrMapping/>
  </p:clrMapOvr>
  <p:transition xmlns:p14="http://schemas.microsoft.com/office/powerpoint/2010/mai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fld id="{74EAF696-12B7-472D-8145-BF6CF422A7AE}" type="slidenum">
              <a:rPr lang="en-US" altLang="en-US"/>
              <a:pPr/>
              <a:t>‹#›</a:t>
            </a:fld>
            <a:endParaRPr lang="en-US" altLang="en-US"/>
          </a:p>
        </p:txBody>
      </p:sp>
    </p:spTree>
    <p:extLst>
      <p:ext uri="{BB962C8B-B14F-4D97-AF65-F5344CB8AC3E}">
        <p14:creationId xmlns:p14="http://schemas.microsoft.com/office/powerpoint/2010/main" val="1466385629"/>
      </p:ext>
    </p:extLst>
  </p:cSld>
  <p:clrMapOvr>
    <a:masterClrMapping/>
  </p:clrMapOvr>
  <p:transition xmlns:p14="http://schemas.microsoft.com/office/powerpoint/2010/main"/>
</p:sldLayout>
</file>

<file path=ppt/slideLayouts/slideLayout5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09D9344D-8EC1-47F5-90F8-6C89ABCDFB16}" type="slidenum">
              <a:rPr lang="en-US" altLang="en-US"/>
              <a:pPr/>
              <a:t>‹#›</a:t>
            </a:fld>
            <a:endParaRPr lang="en-US" altLang="en-US"/>
          </a:p>
        </p:txBody>
      </p:sp>
    </p:spTree>
    <p:extLst>
      <p:ext uri="{BB962C8B-B14F-4D97-AF65-F5344CB8AC3E}">
        <p14:creationId xmlns:p14="http://schemas.microsoft.com/office/powerpoint/2010/main" val="4151134889"/>
      </p:ext>
    </p:extLst>
  </p:cSld>
  <p:clrMapOvr>
    <a:masterClrMapping/>
  </p:clrMapOvr>
  <p:transition xmlns:p14="http://schemas.microsoft.com/office/powerpoint/2010/main"/>
</p:sldLayout>
</file>

<file path=ppt/slideLayouts/slideLayout5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Lucida Grand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4E99B713-96C5-495B-89F2-C1C1BC050247}" type="slidenum">
              <a:rPr lang="en-US" altLang="en-US"/>
              <a:pPr/>
              <a:t>‹#›</a:t>
            </a:fld>
            <a:endParaRPr lang="en-US" altLang="en-US"/>
          </a:p>
        </p:txBody>
      </p:sp>
    </p:spTree>
    <p:extLst>
      <p:ext uri="{BB962C8B-B14F-4D97-AF65-F5344CB8AC3E}">
        <p14:creationId xmlns:p14="http://schemas.microsoft.com/office/powerpoint/2010/main" val="2013940451"/>
      </p:ext>
    </p:extLst>
  </p:cSld>
  <p:clrMapOvr>
    <a:masterClrMapping/>
  </p:clrMapOvr>
  <p:transition xmlns:p14="http://schemas.microsoft.com/office/powerpoint/2010/main"/>
</p:sldLayout>
</file>

<file path=ppt/slideLayouts/slideLayout5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D33EA06C-D809-467D-9F68-EDBA5528509F}" type="slidenum">
              <a:rPr lang="en-US" altLang="en-US"/>
              <a:pPr/>
              <a:t>‹#›</a:t>
            </a:fld>
            <a:endParaRPr lang="en-US" altLang="en-US"/>
          </a:p>
        </p:txBody>
      </p:sp>
    </p:spTree>
    <p:extLst>
      <p:ext uri="{BB962C8B-B14F-4D97-AF65-F5344CB8AC3E}">
        <p14:creationId xmlns:p14="http://schemas.microsoft.com/office/powerpoint/2010/main" val="613809061"/>
      </p:ext>
    </p:extLst>
  </p:cSld>
  <p:clrMapOvr>
    <a:masterClrMapping/>
  </p:clrMapOvr>
  <p:transition xmlns:p14="http://schemas.microsoft.com/office/powerpoint/2010/main"/>
</p:sldLayout>
</file>

<file path=ppt/slideLayouts/slideLayout5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9750" y="390525"/>
            <a:ext cx="2927350" cy="83185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47700" y="390525"/>
            <a:ext cx="8629650" cy="8318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4C4DF743-D91F-4045-9E02-FA05D9919B73}" type="slidenum">
              <a:rPr lang="en-US" altLang="en-US"/>
              <a:pPr/>
              <a:t>‹#›</a:t>
            </a:fld>
            <a:endParaRPr lang="en-US" altLang="en-US"/>
          </a:p>
        </p:txBody>
      </p:sp>
    </p:spTree>
    <p:extLst>
      <p:ext uri="{BB962C8B-B14F-4D97-AF65-F5344CB8AC3E}">
        <p14:creationId xmlns:p14="http://schemas.microsoft.com/office/powerpoint/2010/main" val="4265436236"/>
      </p:ext>
    </p:extLst>
  </p:cSld>
  <p:clrMapOvr>
    <a:masterClrMapping/>
  </p:clrMapOvr>
  <p:transition xmlns:p14="http://schemas.microsoft.com/office/powerpoint/2010/main"/>
</p:sldLayout>
</file>

<file path=ppt/slideLayouts/slideLayout5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Text Box 3"/>
          <p:cNvSpPr txBox="1">
            <a:spLocks noGrp="1" noChangeArrowheads="1"/>
          </p:cNvSpPr>
          <p:nvPr>
            <p:ph type="sldNum" sz="quarter" idx="10"/>
          </p:nvPr>
        </p:nvSpPr>
        <p:spPr>
          <a:ln/>
        </p:spPr>
        <p:txBody>
          <a:bodyPr/>
          <a:lstStyle>
            <a:lvl1pPr>
              <a:defRPr/>
            </a:lvl1pPr>
          </a:lstStyle>
          <a:p>
            <a:fld id="{C7468940-8075-42CA-BDAF-EB11573300BB}" type="slidenum">
              <a:rPr lang="en-US" altLang="en-US"/>
              <a:pPr/>
              <a:t>‹#›</a:t>
            </a:fld>
            <a:endParaRPr lang="en-US" altLang="en-US"/>
          </a:p>
        </p:txBody>
      </p:sp>
    </p:spTree>
    <p:extLst>
      <p:ext uri="{BB962C8B-B14F-4D97-AF65-F5344CB8AC3E}">
        <p14:creationId xmlns:p14="http://schemas.microsoft.com/office/powerpoint/2010/main" val="1655643302"/>
      </p:ext>
    </p:extLst>
  </p:cSld>
  <p:clrMapOvr>
    <a:masterClrMapping/>
  </p:clrMapOvr>
  <p:transition xmlns:p14="http://schemas.microsoft.com/office/powerpoint/2010/main"/>
</p:sldLayout>
</file>

<file path=ppt/slideLayouts/slideLayout5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DF65EE4C-488A-4ED9-8735-66C044342D8C}" type="slidenum">
              <a:rPr lang="en-US" altLang="en-US"/>
              <a:pPr/>
              <a:t>‹#›</a:t>
            </a:fld>
            <a:endParaRPr lang="en-US" altLang="en-US"/>
          </a:p>
        </p:txBody>
      </p:sp>
    </p:spTree>
    <p:extLst>
      <p:ext uri="{BB962C8B-B14F-4D97-AF65-F5344CB8AC3E}">
        <p14:creationId xmlns:p14="http://schemas.microsoft.com/office/powerpoint/2010/main" val="3430189239"/>
      </p:ext>
    </p:extLst>
  </p:cSld>
  <p:clrMapOvr>
    <a:masterClrMapping/>
  </p:clrMapOvr>
  <p:transition xmlns:p14="http://schemas.microsoft.com/office/powerpoint/2010/main"/>
</p:sldLayout>
</file>

<file path=ppt/slideLayouts/slideLayout5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fld id="{39F73E8A-6FFF-4890-BF51-84827CAA5CEE}" type="slidenum">
              <a:rPr lang="en-US" altLang="en-US"/>
              <a:pPr/>
              <a:t>‹#›</a:t>
            </a:fld>
            <a:endParaRPr lang="en-US" altLang="en-US"/>
          </a:p>
        </p:txBody>
      </p:sp>
    </p:spTree>
    <p:extLst>
      <p:ext uri="{BB962C8B-B14F-4D97-AF65-F5344CB8AC3E}">
        <p14:creationId xmlns:p14="http://schemas.microsoft.com/office/powerpoint/2010/main" val="3311738896"/>
      </p:ext>
    </p:extLst>
  </p:cSld>
  <p:clrMapOvr>
    <a:masterClrMapping/>
  </p:clrMapOvr>
  <p:transition xmlns:p14="http://schemas.microsoft.com/office/powerpoint/2010/main"/>
</p:sldLayout>
</file>

<file path=ppt/slideLayouts/slideLayout5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477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p:cNvSpPr txBox="1">
            <a:spLocks noGrp="1" noChangeArrowheads="1"/>
          </p:cNvSpPr>
          <p:nvPr>
            <p:ph type="sldNum" sz="quarter" idx="10"/>
          </p:nvPr>
        </p:nvSpPr>
        <p:spPr>
          <a:ln/>
        </p:spPr>
        <p:txBody>
          <a:bodyPr/>
          <a:lstStyle>
            <a:lvl1pPr>
              <a:defRPr/>
            </a:lvl1pPr>
          </a:lstStyle>
          <a:p>
            <a:fld id="{93247B8F-A6CF-4AB0-B549-B5861981E2EE}" type="slidenum">
              <a:rPr lang="en-US" altLang="en-US"/>
              <a:pPr/>
              <a:t>‹#›</a:t>
            </a:fld>
            <a:endParaRPr lang="en-US" altLang="en-US"/>
          </a:p>
        </p:txBody>
      </p:sp>
    </p:spTree>
    <p:extLst>
      <p:ext uri="{BB962C8B-B14F-4D97-AF65-F5344CB8AC3E}">
        <p14:creationId xmlns:p14="http://schemas.microsoft.com/office/powerpoint/2010/main" val="2893845655"/>
      </p:ext>
    </p:extLst>
  </p:cSld>
  <p:clrMapOvr>
    <a:masterClrMapping/>
  </p:clrMapOvr>
  <p:transition xmlns:p14="http://schemas.microsoft.com/office/powerpoint/2010/main"/>
</p:sldLayout>
</file>

<file path=ppt/slideLayouts/slideLayout5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3"/>
          <p:cNvSpPr txBox="1">
            <a:spLocks noGrp="1" noChangeArrowheads="1"/>
          </p:cNvSpPr>
          <p:nvPr>
            <p:ph type="sldNum" sz="quarter" idx="10"/>
          </p:nvPr>
        </p:nvSpPr>
        <p:spPr>
          <a:ln/>
        </p:spPr>
        <p:txBody>
          <a:bodyPr/>
          <a:lstStyle>
            <a:lvl1pPr>
              <a:defRPr/>
            </a:lvl1pPr>
          </a:lstStyle>
          <a:p>
            <a:fld id="{B1D0FC8F-51CB-4EA6-8BCB-064F9530819B}" type="slidenum">
              <a:rPr lang="en-US" altLang="en-US"/>
              <a:pPr/>
              <a:t>‹#›</a:t>
            </a:fld>
            <a:endParaRPr lang="en-US" altLang="en-US"/>
          </a:p>
        </p:txBody>
      </p:sp>
    </p:spTree>
    <p:extLst>
      <p:ext uri="{BB962C8B-B14F-4D97-AF65-F5344CB8AC3E}">
        <p14:creationId xmlns:p14="http://schemas.microsoft.com/office/powerpoint/2010/main" val="2229090599"/>
      </p:ext>
    </p:extLst>
  </p:cSld>
  <p:clrMapOvr>
    <a:masterClrMapping/>
  </p:clrMapOvr>
  <p:transition xmlns:p14="http://schemas.microsoft.com/office/powerpoint/2010/main"/>
</p:sldLayout>
</file>

<file path=ppt/slideLayouts/slideLayout5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p:cNvSpPr txBox="1">
            <a:spLocks noGrp="1" noChangeArrowheads="1"/>
          </p:cNvSpPr>
          <p:nvPr>
            <p:ph type="sldNum" sz="quarter" idx="10"/>
          </p:nvPr>
        </p:nvSpPr>
        <p:spPr>
          <a:ln/>
        </p:spPr>
        <p:txBody>
          <a:bodyPr/>
          <a:lstStyle>
            <a:lvl1pPr>
              <a:defRPr/>
            </a:lvl1pPr>
          </a:lstStyle>
          <a:p>
            <a:fld id="{0B7C5CA1-F0CD-43AA-A66C-07DDDA75FD95}" type="slidenum">
              <a:rPr lang="en-US" altLang="en-US"/>
              <a:pPr/>
              <a:t>‹#›</a:t>
            </a:fld>
            <a:endParaRPr lang="en-US" altLang="en-US"/>
          </a:p>
        </p:txBody>
      </p:sp>
    </p:spTree>
    <p:extLst>
      <p:ext uri="{BB962C8B-B14F-4D97-AF65-F5344CB8AC3E}">
        <p14:creationId xmlns:p14="http://schemas.microsoft.com/office/powerpoint/2010/main" val="50090016"/>
      </p:ext>
    </p:extLst>
  </p:cSld>
  <p:clrMapOvr>
    <a:masterClrMapping/>
  </p:clrMapOvr>
  <p:transition xmlns:p14="http://schemas.microsoft.com/office/powerpoint/2010/mai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477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p:cNvSpPr txBox="1">
            <a:spLocks noGrp="1" noChangeArrowheads="1"/>
          </p:cNvSpPr>
          <p:nvPr>
            <p:ph type="sldNum" sz="quarter" idx="10"/>
          </p:nvPr>
        </p:nvSpPr>
        <p:spPr>
          <a:ln/>
        </p:spPr>
        <p:txBody>
          <a:bodyPr/>
          <a:lstStyle>
            <a:lvl1pPr>
              <a:defRPr/>
            </a:lvl1pPr>
          </a:lstStyle>
          <a:p>
            <a:fld id="{5C536638-7E42-4732-9725-D95B44C00437}" type="slidenum">
              <a:rPr lang="en-US" altLang="en-US"/>
              <a:pPr/>
              <a:t>‹#›</a:t>
            </a:fld>
            <a:endParaRPr lang="en-US" altLang="en-US"/>
          </a:p>
        </p:txBody>
      </p:sp>
    </p:spTree>
    <p:extLst>
      <p:ext uri="{BB962C8B-B14F-4D97-AF65-F5344CB8AC3E}">
        <p14:creationId xmlns:p14="http://schemas.microsoft.com/office/powerpoint/2010/main" val="1573204644"/>
      </p:ext>
    </p:extLst>
  </p:cSld>
  <p:clrMapOvr>
    <a:masterClrMapping/>
  </p:clrMapOvr>
  <p:transition xmlns:p14="http://schemas.microsoft.com/office/powerpoint/2010/main"/>
</p:sldLayout>
</file>

<file path=ppt/slideLayouts/slideLayout5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fld id="{49521B26-1BA3-4998-B333-4D67C94E34A1}" type="slidenum">
              <a:rPr lang="en-US" altLang="en-US"/>
              <a:pPr/>
              <a:t>‹#›</a:t>
            </a:fld>
            <a:endParaRPr lang="en-US" altLang="en-US"/>
          </a:p>
        </p:txBody>
      </p:sp>
    </p:spTree>
    <p:extLst>
      <p:ext uri="{BB962C8B-B14F-4D97-AF65-F5344CB8AC3E}">
        <p14:creationId xmlns:p14="http://schemas.microsoft.com/office/powerpoint/2010/main" val="1171691260"/>
      </p:ext>
    </p:extLst>
  </p:cSld>
  <p:clrMapOvr>
    <a:masterClrMapping/>
  </p:clrMapOvr>
  <p:transition xmlns:p14="http://schemas.microsoft.com/office/powerpoint/2010/main"/>
</p:sldLayout>
</file>

<file path=ppt/slideLayouts/slideLayout5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B0C47462-9BA5-4696-93B7-A32A548F2847}" type="slidenum">
              <a:rPr lang="en-US" altLang="en-US"/>
              <a:pPr/>
              <a:t>‹#›</a:t>
            </a:fld>
            <a:endParaRPr lang="en-US" altLang="en-US"/>
          </a:p>
        </p:txBody>
      </p:sp>
    </p:spTree>
    <p:extLst>
      <p:ext uri="{BB962C8B-B14F-4D97-AF65-F5344CB8AC3E}">
        <p14:creationId xmlns:p14="http://schemas.microsoft.com/office/powerpoint/2010/main" val="33983270"/>
      </p:ext>
    </p:extLst>
  </p:cSld>
  <p:clrMapOvr>
    <a:masterClrMapping/>
  </p:clrMapOvr>
  <p:transition xmlns:p14="http://schemas.microsoft.com/office/powerpoint/2010/main"/>
</p:sldLayout>
</file>

<file path=ppt/slideLayouts/slideLayout5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Lucida Grand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27483A12-4F61-4791-8EC1-96E2FF4EC3D2}" type="slidenum">
              <a:rPr lang="en-US" altLang="en-US"/>
              <a:pPr/>
              <a:t>‹#›</a:t>
            </a:fld>
            <a:endParaRPr lang="en-US" altLang="en-US"/>
          </a:p>
        </p:txBody>
      </p:sp>
    </p:spTree>
    <p:extLst>
      <p:ext uri="{BB962C8B-B14F-4D97-AF65-F5344CB8AC3E}">
        <p14:creationId xmlns:p14="http://schemas.microsoft.com/office/powerpoint/2010/main" val="2064697242"/>
      </p:ext>
    </p:extLst>
  </p:cSld>
  <p:clrMapOvr>
    <a:masterClrMapping/>
  </p:clrMapOvr>
  <p:transition xmlns:p14="http://schemas.microsoft.com/office/powerpoint/2010/main"/>
</p:sldLayout>
</file>

<file path=ppt/slideLayouts/slideLayout5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1E075AF8-A107-4AED-9DBC-E322D085216D}" type="slidenum">
              <a:rPr lang="en-US" altLang="en-US"/>
              <a:pPr/>
              <a:t>‹#›</a:t>
            </a:fld>
            <a:endParaRPr lang="en-US" altLang="en-US"/>
          </a:p>
        </p:txBody>
      </p:sp>
    </p:spTree>
    <p:extLst>
      <p:ext uri="{BB962C8B-B14F-4D97-AF65-F5344CB8AC3E}">
        <p14:creationId xmlns:p14="http://schemas.microsoft.com/office/powerpoint/2010/main" val="1265600751"/>
      </p:ext>
    </p:extLst>
  </p:cSld>
  <p:clrMapOvr>
    <a:masterClrMapping/>
  </p:clrMapOvr>
  <p:transition xmlns:p14="http://schemas.microsoft.com/office/powerpoint/2010/main"/>
</p:sldLayout>
</file>

<file path=ppt/slideLayouts/slideLayout5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9750" y="390525"/>
            <a:ext cx="2927350" cy="83185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47700" y="390525"/>
            <a:ext cx="8629650" cy="8318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43230E7F-6116-4D88-B9FF-A5E11E1F0381}" type="slidenum">
              <a:rPr lang="en-US" altLang="en-US"/>
              <a:pPr/>
              <a:t>‹#›</a:t>
            </a:fld>
            <a:endParaRPr lang="en-US" altLang="en-US"/>
          </a:p>
        </p:txBody>
      </p:sp>
    </p:spTree>
    <p:extLst>
      <p:ext uri="{BB962C8B-B14F-4D97-AF65-F5344CB8AC3E}">
        <p14:creationId xmlns:p14="http://schemas.microsoft.com/office/powerpoint/2010/main" val="4254587838"/>
      </p:ext>
    </p:extLst>
  </p:cSld>
  <p:clrMapOvr>
    <a:masterClrMapping/>
  </p:clrMapOvr>
  <p:transition xmlns:p14="http://schemas.microsoft.com/office/powerpoint/2010/main"/>
</p:sldLayout>
</file>

<file path=ppt/slideLayouts/slideLayout5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Text Box 3"/>
          <p:cNvSpPr txBox="1">
            <a:spLocks noGrp="1" noChangeArrowheads="1"/>
          </p:cNvSpPr>
          <p:nvPr>
            <p:ph type="sldNum" sz="quarter" idx="10"/>
          </p:nvPr>
        </p:nvSpPr>
        <p:spPr>
          <a:ln/>
        </p:spPr>
        <p:txBody>
          <a:bodyPr/>
          <a:lstStyle>
            <a:lvl1pPr>
              <a:defRPr/>
            </a:lvl1pPr>
          </a:lstStyle>
          <a:p>
            <a:fld id="{B5DE01F1-8AC4-466E-A34C-11E6E233E4CB}" type="slidenum">
              <a:rPr lang="en-US" altLang="en-US"/>
              <a:pPr/>
              <a:t>‹#›</a:t>
            </a:fld>
            <a:endParaRPr lang="en-US" altLang="en-US"/>
          </a:p>
        </p:txBody>
      </p:sp>
    </p:spTree>
    <p:extLst>
      <p:ext uri="{BB962C8B-B14F-4D97-AF65-F5344CB8AC3E}">
        <p14:creationId xmlns:p14="http://schemas.microsoft.com/office/powerpoint/2010/main" val="440100231"/>
      </p:ext>
    </p:extLst>
  </p:cSld>
  <p:clrMapOvr>
    <a:masterClrMapping/>
  </p:clrMapOvr>
  <p:transition xmlns:p14="http://schemas.microsoft.com/office/powerpoint/2010/main"/>
</p:sldLayout>
</file>

<file path=ppt/slideLayouts/slideLayout5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8F8A4425-CD15-4D79-BEB3-4766FA0A9B1C}" type="slidenum">
              <a:rPr lang="en-US" altLang="en-US"/>
              <a:pPr/>
              <a:t>‹#›</a:t>
            </a:fld>
            <a:endParaRPr lang="en-US" altLang="en-US"/>
          </a:p>
        </p:txBody>
      </p:sp>
    </p:spTree>
    <p:extLst>
      <p:ext uri="{BB962C8B-B14F-4D97-AF65-F5344CB8AC3E}">
        <p14:creationId xmlns:p14="http://schemas.microsoft.com/office/powerpoint/2010/main" val="401275010"/>
      </p:ext>
    </p:extLst>
  </p:cSld>
  <p:clrMapOvr>
    <a:masterClrMapping/>
  </p:clrMapOvr>
  <p:transition xmlns:p14="http://schemas.microsoft.com/office/powerpoint/2010/main"/>
</p:sldLayout>
</file>

<file path=ppt/slideLayouts/slideLayout5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fld id="{2D3B7794-64BF-4AD3-932D-12BF72524C8D}" type="slidenum">
              <a:rPr lang="en-US" altLang="en-US"/>
              <a:pPr/>
              <a:t>‹#›</a:t>
            </a:fld>
            <a:endParaRPr lang="en-US" altLang="en-US"/>
          </a:p>
        </p:txBody>
      </p:sp>
    </p:spTree>
    <p:extLst>
      <p:ext uri="{BB962C8B-B14F-4D97-AF65-F5344CB8AC3E}">
        <p14:creationId xmlns:p14="http://schemas.microsoft.com/office/powerpoint/2010/main" val="1079908463"/>
      </p:ext>
    </p:extLst>
  </p:cSld>
  <p:clrMapOvr>
    <a:masterClrMapping/>
  </p:clrMapOvr>
  <p:transition xmlns:p14="http://schemas.microsoft.com/office/powerpoint/2010/main"/>
</p:sldLayout>
</file>

<file path=ppt/slideLayouts/slideLayout5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477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p:cNvSpPr txBox="1">
            <a:spLocks noGrp="1" noChangeArrowheads="1"/>
          </p:cNvSpPr>
          <p:nvPr>
            <p:ph type="sldNum" sz="quarter" idx="10"/>
          </p:nvPr>
        </p:nvSpPr>
        <p:spPr>
          <a:ln/>
        </p:spPr>
        <p:txBody>
          <a:bodyPr/>
          <a:lstStyle>
            <a:lvl1pPr>
              <a:defRPr/>
            </a:lvl1pPr>
          </a:lstStyle>
          <a:p>
            <a:fld id="{F5DD4B3D-A035-43AF-8E27-FDBEC748B1F6}" type="slidenum">
              <a:rPr lang="en-US" altLang="en-US"/>
              <a:pPr/>
              <a:t>‹#›</a:t>
            </a:fld>
            <a:endParaRPr lang="en-US" altLang="en-US"/>
          </a:p>
        </p:txBody>
      </p:sp>
    </p:spTree>
    <p:extLst>
      <p:ext uri="{BB962C8B-B14F-4D97-AF65-F5344CB8AC3E}">
        <p14:creationId xmlns:p14="http://schemas.microsoft.com/office/powerpoint/2010/main" val="907619953"/>
      </p:ext>
    </p:extLst>
  </p:cSld>
  <p:clrMapOvr>
    <a:masterClrMapping/>
  </p:clrMapOvr>
  <p:transition xmlns:p14="http://schemas.microsoft.com/office/powerpoint/2010/main"/>
</p:sldLayout>
</file>

<file path=ppt/slideLayouts/slideLayout5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3"/>
          <p:cNvSpPr txBox="1">
            <a:spLocks noGrp="1" noChangeArrowheads="1"/>
          </p:cNvSpPr>
          <p:nvPr>
            <p:ph type="sldNum" sz="quarter" idx="10"/>
          </p:nvPr>
        </p:nvSpPr>
        <p:spPr>
          <a:ln/>
        </p:spPr>
        <p:txBody>
          <a:bodyPr/>
          <a:lstStyle>
            <a:lvl1pPr>
              <a:defRPr/>
            </a:lvl1pPr>
          </a:lstStyle>
          <a:p>
            <a:fld id="{F85643BD-2300-4F98-B128-A520629DADD5}" type="slidenum">
              <a:rPr lang="en-US" altLang="en-US"/>
              <a:pPr/>
              <a:t>‹#›</a:t>
            </a:fld>
            <a:endParaRPr lang="en-US" altLang="en-US"/>
          </a:p>
        </p:txBody>
      </p:sp>
    </p:spTree>
    <p:extLst>
      <p:ext uri="{BB962C8B-B14F-4D97-AF65-F5344CB8AC3E}">
        <p14:creationId xmlns:p14="http://schemas.microsoft.com/office/powerpoint/2010/main" val="910129141"/>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p:cNvSpPr txBox="1">
            <a:spLocks noGrp="1" noChangeArrowheads="1"/>
          </p:cNvSpPr>
          <p:nvPr>
            <p:ph type="sldNum" sz="quarter" idx="10"/>
          </p:nvPr>
        </p:nvSpPr>
        <p:spPr>
          <a:ln/>
        </p:spPr>
        <p:txBody>
          <a:bodyPr/>
          <a:lstStyle>
            <a:lvl1pPr>
              <a:defRPr/>
            </a:lvl1pPr>
          </a:lstStyle>
          <a:p>
            <a:fld id="{07441403-4500-4526-86E4-8599F53A4FB9}" type="slidenum">
              <a:rPr lang="en-US" altLang="en-US"/>
              <a:pPr/>
              <a:t>‹#›</a:t>
            </a:fld>
            <a:endParaRPr lang="en-US" altLang="en-US"/>
          </a:p>
        </p:txBody>
      </p:sp>
    </p:spTree>
    <p:extLst>
      <p:ext uri="{BB962C8B-B14F-4D97-AF65-F5344CB8AC3E}">
        <p14:creationId xmlns:p14="http://schemas.microsoft.com/office/powerpoint/2010/main" val="2866247988"/>
      </p:ext>
    </p:extLst>
  </p:cSld>
  <p:clrMapOvr>
    <a:masterClrMapping/>
  </p:clrMapOvr>
  <p:transition xmlns:p14="http://schemas.microsoft.com/office/powerpoint/2010/mai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3"/>
          <p:cNvSpPr txBox="1">
            <a:spLocks noGrp="1" noChangeArrowheads="1"/>
          </p:cNvSpPr>
          <p:nvPr>
            <p:ph type="sldNum" sz="quarter" idx="10"/>
          </p:nvPr>
        </p:nvSpPr>
        <p:spPr>
          <a:ln/>
        </p:spPr>
        <p:txBody>
          <a:bodyPr/>
          <a:lstStyle>
            <a:lvl1pPr>
              <a:defRPr/>
            </a:lvl1pPr>
          </a:lstStyle>
          <a:p>
            <a:fld id="{26BE831E-25F4-47A0-8FDD-F3891D7AF375}" type="slidenum">
              <a:rPr lang="en-US" altLang="en-US"/>
              <a:pPr/>
              <a:t>‹#›</a:t>
            </a:fld>
            <a:endParaRPr lang="en-US" altLang="en-US"/>
          </a:p>
        </p:txBody>
      </p:sp>
    </p:spTree>
    <p:extLst>
      <p:ext uri="{BB962C8B-B14F-4D97-AF65-F5344CB8AC3E}">
        <p14:creationId xmlns:p14="http://schemas.microsoft.com/office/powerpoint/2010/main" val="2217073454"/>
      </p:ext>
    </p:extLst>
  </p:cSld>
  <p:clrMapOvr>
    <a:masterClrMapping/>
  </p:clrMapOvr>
  <p:transition xmlns:p14="http://schemas.microsoft.com/office/powerpoint/2010/main"/>
</p:sldLayout>
</file>

<file path=ppt/slideLayouts/slideLayout6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p:cNvSpPr txBox="1">
            <a:spLocks noGrp="1" noChangeArrowheads="1"/>
          </p:cNvSpPr>
          <p:nvPr>
            <p:ph type="sldNum" sz="quarter" idx="10"/>
          </p:nvPr>
        </p:nvSpPr>
        <p:spPr>
          <a:ln/>
        </p:spPr>
        <p:txBody>
          <a:bodyPr/>
          <a:lstStyle>
            <a:lvl1pPr>
              <a:defRPr/>
            </a:lvl1pPr>
          </a:lstStyle>
          <a:p>
            <a:fld id="{AEC3D021-24AB-4F7F-ABED-887D5774391D}" type="slidenum">
              <a:rPr lang="en-US" altLang="en-US"/>
              <a:pPr/>
              <a:t>‹#›</a:t>
            </a:fld>
            <a:endParaRPr lang="en-US" altLang="en-US"/>
          </a:p>
        </p:txBody>
      </p:sp>
    </p:spTree>
    <p:extLst>
      <p:ext uri="{BB962C8B-B14F-4D97-AF65-F5344CB8AC3E}">
        <p14:creationId xmlns:p14="http://schemas.microsoft.com/office/powerpoint/2010/main" val="394901110"/>
      </p:ext>
    </p:extLst>
  </p:cSld>
  <p:clrMapOvr>
    <a:masterClrMapping/>
  </p:clrMapOvr>
  <p:transition xmlns:p14="http://schemas.microsoft.com/office/powerpoint/2010/main"/>
</p:sldLayout>
</file>

<file path=ppt/slideLayouts/slideLayout6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fld id="{29A03F94-1051-444E-8D89-5683BB6DDE39}" type="slidenum">
              <a:rPr lang="en-US" altLang="en-US"/>
              <a:pPr/>
              <a:t>‹#›</a:t>
            </a:fld>
            <a:endParaRPr lang="en-US" altLang="en-US"/>
          </a:p>
        </p:txBody>
      </p:sp>
    </p:spTree>
    <p:extLst>
      <p:ext uri="{BB962C8B-B14F-4D97-AF65-F5344CB8AC3E}">
        <p14:creationId xmlns:p14="http://schemas.microsoft.com/office/powerpoint/2010/main" val="256322479"/>
      </p:ext>
    </p:extLst>
  </p:cSld>
  <p:clrMapOvr>
    <a:masterClrMapping/>
  </p:clrMapOvr>
  <p:transition xmlns:p14="http://schemas.microsoft.com/office/powerpoint/2010/main"/>
</p:sldLayout>
</file>

<file path=ppt/slideLayouts/slideLayout6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7F0D6057-D3D5-46EB-8F3E-89D16531CC24}" type="slidenum">
              <a:rPr lang="en-US" altLang="en-US"/>
              <a:pPr/>
              <a:t>‹#›</a:t>
            </a:fld>
            <a:endParaRPr lang="en-US" altLang="en-US"/>
          </a:p>
        </p:txBody>
      </p:sp>
    </p:spTree>
    <p:extLst>
      <p:ext uri="{BB962C8B-B14F-4D97-AF65-F5344CB8AC3E}">
        <p14:creationId xmlns:p14="http://schemas.microsoft.com/office/powerpoint/2010/main" val="2400636187"/>
      </p:ext>
    </p:extLst>
  </p:cSld>
  <p:clrMapOvr>
    <a:masterClrMapping/>
  </p:clrMapOvr>
  <p:transition xmlns:p14="http://schemas.microsoft.com/office/powerpoint/2010/main"/>
</p:sldLayout>
</file>

<file path=ppt/slideLayouts/slideLayout6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Lucida Grand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0EB4EE47-F583-40E8-99F6-14ECF38E8835}" type="slidenum">
              <a:rPr lang="en-US" altLang="en-US"/>
              <a:pPr/>
              <a:t>‹#›</a:t>
            </a:fld>
            <a:endParaRPr lang="en-US" altLang="en-US"/>
          </a:p>
        </p:txBody>
      </p:sp>
    </p:spTree>
    <p:extLst>
      <p:ext uri="{BB962C8B-B14F-4D97-AF65-F5344CB8AC3E}">
        <p14:creationId xmlns:p14="http://schemas.microsoft.com/office/powerpoint/2010/main" val="1233064456"/>
      </p:ext>
    </p:extLst>
  </p:cSld>
  <p:clrMapOvr>
    <a:masterClrMapping/>
  </p:clrMapOvr>
  <p:transition xmlns:p14="http://schemas.microsoft.com/office/powerpoint/2010/main"/>
</p:sldLayout>
</file>

<file path=ppt/slideLayouts/slideLayout6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B83557FD-AFA6-4B5A-B477-DBBCCCE11620}" type="slidenum">
              <a:rPr lang="en-US" altLang="en-US"/>
              <a:pPr/>
              <a:t>‹#›</a:t>
            </a:fld>
            <a:endParaRPr lang="en-US" altLang="en-US"/>
          </a:p>
        </p:txBody>
      </p:sp>
    </p:spTree>
    <p:extLst>
      <p:ext uri="{BB962C8B-B14F-4D97-AF65-F5344CB8AC3E}">
        <p14:creationId xmlns:p14="http://schemas.microsoft.com/office/powerpoint/2010/main" val="3649047674"/>
      </p:ext>
    </p:extLst>
  </p:cSld>
  <p:clrMapOvr>
    <a:masterClrMapping/>
  </p:clrMapOvr>
  <p:transition xmlns:p14="http://schemas.microsoft.com/office/powerpoint/2010/main"/>
</p:sldLayout>
</file>

<file path=ppt/slideLayouts/slideLayout6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9750" y="390525"/>
            <a:ext cx="2927350" cy="83185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47700" y="390525"/>
            <a:ext cx="8629650" cy="8318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F3C63572-2346-4E62-B346-75B17A2FDD6C}" type="slidenum">
              <a:rPr lang="en-US" altLang="en-US"/>
              <a:pPr/>
              <a:t>‹#›</a:t>
            </a:fld>
            <a:endParaRPr lang="en-US" altLang="en-US"/>
          </a:p>
        </p:txBody>
      </p:sp>
    </p:spTree>
    <p:extLst>
      <p:ext uri="{BB962C8B-B14F-4D97-AF65-F5344CB8AC3E}">
        <p14:creationId xmlns:p14="http://schemas.microsoft.com/office/powerpoint/2010/main" val="2242392269"/>
      </p:ext>
    </p:extLst>
  </p:cSld>
  <p:clrMapOvr>
    <a:masterClrMapping/>
  </p:clrMapOvr>
  <p:transition xmlns:p14="http://schemas.microsoft.com/office/powerpoint/2010/main"/>
</p:sldLayout>
</file>

<file path=ppt/slideLayouts/slideLayout6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Text Box 3"/>
          <p:cNvSpPr txBox="1">
            <a:spLocks noGrp="1" noChangeArrowheads="1"/>
          </p:cNvSpPr>
          <p:nvPr>
            <p:ph type="sldNum" sz="quarter" idx="10"/>
          </p:nvPr>
        </p:nvSpPr>
        <p:spPr>
          <a:ln/>
        </p:spPr>
        <p:txBody>
          <a:bodyPr/>
          <a:lstStyle>
            <a:lvl1pPr>
              <a:defRPr/>
            </a:lvl1pPr>
          </a:lstStyle>
          <a:p>
            <a:fld id="{43D3C7F7-47C8-47F5-B439-BA03806EEAC6}" type="slidenum">
              <a:rPr lang="en-US" altLang="en-US"/>
              <a:pPr/>
              <a:t>‹#›</a:t>
            </a:fld>
            <a:endParaRPr lang="en-US" altLang="en-US"/>
          </a:p>
        </p:txBody>
      </p:sp>
    </p:spTree>
    <p:extLst>
      <p:ext uri="{BB962C8B-B14F-4D97-AF65-F5344CB8AC3E}">
        <p14:creationId xmlns:p14="http://schemas.microsoft.com/office/powerpoint/2010/main" val="3669894190"/>
      </p:ext>
    </p:extLst>
  </p:cSld>
  <p:clrMapOvr>
    <a:masterClrMapping/>
  </p:clrMapOvr>
  <p:transition xmlns:p14="http://schemas.microsoft.com/office/powerpoint/2010/main"/>
</p:sldLayout>
</file>

<file path=ppt/slideLayouts/slideLayout6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50C4597D-C37B-460E-97F1-57DCBB4140BC}" type="slidenum">
              <a:rPr lang="en-US" altLang="en-US"/>
              <a:pPr/>
              <a:t>‹#›</a:t>
            </a:fld>
            <a:endParaRPr lang="en-US" altLang="en-US"/>
          </a:p>
        </p:txBody>
      </p:sp>
    </p:spTree>
    <p:extLst>
      <p:ext uri="{BB962C8B-B14F-4D97-AF65-F5344CB8AC3E}">
        <p14:creationId xmlns:p14="http://schemas.microsoft.com/office/powerpoint/2010/main" val="4200155242"/>
      </p:ext>
    </p:extLst>
  </p:cSld>
  <p:clrMapOvr>
    <a:masterClrMapping/>
  </p:clrMapOvr>
  <p:transition xmlns:p14="http://schemas.microsoft.com/office/powerpoint/2010/main"/>
</p:sldLayout>
</file>

<file path=ppt/slideLayouts/slideLayout6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fld id="{338B7DEA-AE3A-4A74-9D05-97C3F85B685F}" type="slidenum">
              <a:rPr lang="en-US" altLang="en-US"/>
              <a:pPr/>
              <a:t>‹#›</a:t>
            </a:fld>
            <a:endParaRPr lang="en-US" altLang="en-US"/>
          </a:p>
        </p:txBody>
      </p:sp>
    </p:spTree>
    <p:extLst>
      <p:ext uri="{BB962C8B-B14F-4D97-AF65-F5344CB8AC3E}">
        <p14:creationId xmlns:p14="http://schemas.microsoft.com/office/powerpoint/2010/main" val="3079144779"/>
      </p:ext>
    </p:extLst>
  </p:cSld>
  <p:clrMapOvr>
    <a:masterClrMapping/>
  </p:clrMapOvr>
  <p:transition xmlns:p14="http://schemas.microsoft.com/office/powerpoint/2010/main"/>
</p:sldLayout>
</file>

<file path=ppt/slideLayouts/slideLayout6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477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p:cNvSpPr txBox="1">
            <a:spLocks noGrp="1" noChangeArrowheads="1"/>
          </p:cNvSpPr>
          <p:nvPr>
            <p:ph type="sldNum" sz="quarter" idx="10"/>
          </p:nvPr>
        </p:nvSpPr>
        <p:spPr>
          <a:ln/>
        </p:spPr>
        <p:txBody>
          <a:bodyPr/>
          <a:lstStyle>
            <a:lvl1pPr>
              <a:defRPr/>
            </a:lvl1pPr>
          </a:lstStyle>
          <a:p>
            <a:fld id="{94623DCE-F71A-48D9-A54E-BFEE3BAC428C}" type="slidenum">
              <a:rPr lang="en-US" altLang="en-US"/>
              <a:pPr/>
              <a:t>‹#›</a:t>
            </a:fld>
            <a:endParaRPr lang="en-US" altLang="en-US"/>
          </a:p>
        </p:txBody>
      </p:sp>
    </p:spTree>
    <p:extLst>
      <p:ext uri="{BB962C8B-B14F-4D97-AF65-F5344CB8AC3E}">
        <p14:creationId xmlns:p14="http://schemas.microsoft.com/office/powerpoint/2010/main" val="402389212"/>
      </p:ext>
    </p:extLst>
  </p:cSld>
  <p:clrMapOvr>
    <a:masterClrMapping/>
  </p:clrMapOvr>
  <p:transition xmlns:p14="http://schemas.microsoft.com/office/powerpoint/2010/mai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p:cNvSpPr txBox="1">
            <a:spLocks noGrp="1" noChangeArrowheads="1"/>
          </p:cNvSpPr>
          <p:nvPr>
            <p:ph type="sldNum" sz="quarter" idx="10"/>
          </p:nvPr>
        </p:nvSpPr>
        <p:spPr>
          <a:ln/>
        </p:spPr>
        <p:txBody>
          <a:bodyPr/>
          <a:lstStyle>
            <a:lvl1pPr>
              <a:defRPr/>
            </a:lvl1pPr>
          </a:lstStyle>
          <a:p>
            <a:fld id="{2CB081F6-EFF4-4791-A5E9-E51A54625239}" type="slidenum">
              <a:rPr lang="en-US" altLang="en-US"/>
              <a:pPr/>
              <a:t>‹#›</a:t>
            </a:fld>
            <a:endParaRPr lang="en-US" altLang="en-US"/>
          </a:p>
        </p:txBody>
      </p:sp>
    </p:spTree>
    <p:extLst>
      <p:ext uri="{BB962C8B-B14F-4D97-AF65-F5344CB8AC3E}">
        <p14:creationId xmlns:p14="http://schemas.microsoft.com/office/powerpoint/2010/main" val="2559119978"/>
      </p:ext>
    </p:extLst>
  </p:cSld>
  <p:clrMapOvr>
    <a:masterClrMapping/>
  </p:clrMapOvr>
  <p:transition xmlns:p14="http://schemas.microsoft.com/office/powerpoint/2010/main"/>
</p:sldLayout>
</file>

<file path=ppt/slideLayouts/slideLayout6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3"/>
          <p:cNvSpPr txBox="1">
            <a:spLocks noGrp="1" noChangeArrowheads="1"/>
          </p:cNvSpPr>
          <p:nvPr>
            <p:ph type="sldNum" sz="quarter" idx="10"/>
          </p:nvPr>
        </p:nvSpPr>
        <p:spPr>
          <a:ln/>
        </p:spPr>
        <p:txBody>
          <a:bodyPr/>
          <a:lstStyle>
            <a:lvl1pPr>
              <a:defRPr/>
            </a:lvl1pPr>
          </a:lstStyle>
          <a:p>
            <a:fld id="{601EE6F3-ED7C-47F6-81FA-97A80A5F80D2}" type="slidenum">
              <a:rPr lang="en-US" altLang="en-US"/>
              <a:pPr/>
              <a:t>‹#›</a:t>
            </a:fld>
            <a:endParaRPr lang="en-US" altLang="en-US"/>
          </a:p>
        </p:txBody>
      </p:sp>
    </p:spTree>
    <p:extLst>
      <p:ext uri="{BB962C8B-B14F-4D97-AF65-F5344CB8AC3E}">
        <p14:creationId xmlns:p14="http://schemas.microsoft.com/office/powerpoint/2010/main" val="464706569"/>
      </p:ext>
    </p:extLst>
  </p:cSld>
  <p:clrMapOvr>
    <a:masterClrMapping/>
  </p:clrMapOvr>
  <p:transition xmlns:p14="http://schemas.microsoft.com/office/powerpoint/2010/main"/>
</p:sldLayout>
</file>

<file path=ppt/slideLayouts/slideLayout6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p:cNvSpPr txBox="1">
            <a:spLocks noGrp="1" noChangeArrowheads="1"/>
          </p:cNvSpPr>
          <p:nvPr>
            <p:ph type="sldNum" sz="quarter" idx="10"/>
          </p:nvPr>
        </p:nvSpPr>
        <p:spPr>
          <a:ln/>
        </p:spPr>
        <p:txBody>
          <a:bodyPr/>
          <a:lstStyle>
            <a:lvl1pPr>
              <a:defRPr/>
            </a:lvl1pPr>
          </a:lstStyle>
          <a:p>
            <a:fld id="{08A24DC8-E24F-430B-B9B2-A1CC09422DBD}" type="slidenum">
              <a:rPr lang="en-US" altLang="en-US"/>
              <a:pPr/>
              <a:t>‹#›</a:t>
            </a:fld>
            <a:endParaRPr lang="en-US" altLang="en-US"/>
          </a:p>
        </p:txBody>
      </p:sp>
    </p:spTree>
    <p:extLst>
      <p:ext uri="{BB962C8B-B14F-4D97-AF65-F5344CB8AC3E}">
        <p14:creationId xmlns:p14="http://schemas.microsoft.com/office/powerpoint/2010/main" val="1949920253"/>
      </p:ext>
    </p:extLst>
  </p:cSld>
  <p:clrMapOvr>
    <a:masterClrMapping/>
  </p:clrMapOvr>
  <p:transition xmlns:p14="http://schemas.microsoft.com/office/powerpoint/2010/main"/>
</p:sldLayout>
</file>

<file path=ppt/slideLayouts/slideLayout6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fld id="{93057192-3FE4-46C6-B100-86537CFB0374}" type="slidenum">
              <a:rPr lang="en-US" altLang="en-US"/>
              <a:pPr/>
              <a:t>‹#›</a:t>
            </a:fld>
            <a:endParaRPr lang="en-US" altLang="en-US"/>
          </a:p>
        </p:txBody>
      </p:sp>
    </p:spTree>
    <p:extLst>
      <p:ext uri="{BB962C8B-B14F-4D97-AF65-F5344CB8AC3E}">
        <p14:creationId xmlns:p14="http://schemas.microsoft.com/office/powerpoint/2010/main" val="1162544142"/>
      </p:ext>
    </p:extLst>
  </p:cSld>
  <p:clrMapOvr>
    <a:masterClrMapping/>
  </p:clrMapOvr>
  <p:transition xmlns:p14="http://schemas.microsoft.com/office/powerpoint/2010/main"/>
</p:sldLayout>
</file>

<file path=ppt/slideLayouts/slideLayout6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149099E7-C44A-4702-8491-E88697DA657B}" type="slidenum">
              <a:rPr lang="en-US" altLang="en-US"/>
              <a:pPr/>
              <a:t>‹#›</a:t>
            </a:fld>
            <a:endParaRPr lang="en-US" altLang="en-US"/>
          </a:p>
        </p:txBody>
      </p:sp>
    </p:spTree>
    <p:extLst>
      <p:ext uri="{BB962C8B-B14F-4D97-AF65-F5344CB8AC3E}">
        <p14:creationId xmlns:p14="http://schemas.microsoft.com/office/powerpoint/2010/main" val="3690475280"/>
      </p:ext>
    </p:extLst>
  </p:cSld>
  <p:clrMapOvr>
    <a:masterClrMapping/>
  </p:clrMapOvr>
  <p:transition xmlns:p14="http://schemas.microsoft.com/office/powerpoint/2010/main"/>
</p:sldLayout>
</file>

<file path=ppt/slideLayouts/slideLayout6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Lucida Grand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F19AAF46-8AA7-4641-B33F-7C26A681AE01}" type="slidenum">
              <a:rPr lang="en-US" altLang="en-US"/>
              <a:pPr/>
              <a:t>‹#›</a:t>
            </a:fld>
            <a:endParaRPr lang="en-US" altLang="en-US"/>
          </a:p>
        </p:txBody>
      </p:sp>
    </p:spTree>
    <p:extLst>
      <p:ext uri="{BB962C8B-B14F-4D97-AF65-F5344CB8AC3E}">
        <p14:creationId xmlns:p14="http://schemas.microsoft.com/office/powerpoint/2010/main" val="2105122608"/>
      </p:ext>
    </p:extLst>
  </p:cSld>
  <p:clrMapOvr>
    <a:masterClrMapping/>
  </p:clrMapOvr>
  <p:transition xmlns:p14="http://schemas.microsoft.com/office/powerpoint/2010/main"/>
</p:sldLayout>
</file>

<file path=ppt/slideLayouts/slideLayout6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8CD4425E-AEBD-404F-89CA-1699D48F7C57}" type="slidenum">
              <a:rPr lang="en-US" altLang="en-US"/>
              <a:pPr/>
              <a:t>‹#›</a:t>
            </a:fld>
            <a:endParaRPr lang="en-US" altLang="en-US"/>
          </a:p>
        </p:txBody>
      </p:sp>
    </p:spTree>
    <p:extLst>
      <p:ext uri="{BB962C8B-B14F-4D97-AF65-F5344CB8AC3E}">
        <p14:creationId xmlns:p14="http://schemas.microsoft.com/office/powerpoint/2010/main" val="2122028064"/>
      </p:ext>
    </p:extLst>
  </p:cSld>
  <p:clrMapOvr>
    <a:masterClrMapping/>
  </p:clrMapOvr>
  <p:transition xmlns:p14="http://schemas.microsoft.com/office/powerpoint/2010/main"/>
</p:sldLayout>
</file>

<file path=ppt/slideLayouts/slideLayout6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9750" y="390525"/>
            <a:ext cx="2927350" cy="83185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47700" y="390525"/>
            <a:ext cx="8629650" cy="8318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2097FF03-1C5B-48A6-97FA-91C64A631307}" type="slidenum">
              <a:rPr lang="en-US" altLang="en-US"/>
              <a:pPr/>
              <a:t>‹#›</a:t>
            </a:fld>
            <a:endParaRPr lang="en-US" altLang="en-US"/>
          </a:p>
        </p:txBody>
      </p:sp>
    </p:spTree>
    <p:extLst>
      <p:ext uri="{BB962C8B-B14F-4D97-AF65-F5344CB8AC3E}">
        <p14:creationId xmlns:p14="http://schemas.microsoft.com/office/powerpoint/2010/main" val="773177426"/>
      </p:ext>
    </p:extLst>
  </p:cSld>
  <p:clrMapOvr>
    <a:masterClrMapping/>
  </p:clrMapOvr>
  <p:transition xmlns:p14="http://schemas.microsoft.com/office/powerpoint/2010/main"/>
</p:sldLayout>
</file>

<file path=ppt/slideLayouts/slideLayout6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Text Box 3"/>
          <p:cNvSpPr txBox="1">
            <a:spLocks noGrp="1" noChangeArrowheads="1"/>
          </p:cNvSpPr>
          <p:nvPr>
            <p:ph type="sldNum" sz="quarter" idx="10"/>
          </p:nvPr>
        </p:nvSpPr>
        <p:spPr>
          <a:ln/>
        </p:spPr>
        <p:txBody>
          <a:bodyPr/>
          <a:lstStyle>
            <a:lvl1pPr>
              <a:defRPr/>
            </a:lvl1pPr>
          </a:lstStyle>
          <a:p>
            <a:fld id="{4456DF02-EC12-4AE6-83FE-27A87CFB7628}" type="slidenum">
              <a:rPr lang="en-US" altLang="en-US"/>
              <a:pPr/>
              <a:t>‹#›</a:t>
            </a:fld>
            <a:endParaRPr lang="en-US" altLang="en-US"/>
          </a:p>
        </p:txBody>
      </p:sp>
    </p:spTree>
    <p:extLst>
      <p:ext uri="{BB962C8B-B14F-4D97-AF65-F5344CB8AC3E}">
        <p14:creationId xmlns:p14="http://schemas.microsoft.com/office/powerpoint/2010/main" val="1329362810"/>
      </p:ext>
    </p:extLst>
  </p:cSld>
  <p:clrMapOvr>
    <a:masterClrMapping/>
  </p:clrMapOvr>
  <p:transition xmlns:p14="http://schemas.microsoft.com/office/powerpoint/2010/main"/>
</p:sldLayout>
</file>

<file path=ppt/slideLayouts/slideLayout6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9EAB5F93-9A2C-46F4-9E05-F5D2AC7021C3}" type="slidenum">
              <a:rPr lang="en-US" altLang="en-US"/>
              <a:pPr/>
              <a:t>‹#›</a:t>
            </a:fld>
            <a:endParaRPr lang="en-US" altLang="en-US"/>
          </a:p>
        </p:txBody>
      </p:sp>
    </p:spTree>
    <p:extLst>
      <p:ext uri="{BB962C8B-B14F-4D97-AF65-F5344CB8AC3E}">
        <p14:creationId xmlns:p14="http://schemas.microsoft.com/office/powerpoint/2010/main" val="1965184380"/>
      </p:ext>
    </p:extLst>
  </p:cSld>
  <p:clrMapOvr>
    <a:masterClrMapping/>
  </p:clrMapOvr>
  <p:transition xmlns:p14="http://schemas.microsoft.com/office/powerpoint/2010/main"/>
</p:sldLayout>
</file>

<file path=ppt/slideLayouts/slideLayout6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fld id="{62E4FE53-6EFB-491D-A8AC-FE71F82DF6BA}" type="slidenum">
              <a:rPr lang="en-US" altLang="en-US"/>
              <a:pPr/>
              <a:t>‹#›</a:t>
            </a:fld>
            <a:endParaRPr lang="en-US" altLang="en-US"/>
          </a:p>
        </p:txBody>
      </p:sp>
    </p:spTree>
    <p:extLst>
      <p:ext uri="{BB962C8B-B14F-4D97-AF65-F5344CB8AC3E}">
        <p14:creationId xmlns:p14="http://schemas.microsoft.com/office/powerpoint/2010/main" val="281691969"/>
      </p:ext>
    </p:extLst>
  </p:cSld>
  <p:clrMapOvr>
    <a:masterClrMapping/>
  </p:clrMapOvr>
  <p:transition xmlns:p14="http://schemas.microsoft.com/office/powerpoint/2010/mai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fld id="{A5A6322B-DEF3-4C76-9F5F-62960DA0D139}" type="slidenum">
              <a:rPr lang="en-US" altLang="en-US"/>
              <a:pPr/>
              <a:t>‹#›</a:t>
            </a:fld>
            <a:endParaRPr lang="en-US" altLang="en-US"/>
          </a:p>
        </p:txBody>
      </p:sp>
    </p:spTree>
    <p:extLst>
      <p:ext uri="{BB962C8B-B14F-4D97-AF65-F5344CB8AC3E}">
        <p14:creationId xmlns:p14="http://schemas.microsoft.com/office/powerpoint/2010/main" val="3555162541"/>
      </p:ext>
    </p:extLst>
  </p:cSld>
  <p:clrMapOvr>
    <a:masterClrMapping/>
  </p:clrMapOvr>
  <p:transition xmlns:p14="http://schemas.microsoft.com/office/powerpoint/2010/main"/>
</p:sldLayout>
</file>

<file path=ppt/slideLayouts/slideLayout6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477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p:cNvSpPr txBox="1">
            <a:spLocks noGrp="1" noChangeArrowheads="1"/>
          </p:cNvSpPr>
          <p:nvPr>
            <p:ph type="sldNum" sz="quarter" idx="10"/>
          </p:nvPr>
        </p:nvSpPr>
        <p:spPr>
          <a:ln/>
        </p:spPr>
        <p:txBody>
          <a:bodyPr/>
          <a:lstStyle>
            <a:lvl1pPr>
              <a:defRPr/>
            </a:lvl1pPr>
          </a:lstStyle>
          <a:p>
            <a:fld id="{0D5FC33A-5C77-472D-A70D-BAB3D41E5847}" type="slidenum">
              <a:rPr lang="en-US" altLang="en-US"/>
              <a:pPr/>
              <a:t>‹#›</a:t>
            </a:fld>
            <a:endParaRPr lang="en-US" altLang="en-US"/>
          </a:p>
        </p:txBody>
      </p:sp>
    </p:spTree>
    <p:extLst>
      <p:ext uri="{BB962C8B-B14F-4D97-AF65-F5344CB8AC3E}">
        <p14:creationId xmlns:p14="http://schemas.microsoft.com/office/powerpoint/2010/main" val="81289097"/>
      </p:ext>
    </p:extLst>
  </p:cSld>
  <p:clrMapOvr>
    <a:masterClrMapping/>
  </p:clrMapOvr>
  <p:transition xmlns:p14="http://schemas.microsoft.com/office/powerpoint/2010/main"/>
</p:sldLayout>
</file>

<file path=ppt/slideLayouts/slideLayout6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3"/>
          <p:cNvSpPr txBox="1">
            <a:spLocks noGrp="1" noChangeArrowheads="1"/>
          </p:cNvSpPr>
          <p:nvPr>
            <p:ph type="sldNum" sz="quarter" idx="10"/>
          </p:nvPr>
        </p:nvSpPr>
        <p:spPr>
          <a:ln/>
        </p:spPr>
        <p:txBody>
          <a:bodyPr/>
          <a:lstStyle>
            <a:lvl1pPr>
              <a:defRPr/>
            </a:lvl1pPr>
          </a:lstStyle>
          <a:p>
            <a:fld id="{81F5ADFF-77AD-4758-9DF2-F55D94CA019B}" type="slidenum">
              <a:rPr lang="en-US" altLang="en-US"/>
              <a:pPr/>
              <a:t>‹#›</a:t>
            </a:fld>
            <a:endParaRPr lang="en-US" altLang="en-US"/>
          </a:p>
        </p:txBody>
      </p:sp>
    </p:spTree>
    <p:extLst>
      <p:ext uri="{BB962C8B-B14F-4D97-AF65-F5344CB8AC3E}">
        <p14:creationId xmlns:p14="http://schemas.microsoft.com/office/powerpoint/2010/main" val="1801775181"/>
      </p:ext>
    </p:extLst>
  </p:cSld>
  <p:clrMapOvr>
    <a:masterClrMapping/>
  </p:clrMapOvr>
  <p:transition xmlns:p14="http://schemas.microsoft.com/office/powerpoint/2010/main"/>
</p:sldLayout>
</file>

<file path=ppt/slideLayouts/slideLayout6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p:cNvSpPr txBox="1">
            <a:spLocks noGrp="1" noChangeArrowheads="1"/>
          </p:cNvSpPr>
          <p:nvPr>
            <p:ph type="sldNum" sz="quarter" idx="10"/>
          </p:nvPr>
        </p:nvSpPr>
        <p:spPr>
          <a:ln/>
        </p:spPr>
        <p:txBody>
          <a:bodyPr/>
          <a:lstStyle>
            <a:lvl1pPr>
              <a:defRPr/>
            </a:lvl1pPr>
          </a:lstStyle>
          <a:p>
            <a:fld id="{01B48A85-B761-4465-8C86-D9C26F015D00}" type="slidenum">
              <a:rPr lang="en-US" altLang="en-US"/>
              <a:pPr/>
              <a:t>‹#›</a:t>
            </a:fld>
            <a:endParaRPr lang="en-US" altLang="en-US"/>
          </a:p>
        </p:txBody>
      </p:sp>
    </p:spTree>
    <p:extLst>
      <p:ext uri="{BB962C8B-B14F-4D97-AF65-F5344CB8AC3E}">
        <p14:creationId xmlns:p14="http://schemas.microsoft.com/office/powerpoint/2010/main" val="3855744102"/>
      </p:ext>
    </p:extLst>
  </p:cSld>
  <p:clrMapOvr>
    <a:masterClrMapping/>
  </p:clrMapOvr>
  <p:transition xmlns:p14="http://schemas.microsoft.com/office/powerpoint/2010/main"/>
</p:sldLayout>
</file>

<file path=ppt/slideLayouts/slideLayout6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fld id="{25768DF2-BDAF-48D3-89EF-5A8FD9DB8BD3}" type="slidenum">
              <a:rPr lang="en-US" altLang="en-US"/>
              <a:pPr/>
              <a:t>‹#›</a:t>
            </a:fld>
            <a:endParaRPr lang="en-US" altLang="en-US"/>
          </a:p>
        </p:txBody>
      </p:sp>
    </p:spTree>
    <p:extLst>
      <p:ext uri="{BB962C8B-B14F-4D97-AF65-F5344CB8AC3E}">
        <p14:creationId xmlns:p14="http://schemas.microsoft.com/office/powerpoint/2010/main" val="1570593775"/>
      </p:ext>
    </p:extLst>
  </p:cSld>
  <p:clrMapOvr>
    <a:masterClrMapping/>
  </p:clrMapOvr>
  <p:transition xmlns:p14="http://schemas.microsoft.com/office/powerpoint/2010/main"/>
</p:sldLayout>
</file>

<file path=ppt/slideLayouts/slideLayout6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01364EBD-162F-49E5-A2B5-5DFF8D27FADE}" type="slidenum">
              <a:rPr lang="en-US" altLang="en-US"/>
              <a:pPr/>
              <a:t>‹#›</a:t>
            </a:fld>
            <a:endParaRPr lang="en-US" altLang="en-US"/>
          </a:p>
        </p:txBody>
      </p:sp>
    </p:spTree>
    <p:extLst>
      <p:ext uri="{BB962C8B-B14F-4D97-AF65-F5344CB8AC3E}">
        <p14:creationId xmlns:p14="http://schemas.microsoft.com/office/powerpoint/2010/main" val="2064110574"/>
      </p:ext>
    </p:extLst>
  </p:cSld>
  <p:clrMapOvr>
    <a:masterClrMapping/>
  </p:clrMapOvr>
  <p:transition xmlns:p14="http://schemas.microsoft.com/office/powerpoint/2010/main"/>
</p:sldLayout>
</file>

<file path=ppt/slideLayouts/slideLayout6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Lucida Grand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AFE3C0FF-5E6E-45B7-B120-F54B2BEC2DBC}" type="slidenum">
              <a:rPr lang="en-US" altLang="en-US"/>
              <a:pPr/>
              <a:t>‹#›</a:t>
            </a:fld>
            <a:endParaRPr lang="en-US" altLang="en-US"/>
          </a:p>
        </p:txBody>
      </p:sp>
    </p:spTree>
    <p:extLst>
      <p:ext uri="{BB962C8B-B14F-4D97-AF65-F5344CB8AC3E}">
        <p14:creationId xmlns:p14="http://schemas.microsoft.com/office/powerpoint/2010/main" val="2048179533"/>
      </p:ext>
    </p:extLst>
  </p:cSld>
  <p:clrMapOvr>
    <a:masterClrMapping/>
  </p:clrMapOvr>
  <p:transition xmlns:p14="http://schemas.microsoft.com/office/powerpoint/2010/main"/>
</p:sldLayout>
</file>

<file path=ppt/slideLayouts/slideLayout6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41B105D0-9023-4280-BCEA-C1E8D4A316EF}" type="slidenum">
              <a:rPr lang="en-US" altLang="en-US"/>
              <a:pPr/>
              <a:t>‹#›</a:t>
            </a:fld>
            <a:endParaRPr lang="en-US" altLang="en-US"/>
          </a:p>
        </p:txBody>
      </p:sp>
    </p:spTree>
    <p:extLst>
      <p:ext uri="{BB962C8B-B14F-4D97-AF65-F5344CB8AC3E}">
        <p14:creationId xmlns:p14="http://schemas.microsoft.com/office/powerpoint/2010/main" val="3845586724"/>
      </p:ext>
    </p:extLst>
  </p:cSld>
  <p:clrMapOvr>
    <a:masterClrMapping/>
  </p:clrMapOvr>
  <p:transition xmlns:p14="http://schemas.microsoft.com/office/powerpoint/2010/main"/>
</p:sldLayout>
</file>

<file path=ppt/slideLayouts/slideLayout6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9750" y="390525"/>
            <a:ext cx="2927350" cy="83185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47700" y="390525"/>
            <a:ext cx="8629650" cy="8318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28BC7E15-35C7-48C7-9E82-F23BAF1985C7}" type="slidenum">
              <a:rPr lang="en-US" altLang="en-US"/>
              <a:pPr/>
              <a:t>‹#›</a:t>
            </a:fld>
            <a:endParaRPr lang="en-US" altLang="en-US"/>
          </a:p>
        </p:txBody>
      </p:sp>
    </p:spTree>
    <p:extLst>
      <p:ext uri="{BB962C8B-B14F-4D97-AF65-F5344CB8AC3E}">
        <p14:creationId xmlns:p14="http://schemas.microsoft.com/office/powerpoint/2010/main" val="3072986646"/>
      </p:ext>
    </p:extLst>
  </p:cSld>
  <p:clrMapOvr>
    <a:masterClrMapping/>
  </p:clrMapOvr>
  <p:transition xmlns:p14="http://schemas.microsoft.com/office/powerpoint/2010/main"/>
</p:sldLayout>
</file>

<file path=ppt/slideLayouts/slideLayout6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Text Box 3"/>
          <p:cNvSpPr txBox="1">
            <a:spLocks noGrp="1" noChangeArrowheads="1"/>
          </p:cNvSpPr>
          <p:nvPr>
            <p:ph type="sldNum" sz="quarter" idx="10"/>
          </p:nvPr>
        </p:nvSpPr>
        <p:spPr>
          <a:ln/>
        </p:spPr>
        <p:txBody>
          <a:bodyPr/>
          <a:lstStyle>
            <a:lvl1pPr>
              <a:defRPr/>
            </a:lvl1pPr>
          </a:lstStyle>
          <a:p>
            <a:fld id="{9CC5D220-97DD-4695-AFBD-5DF88D73FDFC}" type="slidenum">
              <a:rPr lang="en-US" altLang="en-US"/>
              <a:pPr/>
              <a:t>‹#›</a:t>
            </a:fld>
            <a:endParaRPr lang="en-US" altLang="en-US"/>
          </a:p>
        </p:txBody>
      </p:sp>
    </p:spTree>
    <p:extLst>
      <p:ext uri="{BB962C8B-B14F-4D97-AF65-F5344CB8AC3E}">
        <p14:creationId xmlns:p14="http://schemas.microsoft.com/office/powerpoint/2010/main" val="2976417058"/>
      </p:ext>
    </p:extLst>
  </p:cSld>
  <p:clrMapOvr>
    <a:masterClrMapping/>
  </p:clrMapOvr>
  <p:transition xmlns:p14="http://schemas.microsoft.com/office/powerpoint/2010/main"/>
</p:sldLayout>
</file>

<file path=ppt/slideLayouts/slideLayout6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BFCAAD00-4F23-46AC-8FB2-9DAAAA5C8CEC}" type="slidenum">
              <a:rPr lang="en-US" altLang="en-US"/>
              <a:pPr/>
              <a:t>‹#›</a:t>
            </a:fld>
            <a:endParaRPr lang="en-US" altLang="en-US"/>
          </a:p>
        </p:txBody>
      </p:sp>
    </p:spTree>
    <p:extLst>
      <p:ext uri="{BB962C8B-B14F-4D97-AF65-F5344CB8AC3E}">
        <p14:creationId xmlns:p14="http://schemas.microsoft.com/office/powerpoint/2010/main" val="94878420"/>
      </p:ext>
    </p:extLst>
  </p:cSld>
  <p:clrMapOvr>
    <a:masterClrMapping/>
  </p:clrMapOvr>
  <p:transition xmlns:p14="http://schemas.microsoft.com/office/powerpoint/2010/mai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4F9EAE79-FAC8-48B6-A7F4-CE104AA7435F}" type="slidenum">
              <a:rPr lang="en-US" altLang="en-US"/>
              <a:pPr/>
              <a:t>‹#›</a:t>
            </a:fld>
            <a:endParaRPr lang="en-US" altLang="en-US"/>
          </a:p>
        </p:txBody>
      </p:sp>
    </p:spTree>
    <p:extLst>
      <p:ext uri="{BB962C8B-B14F-4D97-AF65-F5344CB8AC3E}">
        <p14:creationId xmlns:p14="http://schemas.microsoft.com/office/powerpoint/2010/main" val="43758430"/>
      </p:ext>
    </p:extLst>
  </p:cSld>
  <p:clrMapOvr>
    <a:masterClrMapping/>
  </p:clrMapOvr>
  <p:transition xmlns:p14="http://schemas.microsoft.com/office/powerpoint/2010/main"/>
</p:sldLayout>
</file>

<file path=ppt/slideLayouts/slideLayout6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fld id="{52A4D42D-9D29-4FFF-95FF-9ACC2DF41F85}" type="slidenum">
              <a:rPr lang="en-US" altLang="en-US"/>
              <a:pPr/>
              <a:t>‹#›</a:t>
            </a:fld>
            <a:endParaRPr lang="en-US" altLang="en-US"/>
          </a:p>
        </p:txBody>
      </p:sp>
    </p:spTree>
    <p:extLst>
      <p:ext uri="{BB962C8B-B14F-4D97-AF65-F5344CB8AC3E}">
        <p14:creationId xmlns:p14="http://schemas.microsoft.com/office/powerpoint/2010/main" val="1972294932"/>
      </p:ext>
    </p:extLst>
  </p:cSld>
  <p:clrMapOvr>
    <a:masterClrMapping/>
  </p:clrMapOvr>
  <p:transition xmlns:p14="http://schemas.microsoft.com/office/powerpoint/2010/main"/>
</p:sldLayout>
</file>

<file path=ppt/slideLayouts/slideLayout6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477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p:cNvSpPr txBox="1">
            <a:spLocks noGrp="1" noChangeArrowheads="1"/>
          </p:cNvSpPr>
          <p:nvPr>
            <p:ph type="sldNum" sz="quarter" idx="10"/>
          </p:nvPr>
        </p:nvSpPr>
        <p:spPr>
          <a:ln/>
        </p:spPr>
        <p:txBody>
          <a:bodyPr/>
          <a:lstStyle>
            <a:lvl1pPr>
              <a:defRPr/>
            </a:lvl1pPr>
          </a:lstStyle>
          <a:p>
            <a:fld id="{5F9DE399-6BED-417F-97B8-CCBA356894FD}" type="slidenum">
              <a:rPr lang="en-US" altLang="en-US"/>
              <a:pPr/>
              <a:t>‹#›</a:t>
            </a:fld>
            <a:endParaRPr lang="en-US" altLang="en-US"/>
          </a:p>
        </p:txBody>
      </p:sp>
    </p:spTree>
    <p:extLst>
      <p:ext uri="{BB962C8B-B14F-4D97-AF65-F5344CB8AC3E}">
        <p14:creationId xmlns:p14="http://schemas.microsoft.com/office/powerpoint/2010/main" val="1642859762"/>
      </p:ext>
    </p:extLst>
  </p:cSld>
  <p:clrMapOvr>
    <a:masterClrMapping/>
  </p:clrMapOvr>
  <p:transition xmlns:p14="http://schemas.microsoft.com/office/powerpoint/2010/main"/>
</p:sldLayout>
</file>

<file path=ppt/slideLayouts/slideLayout6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3"/>
          <p:cNvSpPr txBox="1">
            <a:spLocks noGrp="1" noChangeArrowheads="1"/>
          </p:cNvSpPr>
          <p:nvPr>
            <p:ph type="sldNum" sz="quarter" idx="10"/>
          </p:nvPr>
        </p:nvSpPr>
        <p:spPr>
          <a:ln/>
        </p:spPr>
        <p:txBody>
          <a:bodyPr/>
          <a:lstStyle>
            <a:lvl1pPr>
              <a:defRPr/>
            </a:lvl1pPr>
          </a:lstStyle>
          <a:p>
            <a:fld id="{ADF716E7-B2DA-4265-B8D9-92257DA8BAC2}" type="slidenum">
              <a:rPr lang="en-US" altLang="en-US"/>
              <a:pPr/>
              <a:t>‹#›</a:t>
            </a:fld>
            <a:endParaRPr lang="en-US" altLang="en-US"/>
          </a:p>
        </p:txBody>
      </p:sp>
    </p:spTree>
    <p:extLst>
      <p:ext uri="{BB962C8B-B14F-4D97-AF65-F5344CB8AC3E}">
        <p14:creationId xmlns:p14="http://schemas.microsoft.com/office/powerpoint/2010/main" val="3016011034"/>
      </p:ext>
    </p:extLst>
  </p:cSld>
  <p:clrMapOvr>
    <a:masterClrMapping/>
  </p:clrMapOvr>
  <p:transition xmlns:p14="http://schemas.microsoft.com/office/powerpoint/2010/main"/>
</p:sldLayout>
</file>

<file path=ppt/slideLayouts/slideLayout6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p:cNvSpPr txBox="1">
            <a:spLocks noGrp="1" noChangeArrowheads="1"/>
          </p:cNvSpPr>
          <p:nvPr>
            <p:ph type="sldNum" sz="quarter" idx="10"/>
          </p:nvPr>
        </p:nvSpPr>
        <p:spPr>
          <a:ln/>
        </p:spPr>
        <p:txBody>
          <a:bodyPr/>
          <a:lstStyle>
            <a:lvl1pPr>
              <a:defRPr/>
            </a:lvl1pPr>
          </a:lstStyle>
          <a:p>
            <a:fld id="{81452E01-C167-4F70-AD88-7804F9AC8564}" type="slidenum">
              <a:rPr lang="en-US" altLang="en-US"/>
              <a:pPr/>
              <a:t>‹#›</a:t>
            </a:fld>
            <a:endParaRPr lang="en-US" altLang="en-US"/>
          </a:p>
        </p:txBody>
      </p:sp>
    </p:spTree>
    <p:extLst>
      <p:ext uri="{BB962C8B-B14F-4D97-AF65-F5344CB8AC3E}">
        <p14:creationId xmlns:p14="http://schemas.microsoft.com/office/powerpoint/2010/main" val="3557584435"/>
      </p:ext>
    </p:extLst>
  </p:cSld>
  <p:clrMapOvr>
    <a:masterClrMapping/>
  </p:clrMapOvr>
  <p:transition xmlns:p14="http://schemas.microsoft.com/office/powerpoint/2010/main"/>
</p:sldLayout>
</file>

<file path=ppt/slideLayouts/slideLayout6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fld id="{DB706A5E-37EB-4109-9B4C-480AD25264BC}" type="slidenum">
              <a:rPr lang="en-US" altLang="en-US"/>
              <a:pPr/>
              <a:t>‹#›</a:t>
            </a:fld>
            <a:endParaRPr lang="en-US" altLang="en-US"/>
          </a:p>
        </p:txBody>
      </p:sp>
    </p:spTree>
    <p:extLst>
      <p:ext uri="{BB962C8B-B14F-4D97-AF65-F5344CB8AC3E}">
        <p14:creationId xmlns:p14="http://schemas.microsoft.com/office/powerpoint/2010/main" val="3144903062"/>
      </p:ext>
    </p:extLst>
  </p:cSld>
  <p:clrMapOvr>
    <a:masterClrMapping/>
  </p:clrMapOvr>
  <p:transition xmlns:p14="http://schemas.microsoft.com/office/powerpoint/2010/main"/>
</p:sldLayout>
</file>

<file path=ppt/slideLayouts/slideLayout6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7520C95F-6D2E-4B72-B978-C6345215252E}" type="slidenum">
              <a:rPr lang="en-US" altLang="en-US"/>
              <a:pPr/>
              <a:t>‹#›</a:t>
            </a:fld>
            <a:endParaRPr lang="en-US" altLang="en-US"/>
          </a:p>
        </p:txBody>
      </p:sp>
    </p:spTree>
    <p:extLst>
      <p:ext uri="{BB962C8B-B14F-4D97-AF65-F5344CB8AC3E}">
        <p14:creationId xmlns:p14="http://schemas.microsoft.com/office/powerpoint/2010/main" val="3010879190"/>
      </p:ext>
    </p:extLst>
  </p:cSld>
  <p:clrMapOvr>
    <a:masterClrMapping/>
  </p:clrMapOvr>
  <p:transition xmlns:p14="http://schemas.microsoft.com/office/powerpoint/2010/main"/>
</p:sldLayout>
</file>

<file path=ppt/slideLayouts/slideLayout6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Lucida Grand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6155545E-B5D6-4E26-B92C-410F824896EA}" type="slidenum">
              <a:rPr lang="en-US" altLang="en-US"/>
              <a:pPr/>
              <a:t>‹#›</a:t>
            </a:fld>
            <a:endParaRPr lang="en-US" altLang="en-US"/>
          </a:p>
        </p:txBody>
      </p:sp>
    </p:spTree>
    <p:extLst>
      <p:ext uri="{BB962C8B-B14F-4D97-AF65-F5344CB8AC3E}">
        <p14:creationId xmlns:p14="http://schemas.microsoft.com/office/powerpoint/2010/main" val="205743317"/>
      </p:ext>
    </p:extLst>
  </p:cSld>
  <p:clrMapOvr>
    <a:masterClrMapping/>
  </p:clrMapOvr>
  <p:transition xmlns:p14="http://schemas.microsoft.com/office/powerpoint/2010/main"/>
</p:sldLayout>
</file>

<file path=ppt/slideLayouts/slideLayout6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15CCDB33-CD22-42A6-9AA8-DAAF37E4B34E}" type="slidenum">
              <a:rPr lang="en-US" altLang="en-US"/>
              <a:pPr/>
              <a:t>‹#›</a:t>
            </a:fld>
            <a:endParaRPr lang="en-US" altLang="en-US"/>
          </a:p>
        </p:txBody>
      </p:sp>
    </p:spTree>
    <p:extLst>
      <p:ext uri="{BB962C8B-B14F-4D97-AF65-F5344CB8AC3E}">
        <p14:creationId xmlns:p14="http://schemas.microsoft.com/office/powerpoint/2010/main" val="804480681"/>
      </p:ext>
    </p:extLst>
  </p:cSld>
  <p:clrMapOvr>
    <a:masterClrMapping/>
  </p:clrMapOvr>
  <p:transition xmlns:p14="http://schemas.microsoft.com/office/powerpoint/2010/main"/>
</p:sldLayout>
</file>

<file path=ppt/slideLayouts/slideLayout6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9750" y="390525"/>
            <a:ext cx="2927350" cy="83185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47700" y="390525"/>
            <a:ext cx="8629650" cy="8318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0D82A373-5161-4F7B-8178-B5B31125356D}" type="slidenum">
              <a:rPr lang="en-US" altLang="en-US"/>
              <a:pPr/>
              <a:t>‹#›</a:t>
            </a:fld>
            <a:endParaRPr lang="en-US" altLang="en-US"/>
          </a:p>
        </p:txBody>
      </p:sp>
    </p:spTree>
    <p:extLst>
      <p:ext uri="{BB962C8B-B14F-4D97-AF65-F5344CB8AC3E}">
        <p14:creationId xmlns:p14="http://schemas.microsoft.com/office/powerpoint/2010/main" val="2421545915"/>
      </p:ext>
    </p:extLst>
  </p:cSld>
  <p:clrMapOvr>
    <a:masterClrMapping/>
  </p:clrMapOvr>
  <p:transition xmlns:p14="http://schemas.microsoft.com/office/powerpoint/2010/main"/>
</p:sldLayout>
</file>

<file path=ppt/slideLayouts/slideLayout6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Text Box 3"/>
          <p:cNvSpPr txBox="1">
            <a:spLocks noGrp="1" noChangeArrowheads="1"/>
          </p:cNvSpPr>
          <p:nvPr>
            <p:ph type="sldNum" sz="quarter" idx="10"/>
          </p:nvPr>
        </p:nvSpPr>
        <p:spPr>
          <a:ln/>
        </p:spPr>
        <p:txBody>
          <a:bodyPr/>
          <a:lstStyle>
            <a:lvl1pPr>
              <a:defRPr/>
            </a:lvl1pPr>
          </a:lstStyle>
          <a:p>
            <a:fld id="{7C15C64C-9C0D-412B-A91A-7C8AEAA0C791}" type="slidenum">
              <a:rPr lang="en-US" altLang="en-US"/>
              <a:pPr/>
              <a:t>‹#›</a:t>
            </a:fld>
            <a:endParaRPr lang="en-US" altLang="en-US"/>
          </a:p>
        </p:txBody>
      </p:sp>
    </p:spTree>
    <p:extLst>
      <p:ext uri="{BB962C8B-B14F-4D97-AF65-F5344CB8AC3E}">
        <p14:creationId xmlns:p14="http://schemas.microsoft.com/office/powerpoint/2010/main" val="4076737246"/>
      </p:ext>
    </p:extLst>
  </p:cSld>
  <p:clrMapOvr>
    <a:masterClrMapping/>
  </p:clrMapOvr>
  <p:transition xmlns:p14="http://schemas.microsoft.com/office/powerpoint/2010/mai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Lucida Grand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7E827885-B288-4053-88D1-6EFB70BA501C}" type="slidenum">
              <a:rPr lang="en-US" altLang="en-US"/>
              <a:pPr/>
              <a:t>‹#›</a:t>
            </a:fld>
            <a:endParaRPr lang="en-US" altLang="en-US"/>
          </a:p>
        </p:txBody>
      </p:sp>
    </p:spTree>
    <p:extLst>
      <p:ext uri="{BB962C8B-B14F-4D97-AF65-F5344CB8AC3E}">
        <p14:creationId xmlns:p14="http://schemas.microsoft.com/office/powerpoint/2010/main" val="3414682166"/>
      </p:ext>
    </p:extLst>
  </p:cSld>
  <p:clrMapOvr>
    <a:masterClrMapping/>
  </p:clrMapOvr>
  <p:transition xmlns:p14="http://schemas.microsoft.com/office/powerpoint/2010/main"/>
</p:sldLayout>
</file>

<file path=ppt/slideLayouts/slideLayout6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10F66A8D-BA05-4038-9E51-D23BAB72B4AB}" type="slidenum">
              <a:rPr lang="en-US" altLang="en-US"/>
              <a:pPr/>
              <a:t>‹#›</a:t>
            </a:fld>
            <a:endParaRPr lang="en-US" altLang="en-US"/>
          </a:p>
        </p:txBody>
      </p:sp>
    </p:spTree>
    <p:extLst>
      <p:ext uri="{BB962C8B-B14F-4D97-AF65-F5344CB8AC3E}">
        <p14:creationId xmlns:p14="http://schemas.microsoft.com/office/powerpoint/2010/main" val="4231034216"/>
      </p:ext>
    </p:extLst>
  </p:cSld>
  <p:clrMapOvr>
    <a:masterClrMapping/>
  </p:clrMapOvr>
  <p:transition xmlns:p14="http://schemas.microsoft.com/office/powerpoint/2010/main"/>
</p:sldLayout>
</file>

<file path=ppt/slideLayouts/slideLayout6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fld id="{A0DF272E-D7FD-4EB7-BB11-89A419341EDB}" type="slidenum">
              <a:rPr lang="en-US" altLang="en-US"/>
              <a:pPr/>
              <a:t>‹#›</a:t>
            </a:fld>
            <a:endParaRPr lang="en-US" altLang="en-US"/>
          </a:p>
        </p:txBody>
      </p:sp>
    </p:spTree>
    <p:extLst>
      <p:ext uri="{BB962C8B-B14F-4D97-AF65-F5344CB8AC3E}">
        <p14:creationId xmlns:p14="http://schemas.microsoft.com/office/powerpoint/2010/main" val="1290155034"/>
      </p:ext>
    </p:extLst>
  </p:cSld>
  <p:clrMapOvr>
    <a:masterClrMapping/>
  </p:clrMapOvr>
  <p:transition xmlns:p14="http://schemas.microsoft.com/office/powerpoint/2010/main"/>
</p:sldLayout>
</file>

<file path=ppt/slideLayouts/slideLayout6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477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p:cNvSpPr txBox="1">
            <a:spLocks noGrp="1" noChangeArrowheads="1"/>
          </p:cNvSpPr>
          <p:nvPr>
            <p:ph type="sldNum" sz="quarter" idx="10"/>
          </p:nvPr>
        </p:nvSpPr>
        <p:spPr>
          <a:ln/>
        </p:spPr>
        <p:txBody>
          <a:bodyPr/>
          <a:lstStyle>
            <a:lvl1pPr>
              <a:defRPr/>
            </a:lvl1pPr>
          </a:lstStyle>
          <a:p>
            <a:fld id="{87F57E43-19AF-4B39-A9F1-6E5281872ED5}" type="slidenum">
              <a:rPr lang="en-US" altLang="en-US"/>
              <a:pPr/>
              <a:t>‹#›</a:t>
            </a:fld>
            <a:endParaRPr lang="en-US" altLang="en-US"/>
          </a:p>
        </p:txBody>
      </p:sp>
    </p:spTree>
    <p:extLst>
      <p:ext uri="{BB962C8B-B14F-4D97-AF65-F5344CB8AC3E}">
        <p14:creationId xmlns:p14="http://schemas.microsoft.com/office/powerpoint/2010/main" val="3118624383"/>
      </p:ext>
    </p:extLst>
  </p:cSld>
  <p:clrMapOvr>
    <a:masterClrMapping/>
  </p:clrMapOvr>
  <p:transition xmlns:p14="http://schemas.microsoft.com/office/powerpoint/2010/main"/>
</p:sldLayout>
</file>

<file path=ppt/slideLayouts/slideLayout6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3"/>
          <p:cNvSpPr txBox="1">
            <a:spLocks noGrp="1" noChangeArrowheads="1"/>
          </p:cNvSpPr>
          <p:nvPr>
            <p:ph type="sldNum" sz="quarter" idx="10"/>
          </p:nvPr>
        </p:nvSpPr>
        <p:spPr>
          <a:ln/>
        </p:spPr>
        <p:txBody>
          <a:bodyPr/>
          <a:lstStyle>
            <a:lvl1pPr>
              <a:defRPr/>
            </a:lvl1pPr>
          </a:lstStyle>
          <a:p>
            <a:fld id="{7B37C505-D6A2-4C68-AD37-25BEA1C9E0C3}" type="slidenum">
              <a:rPr lang="en-US" altLang="en-US"/>
              <a:pPr/>
              <a:t>‹#›</a:t>
            </a:fld>
            <a:endParaRPr lang="en-US" altLang="en-US"/>
          </a:p>
        </p:txBody>
      </p:sp>
    </p:spTree>
    <p:extLst>
      <p:ext uri="{BB962C8B-B14F-4D97-AF65-F5344CB8AC3E}">
        <p14:creationId xmlns:p14="http://schemas.microsoft.com/office/powerpoint/2010/main" val="3378675333"/>
      </p:ext>
    </p:extLst>
  </p:cSld>
  <p:clrMapOvr>
    <a:masterClrMapping/>
  </p:clrMapOvr>
  <p:transition xmlns:p14="http://schemas.microsoft.com/office/powerpoint/2010/main"/>
</p:sldLayout>
</file>

<file path=ppt/slideLayouts/slideLayout6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p:cNvSpPr txBox="1">
            <a:spLocks noGrp="1" noChangeArrowheads="1"/>
          </p:cNvSpPr>
          <p:nvPr>
            <p:ph type="sldNum" sz="quarter" idx="10"/>
          </p:nvPr>
        </p:nvSpPr>
        <p:spPr>
          <a:ln/>
        </p:spPr>
        <p:txBody>
          <a:bodyPr/>
          <a:lstStyle>
            <a:lvl1pPr>
              <a:defRPr/>
            </a:lvl1pPr>
          </a:lstStyle>
          <a:p>
            <a:fld id="{1D5EE87B-DD67-4A55-96D6-49981CFA5868}" type="slidenum">
              <a:rPr lang="en-US" altLang="en-US"/>
              <a:pPr/>
              <a:t>‹#›</a:t>
            </a:fld>
            <a:endParaRPr lang="en-US" altLang="en-US"/>
          </a:p>
        </p:txBody>
      </p:sp>
    </p:spTree>
    <p:extLst>
      <p:ext uri="{BB962C8B-B14F-4D97-AF65-F5344CB8AC3E}">
        <p14:creationId xmlns:p14="http://schemas.microsoft.com/office/powerpoint/2010/main" val="1464534282"/>
      </p:ext>
    </p:extLst>
  </p:cSld>
  <p:clrMapOvr>
    <a:masterClrMapping/>
  </p:clrMapOvr>
  <p:transition xmlns:p14="http://schemas.microsoft.com/office/powerpoint/2010/main"/>
</p:sldLayout>
</file>

<file path=ppt/slideLayouts/slideLayout6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fld id="{799051B2-113D-406A-B48F-CA9493B5F728}" type="slidenum">
              <a:rPr lang="en-US" altLang="en-US"/>
              <a:pPr/>
              <a:t>‹#›</a:t>
            </a:fld>
            <a:endParaRPr lang="en-US" altLang="en-US"/>
          </a:p>
        </p:txBody>
      </p:sp>
    </p:spTree>
    <p:extLst>
      <p:ext uri="{BB962C8B-B14F-4D97-AF65-F5344CB8AC3E}">
        <p14:creationId xmlns:p14="http://schemas.microsoft.com/office/powerpoint/2010/main" val="356792664"/>
      </p:ext>
    </p:extLst>
  </p:cSld>
  <p:clrMapOvr>
    <a:masterClrMapping/>
  </p:clrMapOvr>
  <p:transition xmlns:p14="http://schemas.microsoft.com/office/powerpoint/2010/main"/>
</p:sldLayout>
</file>

<file path=ppt/slideLayouts/slideLayout6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9B63BD78-D884-46D8-A45A-6422056B3EF6}" type="slidenum">
              <a:rPr lang="en-US" altLang="en-US"/>
              <a:pPr/>
              <a:t>‹#›</a:t>
            </a:fld>
            <a:endParaRPr lang="en-US" altLang="en-US"/>
          </a:p>
        </p:txBody>
      </p:sp>
    </p:spTree>
    <p:extLst>
      <p:ext uri="{BB962C8B-B14F-4D97-AF65-F5344CB8AC3E}">
        <p14:creationId xmlns:p14="http://schemas.microsoft.com/office/powerpoint/2010/main" val="4281411825"/>
      </p:ext>
    </p:extLst>
  </p:cSld>
  <p:clrMapOvr>
    <a:masterClrMapping/>
  </p:clrMapOvr>
  <p:transition xmlns:p14="http://schemas.microsoft.com/office/powerpoint/2010/main"/>
</p:sldLayout>
</file>

<file path=ppt/slideLayouts/slideLayout6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Lucida Grand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41D87358-6935-4BC1-9CAC-A552EAB9E8BF}" type="slidenum">
              <a:rPr lang="en-US" altLang="en-US"/>
              <a:pPr/>
              <a:t>‹#›</a:t>
            </a:fld>
            <a:endParaRPr lang="en-US" altLang="en-US"/>
          </a:p>
        </p:txBody>
      </p:sp>
    </p:spTree>
    <p:extLst>
      <p:ext uri="{BB962C8B-B14F-4D97-AF65-F5344CB8AC3E}">
        <p14:creationId xmlns:p14="http://schemas.microsoft.com/office/powerpoint/2010/main" val="1059240826"/>
      </p:ext>
    </p:extLst>
  </p:cSld>
  <p:clrMapOvr>
    <a:masterClrMapping/>
  </p:clrMapOvr>
  <p:transition xmlns:p14="http://schemas.microsoft.com/office/powerpoint/2010/main"/>
</p:sldLayout>
</file>

<file path=ppt/slideLayouts/slideLayout6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CC7BDB05-9D26-4504-A1BB-0F65E2081E52}" type="slidenum">
              <a:rPr lang="en-US" altLang="en-US"/>
              <a:pPr/>
              <a:t>‹#›</a:t>
            </a:fld>
            <a:endParaRPr lang="en-US" altLang="en-US"/>
          </a:p>
        </p:txBody>
      </p:sp>
    </p:spTree>
    <p:extLst>
      <p:ext uri="{BB962C8B-B14F-4D97-AF65-F5344CB8AC3E}">
        <p14:creationId xmlns:p14="http://schemas.microsoft.com/office/powerpoint/2010/main" val="2301129606"/>
      </p:ext>
    </p:extLst>
  </p:cSld>
  <p:clrMapOvr>
    <a:masterClrMapping/>
  </p:clrMapOvr>
  <p:transition xmlns:p14="http://schemas.microsoft.com/office/powerpoint/2010/main"/>
</p:sldLayout>
</file>

<file path=ppt/slideLayouts/slideLayout6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9750" y="390525"/>
            <a:ext cx="2927350" cy="83185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47700" y="390525"/>
            <a:ext cx="8629650" cy="8318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35E5D604-8366-4F16-9FEA-F242A6DA884A}" type="slidenum">
              <a:rPr lang="en-US" altLang="en-US"/>
              <a:pPr/>
              <a:t>‹#›</a:t>
            </a:fld>
            <a:endParaRPr lang="en-US" altLang="en-US"/>
          </a:p>
        </p:txBody>
      </p:sp>
    </p:spTree>
    <p:extLst>
      <p:ext uri="{BB962C8B-B14F-4D97-AF65-F5344CB8AC3E}">
        <p14:creationId xmlns:p14="http://schemas.microsoft.com/office/powerpoint/2010/main" val="1888466280"/>
      </p:ext>
    </p:extLst>
  </p:cSld>
  <p:clrMapOvr>
    <a:masterClrMapping/>
  </p:clrMapOvr>
  <p:transition xmlns:p14="http://schemas.microsoft.com/office/powerpoint/2010/mai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C304E532-88E7-44D2-A05E-98D97E633729}" type="slidenum">
              <a:rPr lang="en-US" altLang="en-US"/>
              <a:pPr/>
              <a:t>‹#›</a:t>
            </a:fld>
            <a:endParaRPr lang="en-US" altLang="en-US"/>
          </a:p>
        </p:txBody>
      </p:sp>
    </p:spTree>
    <p:extLst>
      <p:ext uri="{BB962C8B-B14F-4D97-AF65-F5344CB8AC3E}">
        <p14:creationId xmlns:p14="http://schemas.microsoft.com/office/powerpoint/2010/main" val="2691383846"/>
      </p:ext>
    </p:extLst>
  </p:cSld>
  <p:clrMapOvr>
    <a:masterClrMapping/>
  </p:clrMapOvr>
  <p:transition xmlns:p14="http://schemas.microsoft.com/office/powerpoint/2010/main"/>
</p:sldLayout>
</file>

<file path=ppt/slideLayouts/slideLayout6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Text Box 3"/>
          <p:cNvSpPr txBox="1">
            <a:spLocks noGrp="1" noChangeArrowheads="1"/>
          </p:cNvSpPr>
          <p:nvPr>
            <p:ph type="sldNum" sz="quarter" idx="10"/>
          </p:nvPr>
        </p:nvSpPr>
        <p:spPr>
          <a:ln/>
        </p:spPr>
        <p:txBody>
          <a:bodyPr/>
          <a:lstStyle>
            <a:lvl1pPr>
              <a:defRPr/>
            </a:lvl1pPr>
          </a:lstStyle>
          <a:p>
            <a:fld id="{0132A458-6304-4F0E-B499-58C309681C8A}" type="slidenum">
              <a:rPr lang="en-US" altLang="en-US"/>
              <a:pPr/>
              <a:t>‹#›</a:t>
            </a:fld>
            <a:endParaRPr lang="en-US" altLang="en-US"/>
          </a:p>
        </p:txBody>
      </p:sp>
    </p:spTree>
    <p:extLst>
      <p:ext uri="{BB962C8B-B14F-4D97-AF65-F5344CB8AC3E}">
        <p14:creationId xmlns:p14="http://schemas.microsoft.com/office/powerpoint/2010/main" val="3438436666"/>
      </p:ext>
    </p:extLst>
  </p:cSld>
  <p:clrMapOvr>
    <a:masterClrMapping/>
  </p:clrMapOvr>
  <p:transition xmlns:p14="http://schemas.microsoft.com/office/powerpoint/2010/main"/>
</p:sldLayout>
</file>

<file path=ppt/slideLayouts/slideLayout6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7E1A7A94-5AF3-4A8A-ADA9-685BBC1D3944}" type="slidenum">
              <a:rPr lang="en-US" altLang="en-US"/>
              <a:pPr/>
              <a:t>‹#›</a:t>
            </a:fld>
            <a:endParaRPr lang="en-US" altLang="en-US"/>
          </a:p>
        </p:txBody>
      </p:sp>
    </p:spTree>
    <p:extLst>
      <p:ext uri="{BB962C8B-B14F-4D97-AF65-F5344CB8AC3E}">
        <p14:creationId xmlns:p14="http://schemas.microsoft.com/office/powerpoint/2010/main" val="3976144208"/>
      </p:ext>
    </p:extLst>
  </p:cSld>
  <p:clrMapOvr>
    <a:masterClrMapping/>
  </p:clrMapOvr>
  <p:transition xmlns:p14="http://schemas.microsoft.com/office/powerpoint/2010/main"/>
</p:sldLayout>
</file>

<file path=ppt/slideLayouts/slideLayout6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fld id="{8C7ACEF3-110D-4E81-BF64-5A658650487F}" type="slidenum">
              <a:rPr lang="en-US" altLang="en-US"/>
              <a:pPr/>
              <a:t>‹#›</a:t>
            </a:fld>
            <a:endParaRPr lang="en-US" altLang="en-US"/>
          </a:p>
        </p:txBody>
      </p:sp>
    </p:spTree>
    <p:extLst>
      <p:ext uri="{BB962C8B-B14F-4D97-AF65-F5344CB8AC3E}">
        <p14:creationId xmlns:p14="http://schemas.microsoft.com/office/powerpoint/2010/main" val="3445563956"/>
      </p:ext>
    </p:extLst>
  </p:cSld>
  <p:clrMapOvr>
    <a:masterClrMapping/>
  </p:clrMapOvr>
  <p:transition xmlns:p14="http://schemas.microsoft.com/office/powerpoint/2010/main"/>
</p:sldLayout>
</file>

<file path=ppt/slideLayouts/slideLayout6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477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p:cNvSpPr txBox="1">
            <a:spLocks noGrp="1" noChangeArrowheads="1"/>
          </p:cNvSpPr>
          <p:nvPr>
            <p:ph type="sldNum" sz="quarter" idx="10"/>
          </p:nvPr>
        </p:nvSpPr>
        <p:spPr>
          <a:ln/>
        </p:spPr>
        <p:txBody>
          <a:bodyPr/>
          <a:lstStyle>
            <a:lvl1pPr>
              <a:defRPr/>
            </a:lvl1pPr>
          </a:lstStyle>
          <a:p>
            <a:fld id="{F82B4A3C-CF18-46AB-B40F-A5AF6223B199}" type="slidenum">
              <a:rPr lang="en-US" altLang="en-US"/>
              <a:pPr/>
              <a:t>‹#›</a:t>
            </a:fld>
            <a:endParaRPr lang="en-US" altLang="en-US"/>
          </a:p>
        </p:txBody>
      </p:sp>
    </p:spTree>
    <p:extLst>
      <p:ext uri="{BB962C8B-B14F-4D97-AF65-F5344CB8AC3E}">
        <p14:creationId xmlns:p14="http://schemas.microsoft.com/office/powerpoint/2010/main" val="3698597605"/>
      </p:ext>
    </p:extLst>
  </p:cSld>
  <p:clrMapOvr>
    <a:masterClrMapping/>
  </p:clrMapOvr>
  <p:transition xmlns:p14="http://schemas.microsoft.com/office/powerpoint/2010/main"/>
</p:sldLayout>
</file>

<file path=ppt/slideLayouts/slideLayout6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3"/>
          <p:cNvSpPr txBox="1">
            <a:spLocks noGrp="1" noChangeArrowheads="1"/>
          </p:cNvSpPr>
          <p:nvPr>
            <p:ph type="sldNum" sz="quarter" idx="10"/>
          </p:nvPr>
        </p:nvSpPr>
        <p:spPr>
          <a:ln/>
        </p:spPr>
        <p:txBody>
          <a:bodyPr/>
          <a:lstStyle>
            <a:lvl1pPr>
              <a:defRPr/>
            </a:lvl1pPr>
          </a:lstStyle>
          <a:p>
            <a:fld id="{7B5FCF6D-82D0-4B7D-BB47-D0FB6BD39E20}" type="slidenum">
              <a:rPr lang="en-US" altLang="en-US"/>
              <a:pPr/>
              <a:t>‹#›</a:t>
            </a:fld>
            <a:endParaRPr lang="en-US" altLang="en-US"/>
          </a:p>
        </p:txBody>
      </p:sp>
    </p:spTree>
    <p:extLst>
      <p:ext uri="{BB962C8B-B14F-4D97-AF65-F5344CB8AC3E}">
        <p14:creationId xmlns:p14="http://schemas.microsoft.com/office/powerpoint/2010/main" val="2640617177"/>
      </p:ext>
    </p:extLst>
  </p:cSld>
  <p:clrMapOvr>
    <a:masterClrMapping/>
  </p:clrMapOvr>
  <p:transition xmlns:p14="http://schemas.microsoft.com/office/powerpoint/2010/main"/>
</p:sldLayout>
</file>

<file path=ppt/slideLayouts/slideLayout6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p:cNvSpPr txBox="1">
            <a:spLocks noGrp="1" noChangeArrowheads="1"/>
          </p:cNvSpPr>
          <p:nvPr>
            <p:ph type="sldNum" sz="quarter" idx="10"/>
          </p:nvPr>
        </p:nvSpPr>
        <p:spPr>
          <a:ln/>
        </p:spPr>
        <p:txBody>
          <a:bodyPr/>
          <a:lstStyle>
            <a:lvl1pPr>
              <a:defRPr/>
            </a:lvl1pPr>
          </a:lstStyle>
          <a:p>
            <a:fld id="{530BAF37-A78C-411C-9207-20F78AD15EDD}" type="slidenum">
              <a:rPr lang="en-US" altLang="en-US"/>
              <a:pPr/>
              <a:t>‹#›</a:t>
            </a:fld>
            <a:endParaRPr lang="en-US" altLang="en-US"/>
          </a:p>
        </p:txBody>
      </p:sp>
    </p:spTree>
    <p:extLst>
      <p:ext uri="{BB962C8B-B14F-4D97-AF65-F5344CB8AC3E}">
        <p14:creationId xmlns:p14="http://schemas.microsoft.com/office/powerpoint/2010/main" val="3868960354"/>
      </p:ext>
    </p:extLst>
  </p:cSld>
  <p:clrMapOvr>
    <a:masterClrMapping/>
  </p:clrMapOvr>
  <p:transition xmlns:p14="http://schemas.microsoft.com/office/powerpoint/2010/main"/>
</p:sldLayout>
</file>

<file path=ppt/slideLayouts/slideLayout6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fld id="{3CB01AFE-A14F-41A4-923D-0C9D6EE58507}" type="slidenum">
              <a:rPr lang="en-US" altLang="en-US"/>
              <a:pPr/>
              <a:t>‹#›</a:t>
            </a:fld>
            <a:endParaRPr lang="en-US" altLang="en-US"/>
          </a:p>
        </p:txBody>
      </p:sp>
    </p:spTree>
    <p:extLst>
      <p:ext uri="{BB962C8B-B14F-4D97-AF65-F5344CB8AC3E}">
        <p14:creationId xmlns:p14="http://schemas.microsoft.com/office/powerpoint/2010/main" val="4129019120"/>
      </p:ext>
    </p:extLst>
  </p:cSld>
  <p:clrMapOvr>
    <a:masterClrMapping/>
  </p:clrMapOvr>
  <p:transition xmlns:p14="http://schemas.microsoft.com/office/powerpoint/2010/main"/>
</p:sldLayout>
</file>

<file path=ppt/slideLayouts/slideLayout6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AADEEE41-3DEE-411F-8C6C-C6D37C51519E}" type="slidenum">
              <a:rPr lang="en-US" altLang="en-US"/>
              <a:pPr/>
              <a:t>‹#›</a:t>
            </a:fld>
            <a:endParaRPr lang="en-US" altLang="en-US"/>
          </a:p>
        </p:txBody>
      </p:sp>
    </p:spTree>
    <p:extLst>
      <p:ext uri="{BB962C8B-B14F-4D97-AF65-F5344CB8AC3E}">
        <p14:creationId xmlns:p14="http://schemas.microsoft.com/office/powerpoint/2010/main" val="1044321515"/>
      </p:ext>
    </p:extLst>
  </p:cSld>
  <p:clrMapOvr>
    <a:masterClrMapping/>
  </p:clrMapOvr>
  <p:transition xmlns:p14="http://schemas.microsoft.com/office/powerpoint/2010/main"/>
</p:sldLayout>
</file>

<file path=ppt/slideLayouts/slideLayout6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Lucida Grand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ECA583E5-3880-43CE-8D97-EAF4F6A81B95}" type="slidenum">
              <a:rPr lang="en-US" altLang="en-US"/>
              <a:pPr/>
              <a:t>‹#›</a:t>
            </a:fld>
            <a:endParaRPr lang="en-US" altLang="en-US"/>
          </a:p>
        </p:txBody>
      </p:sp>
    </p:spTree>
    <p:extLst>
      <p:ext uri="{BB962C8B-B14F-4D97-AF65-F5344CB8AC3E}">
        <p14:creationId xmlns:p14="http://schemas.microsoft.com/office/powerpoint/2010/main" val="3073582105"/>
      </p:ext>
    </p:extLst>
  </p:cSld>
  <p:clrMapOvr>
    <a:masterClrMapping/>
  </p:clrMapOvr>
  <p:transition xmlns:p14="http://schemas.microsoft.com/office/powerpoint/2010/main"/>
</p:sldLayout>
</file>

<file path=ppt/slideLayouts/slideLayout6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2B7E7D91-1596-4F2E-A476-9B771FEE6A2C}" type="slidenum">
              <a:rPr lang="en-US" altLang="en-US"/>
              <a:pPr/>
              <a:t>‹#›</a:t>
            </a:fld>
            <a:endParaRPr lang="en-US" altLang="en-US"/>
          </a:p>
        </p:txBody>
      </p:sp>
    </p:spTree>
    <p:extLst>
      <p:ext uri="{BB962C8B-B14F-4D97-AF65-F5344CB8AC3E}">
        <p14:creationId xmlns:p14="http://schemas.microsoft.com/office/powerpoint/2010/main" val="1022302401"/>
      </p:ext>
    </p:extLst>
  </p:cSld>
  <p:clrMapOvr>
    <a:masterClrMapping/>
  </p:clrMapOvr>
  <p:transition xmlns:p14="http://schemas.microsoft.com/office/powerpoint/2010/mai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9750" y="390525"/>
            <a:ext cx="2927350" cy="83185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47700" y="390525"/>
            <a:ext cx="8629650" cy="8318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DCFEFFDC-8BBD-4D35-8B95-7F0A6DD966A9}" type="slidenum">
              <a:rPr lang="en-US" altLang="en-US"/>
              <a:pPr/>
              <a:t>‹#›</a:t>
            </a:fld>
            <a:endParaRPr lang="en-US" altLang="en-US"/>
          </a:p>
        </p:txBody>
      </p:sp>
    </p:spTree>
    <p:extLst>
      <p:ext uri="{BB962C8B-B14F-4D97-AF65-F5344CB8AC3E}">
        <p14:creationId xmlns:p14="http://schemas.microsoft.com/office/powerpoint/2010/main" val="702813635"/>
      </p:ext>
    </p:extLst>
  </p:cSld>
  <p:clrMapOvr>
    <a:masterClrMapping/>
  </p:clrMapOvr>
  <p:transition xmlns:p14="http://schemas.microsoft.com/office/powerpoint/2010/main"/>
</p:sldLayout>
</file>

<file path=ppt/slideLayouts/slideLayout6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9750" y="390525"/>
            <a:ext cx="2927350" cy="83185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47700" y="390525"/>
            <a:ext cx="8629650" cy="8318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A850905B-FAEE-431B-901B-98052C131CEE}" type="slidenum">
              <a:rPr lang="en-US" altLang="en-US"/>
              <a:pPr/>
              <a:t>‹#›</a:t>
            </a:fld>
            <a:endParaRPr lang="en-US" altLang="en-US"/>
          </a:p>
        </p:txBody>
      </p:sp>
    </p:spTree>
    <p:extLst>
      <p:ext uri="{BB962C8B-B14F-4D97-AF65-F5344CB8AC3E}">
        <p14:creationId xmlns:p14="http://schemas.microsoft.com/office/powerpoint/2010/main" val="451592961"/>
      </p:ext>
    </p:extLst>
  </p:cSld>
  <p:clrMapOvr>
    <a:masterClrMapping/>
  </p:clrMapOvr>
  <p:transition xmlns:p14="http://schemas.microsoft.com/office/powerpoint/2010/main"/>
</p:sldLayout>
</file>

<file path=ppt/slideLayouts/slideLayout6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Text Box 3"/>
          <p:cNvSpPr txBox="1">
            <a:spLocks noGrp="1" noChangeArrowheads="1"/>
          </p:cNvSpPr>
          <p:nvPr>
            <p:ph type="sldNum" sz="quarter" idx="10"/>
          </p:nvPr>
        </p:nvSpPr>
        <p:spPr>
          <a:ln/>
        </p:spPr>
        <p:txBody>
          <a:bodyPr/>
          <a:lstStyle>
            <a:lvl1pPr>
              <a:defRPr/>
            </a:lvl1pPr>
          </a:lstStyle>
          <a:p>
            <a:fld id="{5E2C166F-8B26-4D5A-9ECE-67B4FB579522}" type="slidenum">
              <a:rPr lang="en-US" altLang="en-US"/>
              <a:pPr/>
              <a:t>‹#›</a:t>
            </a:fld>
            <a:endParaRPr lang="en-US" altLang="en-US"/>
          </a:p>
        </p:txBody>
      </p:sp>
    </p:spTree>
    <p:extLst>
      <p:ext uri="{BB962C8B-B14F-4D97-AF65-F5344CB8AC3E}">
        <p14:creationId xmlns:p14="http://schemas.microsoft.com/office/powerpoint/2010/main" val="1977705038"/>
      </p:ext>
    </p:extLst>
  </p:cSld>
  <p:clrMapOvr>
    <a:masterClrMapping/>
  </p:clrMapOvr>
  <p:transition xmlns:p14="http://schemas.microsoft.com/office/powerpoint/2010/main"/>
</p:sldLayout>
</file>

<file path=ppt/slideLayouts/slideLayout6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423182C0-9DE0-4E12-B0AD-933F7EFAB4A3}" type="slidenum">
              <a:rPr lang="en-US" altLang="en-US"/>
              <a:pPr/>
              <a:t>‹#›</a:t>
            </a:fld>
            <a:endParaRPr lang="en-US" altLang="en-US"/>
          </a:p>
        </p:txBody>
      </p:sp>
    </p:spTree>
    <p:extLst>
      <p:ext uri="{BB962C8B-B14F-4D97-AF65-F5344CB8AC3E}">
        <p14:creationId xmlns:p14="http://schemas.microsoft.com/office/powerpoint/2010/main" val="2614452834"/>
      </p:ext>
    </p:extLst>
  </p:cSld>
  <p:clrMapOvr>
    <a:masterClrMapping/>
  </p:clrMapOvr>
  <p:transition xmlns:p14="http://schemas.microsoft.com/office/powerpoint/2010/main"/>
</p:sldLayout>
</file>

<file path=ppt/slideLayouts/slideLayout6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fld id="{4EBA7B00-1E91-484E-B2BA-30A2BF849B46}" type="slidenum">
              <a:rPr lang="en-US" altLang="en-US"/>
              <a:pPr/>
              <a:t>‹#›</a:t>
            </a:fld>
            <a:endParaRPr lang="en-US" altLang="en-US"/>
          </a:p>
        </p:txBody>
      </p:sp>
    </p:spTree>
    <p:extLst>
      <p:ext uri="{BB962C8B-B14F-4D97-AF65-F5344CB8AC3E}">
        <p14:creationId xmlns:p14="http://schemas.microsoft.com/office/powerpoint/2010/main" val="36949374"/>
      </p:ext>
    </p:extLst>
  </p:cSld>
  <p:clrMapOvr>
    <a:masterClrMapping/>
  </p:clrMapOvr>
  <p:transition xmlns:p14="http://schemas.microsoft.com/office/powerpoint/2010/main"/>
</p:sldLayout>
</file>

<file path=ppt/slideLayouts/slideLayout6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477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p:cNvSpPr txBox="1">
            <a:spLocks noGrp="1" noChangeArrowheads="1"/>
          </p:cNvSpPr>
          <p:nvPr>
            <p:ph type="sldNum" sz="quarter" idx="10"/>
          </p:nvPr>
        </p:nvSpPr>
        <p:spPr>
          <a:ln/>
        </p:spPr>
        <p:txBody>
          <a:bodyPr/>
          <a:lstStyle>
            <a:lvl1pPr>
              <a:defRPr/>
            </a:lvl1pPr>
          </a:lstStyle>
          <a:p>
            <a:fld id="{C7DE6216-6772-498B-AD0B-32FC6389D12E}" type="slidenum">
              <a:rPr lang="en-US" altLang="en-US"/>
              <a:pPr/>
              <a:t>‹#›</a:t>
            </a:fld>
            <a:endParaRPr lang="en-US" altLang="en-US"/>
          </a:p>
        </p:txBody>
      </p:sp>
    </p:spTree>
    <p:extLst>
      <p:ext uri="{BB962C8B-B14F-4D97-AF65-F5344CB8AC3E}">
        <p14:creationId xmlns:p14="http://schemas.microsoft.com/office/powerpoint/2010/main" val="3453470474"/>
      </p:ext>
    </p:extLst>
  </p:cSld>
  <p:clrMapOvr>
    <a:masterClrMapping/>
  </p:clrMapOvr>
  <p:transition xmlns:p14="http://schemas.microsoft.com/office/powerpoint/2010/main"/>
</p:sldLayout>
</file>

<file path=ppt/slideLayouts/slideLayout6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3"/>
          <p:cNvSpPr txBox="1">
            <a:spLocks noGrp="1" noChangeArrowheads="1"/>
          </p:cNvSpPr>
          <p:nvPr>
            <p:ph type="sldNum" sz="quarter" idx="10"/>
          </p:nvPr>
        </p:nvSpPr>
        <p:spPr>
          <a:ln/>
        </p:spPr>
        <p:txBody>
          <a:bodyPr/>
          <a:lstStyle>
            <a:lvl1pPr>
              <a:defRPr/>
            </a:lvl1pPr>
          </a:lstStyle>
          <a:p>
            <a:fld id="{E1EE64A1-C970-4271-AFBF-1C450ACAF313}" type="slidenum">
              <a:rPr lang="en-US" altLang="en-US"/>
              <a:pPr/>
              <a:t>‹#›</a:t>
            </a:fld>
            <a:endParaRPr lang="en-US" altLang="en-US"/>
          </a:p>
        </p:txBody>
      </p:sp>
    </p:spTree>
    <p:extLst>
      <p:ext uri="{BB962C8B-B14F-4D97-AF65-F5344CB8AC3E}">
        <p14:creationId xmlns:p14="http://schemas.microsoft.com/office/powerpoint/2010/main" val="107930217"/>
      </p:ext>
    </p:extLst>
  </p:cSld>
  <p:clrMapOvr>
    <a:masterClrMapping/>
  </p:clrMapOvr>
  <p:transition xmlns:p14="http://schemas.microsoft.com/office/powerpoint/2010/main"/>
</p:sldLayout>
</file>

<file path=ppt/slideLayouts/slideLayout6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p:cNvSpPr txBox="1">
            <a:spLocks noGrp="1" noChangeArrowheads="1"/>
          </p:cNvSpPr>
          <p:nvPr>
            <p:ph type="sldNum" sz="quarter" idx="10"/>
          </p:nvPr>
        </p:nvSpPr>
        <p:spPr>
          <a:ln/>
        </p:spPr>
        <p:txBody>
          <a:bodyPr/>
          <a:lstStyle>
            <a:lvl1pPr>
              <a:defRPr/>
            </a:lvl1pPr>
          </a:lstStyle>
          <a:p>
            <a:fld id="{60FB2D12-514C-4DCF-AEE5-04F03E9EA0A6}" type="slidenum">
              <a:rPr lang="en-US" altLang="en-US"/>
              <a:pPr/>
              <a:t>‹#›</a:t>
            </a:fld>
            <a:endParaRPr lang="en-US" altLang="en-US"/>
          </a:p>
        </p:txBody>
      </p:sp>
    </p:spTree>
    <p:extLst>
      <p:ext uri="{BB962C8B-B14F-4D97-AF65-F5344CB8AC3E}">
        <p14:creationId xmlns:p14="http://schemas.microsoft.com/office/powerpoint/2010/main" val="533168590"/>
      </p:ext>
    </p:extLst>
  </p:cSld>
  <p:clrMapOvr>
    <a:masterClrMapping/>
  </p:clrMapOvr>
  <p:transition xmlns:p14="http://schemas.microsoft.com/office/powerpoint/2010/main"/>
</p:sldLayout>
</file>

<file path=ppt/slideLayouts/slideLayout6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fld id="{0B046F81-1C04-49B5-8255-ABC9DD39F330}" type="slidenum">
              <a:rPr lang="en-US" altLang="en-US"/>
              <a:pPr/>
              <a:t>‹#›</a:t>
            </a:fld>
            <a:endParaRPr lang="en-US" altLang="en-US"/>
          </a:p>
        </p:txBody>
      </p:sp>
    </p:spTree>
    <p:extLst>
      <p:ext uri="{BB962C8B-B14F-4D97-AF65-F5344CB8AC3E}">
        <p14:creationId xmlns:p14="http://schemas.microsoft.com/office/powerpoint/2010/main" val="3216078400"/>
      </p:ext>
    </p:extLst>
  </p:cSld>
  <p:clrMapOvr>
    <a:masterClrMapping/>
  </p:clrMapOvr>
  <p:transition xmlns:p14="http://schemas.microsoft.com/office/powerpoint/2010/main"/>
</p:sldLayout>
</file>

<file path=ppt/slideLayouts/slideLayout6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6D25290B-303B-4D8B-BAA8-3CBBFAC223E9}" type="slidenum">
              <a:rPr lang="en-US" altLang="en-US"/>
              <a:pPr/>
              <a:t>‹#›</a:t>
            </a:fld>
            <a:endParaRPr lang="en-US" altLang="en-US"/>
          </a:p>
        </p:txBody>
      </p:sp>
    </p:spTree>
    <p:extLst>
      <p:ext uri="{BB962C8B-B14F-4D97-AF65-F5344CB8AC3E}">
        <p14:creationId xmlns:p14="http://schemas.microsoft.com/office/powerpoint/2010/main" val="592035501"/>
      </p:ext>
    </p:extLst>
  </p:cSld>
  <p:clrMapOvr>
    <a:masterClrMapping/>
  </p:clrMapOvr>
  <p:transition xmlns:p14="http://schemas.microsoft.com/office/powerpoint/2010/main"/>
</p:sldLayout>
</file>

<file path=ppt/slideLayouts/slideLayout6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Lucida Grand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58EF76E3-7E9D-42C5-91F3-C3CB9097EE5C}" type="slidenum">
              <a:rPr lang="en-US" altLang="en-US"/>
              <a:pPr/>
              <a:t>‹#›</a:t>
            </a:fld>
            <a:endParaRPr lang="en-US" altLang="en-US"/>
          </a:p>
        </p:txBody>
      </p:sp>
    </p:spTree>
    <p:extLst>
      <p:ext uri="{BB962C8B-B14F-4D97-AF65-F5344CB8AC3E}">
        <p14:creationId xmlns:p14="http://schemas.microsoft.com/office/powerpoint/2010/main" val="1970766424"/>
      </p:ext>
    </p:extLst>
  </p:cSld>
  <p:clrMapOvr>
    <a:masterClrMapping/>
  </p:clrMapOvr>
  <p:transition xmlns:p14="http://schemas.microsoft.com/office/powerpoint/2010/mai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Text Box 3"/>
          <p:cNvSpPr txBox="1">
            <a:spLocks noGrp="1" noChangeArrowheads="1"/>
          </p:cNvSpPr>
          <p:nvPr>
            <p:ph type="sldNum" sz="quarter" idx="10"/>
          </p:nvPr>
        </p:nvSpPr>
        <p:spPr>
          <a:ln/>
        </p:spPr>
        <p:txBody>
          <a:bodyPr/>
          <a:lstStyle>
            <a:lvl1pPr>
              <a:defRPr/>
            </a:lvl1pPr>
          </a:lstStyle>
          <a:p>
            <a:fld id="{EC378951-5C0A-411D-90C3-503A898E9B3E}" type="slidenum">
              <a:rPr lang="en-US" altLang="en-US"/>
              <a:pPr/>
              <a:t>‹#›</a:t>
            </a:fld>
            <a:endParaRPr lang="en-US" altLang="en-US"/>
          </a:p>
        </p:txBody>
      </p:sp>
    </p:spTree>
    <p:extLst>
      <p:ext uri="{BB962C8B-B14F-4D97-AF65-F5344CB8AC3E}">
        <p14:creationId xmlns:p14="http://schemas.microsoft.com/office/powerpoint/2010/main" val="1950699616"/>
      </p:ext>
    </p:extLst>
  </p:cSld>
  <p:clrMapOvr>
    <a:masterClrMapping/>
  </p:clrMapOvr>
  <p:transition xmlns:p14="http://schemas.microsoft.com/office/powerpoint/2010/main"/>
</p:sldLayout>
</file>

<file path=ppt/slideLayouts/slideLayout6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90C71A97-7C01-49C7-A66C-573763101634}" type="slidenum">
              <a:rPr lang="en-US" altLang="en-US"/>
              <a:pPr/>
              <a:t>‹#›</a:t>
            </a:fld>
            <a:endParaRPr lang="en-US" altLang="en-US"/>
          </a:p>
        </p:txBody>
      </p:sp>
    </p:spTree>
    <p:extLst>
      <p:ext uri="{BB962C8B-B14F-4D97-AF65-F5344CB8AC3E}">
        <p14:creationId xmlns:p14="http://schemas.microsoft.com/office/powerpoint/2010/main" val="1647443637"/>
      </p:ext>
    </p:extLst>
  </p:cSld>
  <p:clrMapOvr>
    <a:masterClrMapping/>
  </p:clrMapOvr>
  <p:transition xmlns:p14="http://schemas.microsoft.com/office/powerpoint/2010/main"/>
</p:sldLayout>
</file>

<file path=ppt/slideLayouts/slideLayout6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9750" y="390525"/>
            <a:ext cx="2927350" cy="83185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47700" y="390525"/>
            <a:ext cx="8629650" cy="8318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CF21508C-0107-40A8-828E-403BBBDEA069}" type="slidenum">
              <a:rPr lang="en-US" altLang="en-US"/>
              <a:pPr/>
              <a:t>‹#›</a:t>
            </a:fld>
            <a:endParaRPr lang="en-US" altLang="en-US"/>
          </a:p>
        </p:txBody>
      </p:sp>
    </p:spTree>
    <p:extLst>
      <p:ext uri="{BB962C8B-B14F-4D97-AF65-F5344CB8AC3E}">
        <p14:creationId xmlns:p14="http://schemas.microsoft.com/office/powerpoint/2010/main" val="3529444178"/>
      </p:ext>
    </p:extLst>
  </p:cSld>
  <p:clrMapOvr>
    <a:masterClrMapping/>
  </p:clrMapOvr>
  <p:transition xmlns:p14="http://schemas.microsoft.com/office/powerpoint/2010/main"/>
</p:sldLayout>
</file>

<file path=ppt/slideLayouts/slideLayout6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Text Box 3"/>
          <p:cNvSpPr txBox="1">
            <a:spLocks noGrp="1" noChangeArrowheads="1"/>
          </p:cNvSpPr>
          <p:nvPr>
            <p:ph type="sldNum" sz="quarter" idx="10"/>
          </p:nvPr>
        </p:nvSpPr>
        <p:spPr>
          <a:ln/>
        </p:spPr>
        <p:txBody>
          <a:bodyPr/>
          <a:lstStyle>
            <a:lvl1pPr>
              <a:defRPr/>
            </a:lvl1pPr>
          </a:lstStyle>
          <a:p>
            <a:fld id="{026C9BC3-631B-4B0A-8335-6BD47D1468D6}" type="slidenum">
              <a:rPr lang="en-US" altLang="en-US"/>
              <a:pPr/>
              <a:t>‹#›</a:t>
            </a:fld>
            <a:endParaRPr lang="en-US" altLang="en-US"/>
          </a:p>
        </p:txBody>
      </p:sp>
    </p:spTree>
    <p:extLst>
      <p:ext uri="{BB962C8B-B14F-4D97-AF65-F5344CB8AC3E}">
        <p14:creationId xmlns:p14="http://schemas.microsoft.com/office/powerpoint/2010/main" val="116318025"/>
      </p:ext>
    </p:extLst>
  </p:cSld>
  <p:clrMapOvr>
    <a:masterClrMapping/>
  </p:clrMapOvr>
  <p:transition xmlns:p14="http://schemas.microsoft.com/office/powerpoint/2010/main"/>
</p:sldLayout>
</file>

<file path=ppt/slideLayouts/slideLayout6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6936E86E-C6BD-4128-8700-F619E76DCF3D}" type="slidenum">
              <a:rPr lang="en-US" altLang="en-US"/>
              <a:pPr/>
              <a:t>‹#›</a:t>
            </a:fld>
            <a:endParaRPr lang="en-US" altLang="en-US"/>
          </a:p>
        </p:txBody>
      </p:sp>
    </p:spTree>
    <p:extLst>
      <p:ext uri="{BB962C8B-B14F-4D97-AF65-F5344CB8AC3E}">
        <p14:creationId xmlns:p14="http://schemas.microsoft.com/office/powerpoint/2010/main" val="187083598"/>
      </p:ext>
    </p:extLst>
  </p:cSld>
  <p:clrMapOvr>
    <a:masterClrMapping/>
  </p:clrMapOvr>
  <p:transition xmlns:p14="http://schemas.microsoft.com/office/powerpoint/2010/main"/>
</p:sldLayout>
</file>

<file path=ppt/slideLayouts/slideLayout6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fld id="{B7B135A2-59D1-4497-9A41-F074D3C5D009}" type="slidenum">
              <a:rPr lang="en-US" altLang="en-US"/>
              <a:pPr/>
              <a:t>‹#›</a:t>
            </a:fld>
            <a:endParaRPr lang="en-US" altLang="en-US"/>
          </a:p>
        </p:txBody>
      </p:sp>
    </p:spTree>
    <p:extLst>
      <p:ext uri="{BB962C8B-B14F-4D97-AF65-F5344CB8AC3E}">
        <p14:creationId xmlns:p14="http://schemas.microsoft.com/office/powerpoint/2010/main" val="792938060"/>
      </p:ext>
    </p:extLst>
  </p:cSld>
  <p:clrMapOvr>
    <a:masterClrMapping/>
  </p:clrMapOvr>
  <p:transition xmlns:p14="http://schemas.microsoft.com/office/powerpoint/2010/main"/>
</p:sldLayout>
</file>

<file path=ppt/slideLayouts/slideLayout6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477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p:cNvSpPr txBox="1">
            <a:spLocks noGrp="1" noChangeArrowheads="1"/>
          </p:cNvSpPr>
          <p:nvPr>
            <p:ph type="sldNum" sz="quarter" idx="10"/>
          </p:nvPr>
        </p:nvSpPr>
        <p:spPr>
          <a:ln/>
        </p:spPr>
        <p:txBody>
          <a:bodyPr/>
          <a:lstStyle>
            <a:lvl1pPr>
              <a:defRPr/>
            </a:lvl1pPr>
          </a:lstStyle>
          <a:p>
            <a:fld id="{463A2B9E-24A0-41FA-811F-A24B49CC49D8}" type="slidenum">
              <a:rPr lang="en-US" altLang="en-US"/>
              <a:pPr/>
              <a:t>‹#›</a:t>
            </a:fld>
            <a:endParaRPr lang="en-US" altLang="en-US"/>
          </a:p>
        </p:txBody>
      </p:sp>
    </p:spTree>
    <p:extLst>
      <p:ext uri="{BB962C8B-B14F-4D97-AF65-F5344CB8AC3E}">
        <p14:creationId xmlns:p14="http://schemas.microsoft.com/office/powerpoint/2010/main" val="3634637910"/>
      </p:ext>
    </p:extLst>
  </p:cSld>
  <p:clrMapOvr>
    <a:masterClrMapping/>
  </p:clrMapOvr>
  <p:transition xmlns:p14="http://schemas.microsoft.com/office/powerpoint/2010/main"/>
</p:sldLayout>
</file>

<file path=ppt/slideLayouts/slideLayout6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3"/>
          <p:cNvSpPr txBox="1">
            <a:spLocks noGrp="1" noChangeArrowheads="1"/>
          </p:cNvSpPr>
          <p:nvPr>
            <p:ph type="sldNum" sz="quarter" idx="10"/>
          </p:nvPr>
        </p:nvSpPr>
        <p:spPr>
          <a:ln/>
        </p:spPr>
        <p:txBody>
          <a:bodyPr/>
          <a:lstStyle>
            <a:lvl1pPr>
              <a:defRPr/>
            </a:lvl1pPr>
          </a:lstStyle>
          <a:p>
            <a:fld id="{3421B6B0-3AEE-4913-9F7A-E41D78790666}" type="slidenum">
              <a:rPr lang="en-US" altLang="en-US"/>
              <a:pPr/>
              <a:t>‹#›</a:t>
            </a:fld>
            <a:endParaRPr lang="en-US" altLang="en-US"/>
          </a:p>
        </p:txBody>
      </p:sp>
    </p:spTree>
    <p:extLst>
      <p:ext uri="{BB962C8B-B14F-4D97-AF65-F5344CB8AC3E}">
        <p14:creationId xmlns:p14="http://schemas.microsoft.com/office/powerpoint/2010/main" val="4247906989"/>
      </p:ext>
    </p:extLst>
  </p:cSld>
  <p:clrMapOvr>
    <a:masterClrMapping/>
  </p:clrMapOvr>
  <p:transition xmlns:p14="http://schemas.microsoft.com/office/powerpoint/2010/main"/>
</p:sldLayout>
</file>

<file path=ppt/slideLayouts/slideLayout6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p:cNvSpPr txBox="1">
            <a:spLocks noGrp="1" noChangeArrowheads="1"/>
          </p:cNvSpPr>
          <p:nvPr>
            <p:ph type="sldNum" sz="quarter" idx="10"/>
          </p:nvPr>
        </p:nvSpPr>
        <p:spPr>
          <a:ln/>
        </p:spPr>
        <p:txBody>
          <a:bodyPr/>
          <a:lstStyle>
            <a:lvl1pPr>
              <a:defRPr/>
            </a:lvl1pPr>
          </a:lstStyle>
          <a:p>
            <a:fld id="{F7DC5D25-380C-479A-8CDC-83E6081C3BA1}" type="slidenum">
              <a:rPr lang="en-US" altLang="en-US"/>
              <a:pPr/>
              <a:t>‹#›</a:t>
            </a:fld>
            <a:endParaRPr lang="en-US" altLang="en-US"/>
          </a:p>
        </p:txBody>
      </p:sp>
    </p:spTree>
    <p:extLst>
      <p:ext uri="{BB962C8B-B14F-4D97-AF65-F5344CB8AC3E}">
        <p14:creationId xmlns:p14="http://schemas.microsoft.com/office/powerpoint/2010/main" val="2228171146"/>
      </p:ext>
    </p:extLst>
  </p:cSld>
  <p:clrMapOvr>
    <a:masterClrMapping/>
  </p:clrMapOvr>
  <p:transition xmlns:p14="http://schemas.microsoft.com/office/powerpoint/2010/main"/>
</p:sldLayout>
</file>

<file path=ppt/slideLayouts/slideLayout6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fld id="{8C698EAB-848D-4587-9135-76AAAC3D8DA3}" type="slidenum">
              <a:rPr lang="en-US" altLang="en-US"/>
              <a:pPr/>
              <a:t>‹#›</a:t>
            </a:fld>
            <a:endParaRPr lang="en-US" altLang="en-US"/>
          </a:p>
        </p:txBody>
      </p:sp>
    </p:spTree>
    <p:extLst>
      <p:ext uri="{BB962C8B-B14F-4D97-AF65-F5344CB8AC3E}">
        <p14:creationId xmlns:p14="http://schemas.microsoft.com/office/powerpoint/2010/main" val="3857591883"/>
      </p:ext>
    </p:extLst>
  </p:cSld>
  <p:clrMapOvr>
    <a:masterClrMapping/>
  </p:clrMapOvr>
  <p:transition xmlns:p14="http://schemas.microsoft.com/office/powerpoint/2010/main"/>
</p:sldLayout>
</file>

<file path=ppt/slideLayouts/slideLayout6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7A489199-D374-48F9-A5E7-61DA70CA874E}" type="slidenum">
              <a:rPr lang="en-US" altLang="en-US"/>
              <a:pPr/>
              <a:t>‹#›</a:t>
            </a:fld>
            <a:endParaRPr lang="en-US" altLang="en-US"/>
          </a:p>
        </p:txBody>
      </p:sp>
    </p:spTree>
    <p:extLst>
      <p:ext uri="{BB962C8B-B14F-4D97-AF65-F5344CB8AC3E}">
        <p14:creationId xmlns:p14="http://schemas.microsoft.com/office/powerpoint/2010/main" val="3276929873"/>
      </p:ext>
    </p:extLst>
  </p:cSld>
  <p:clrMapOvr>
    <a:masterClrMapping/>
  </p:clrMapOvr>
  <p:transition xmlns:p14="http://schemas.microsoft.com/office/powerpoint/2010/mai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7C10768B-A445-4A75-9768-EDD51939D174}" type="slidenum">
              <a:rPr lang="en-US" altLang="en-US"/>
              <a:pPr/>
              <a:t>‹#›</a:t>
            </a:fld>
            <a:endParaRPr lang="en-US" altLang="en-US"/>
          </a:p>
        </p:txBody>
      </p:sp>
    </p:spTree>
    <p:extLst>
      <p:ext uri="{BB962C8B-B14F-4D97-AF65-F5344CB8AC3E}">
        <p14:creationId xmlns:p14="http://schemas.microsoft.com/office/powerpoint/2010/main" val="860735422"/>
      </p:ext>
    </p:extLst>
  </p:cSld>
  <p:clrMapOvr>
    <a:masterClrMapping/>
  </p:clrMapOvr>
  <p:transition xmlns:p14="http://schemas.microsoft.com/office/powerpoint/2010/main"/>
</p:sldLayout>
</file>

<file path=ppt/slideLayouts/slideLayout6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Lucida Grand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A1500FCB-A849-4D33-BE3D-D5AEC9E0D315}" type="slidenum">
              <a:rPr lang="en-US" altLang="en-US"/>
              <a:pPr/>
              <a:t>‹#›</a:t>
            </a:fld>
            <a:endParaRPr lang="en-US" altLang="en-US"/>
          </a:p>
        </p:txBody>
      </p:sp>
    </p:spTree>
    <p:extLst>
      <p:ext uri="{BB962C8B-B14F-4D97-AF65-F5344CB8AC3E}">
        <p14:creationId xmlns:p14="http://schemas.microsoft.com/office/powerpoint/2010/main" val="469506392"/>
      </p:ext>
    </p:extLst>
  </p:cSld>
  <p:clrMapOvr>
    <a:masterClrMapping/>
  </p:clrMapOvr>
  <p:transition xmlns:p14="http://schemas.microsoft.com/office/powerpoint/2010/main"/>
</p:sldLayout>
</file>

<file path=ppt/slideLayouts/slideLayout6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CD306768-F4B8-4EC6-951E-A475C1D49905}" type="slidenum">
              <a:rPr lang="en-US" altLang="en-US"/>
              <a:pPr/>
              <a:t>‹#›</a:t>
            </a:fld>
            <a:endParaRPr lang="en-US" altLang="en-US"/>
          </a:p>
        </p:txBody>
      </p:sp>
    </p:spTree>
    <p:extLst>
      <p:ext uri="{BB962C8B-B14F-4D97-AF65-F5344CB8AC3E}">
        <p14:creationId xmlns:p14="http://schemas.microsoft.com/office/powerpoint/2010/main" val="2582326251"/>
      </p:ext>
    </p:extLst>
  </p:cSld>
  <p:clrMapOvr>
    <a:masterClrMapping/>
  </p:clrMapOvr>
  <p:transition xmlns:p14="http://schemas.microsoft.com/office/powerpoint/2010/main"/>
</p:sldLayout>
</file>

<file path=ppt/slideLayouts/slideLayout6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9750" y="390525"/>
            <a:ext cx="2927350" cy="83185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47700" y="390525"/>
            <a:ext cx="8629650" cy="8318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B1A79645-85CF-43A1-96D6-E5A22D80F4CE}" type="slidenum">
              <a:rPr lang="en-US" altLang="en-US"/>
              <a:pPr/>
              <a:t>‹#›</a:t>
            </a:fld>
            <a:endParaRPr lang="en-US" altLang="en-US"/>
          </a:p>
        </p:txBody>
      </p:sp>
    </p:spTree>
    <p:extLst>
      <p:ext uri="{BB962C8B-B14F-4D97-AF65-F5344CB8AC3E}">
        <p14:creationId xmlns:p14="http://schemas.microsoft.com/office/powerpoint/2010/main" val="1568401658"/>
      </p:ext>
    </p:extLst>
  </p:cSld>
  <p:clrMapOvr>
    <a:masterClrMapping/>
  </p:clrMapOvr>
  <p:transition xmlns:p14="http://schemas.microsoft.com/office/powerpoint/2010/main"/>
</p:sldLayout>
</file>

<file path=ppt/slideLayouts/slideLayout6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Text Box 3"/>
          <p:cNvSpPr txBox="1">
            <a:spLocks noGrp="1" noChangeArrowheads="1"/>
          </p:cNvSpPr>
          <p:nvPr>
            <p:ph type="sldNum" sz="quarter" idx="10"/>
          </p:nvPr>
        </p:nvSpPr>
        <p:spPr>
          <a:ln/>
        </p:spPr>
        <p:txBody>
          <a:bodyPr/>
          <a:lstStyle>
            <a:lvl1pPr>
              <a:defRPr/>
            </a:lvl1pPr>
          </a:lstStyle>
          <a:p>
            <a:fld id="{ECC4C617-E3A9-4720-9EE6-D06F6163431E}" type="slidenum">
              <a:rPr lang="en-US" altLang="en-US"/>
              <a:pPr/>
              <a:t>‹#›</a:t>
            </a:fld>
            <a:endParaRPr lang="en-US" altLang="en-US"/>
          </a:p>
        </p:txBody>
      </p:sp>
    </p:spTree>
    <p:extLst>
      <p:ext uri="{BB962C8B-B14F-4D97-AF65-F5344CB8AC3E}">
        <p14:creationId xmlns:p14="http://schemas.microsoft.com/office/powerpoint/2010/main" val="464776539"/>
      </p:ext>
    </p:extLst>
  </p:cSld>
  <p:clrMapOvr>
    <a:masterClrMapping/>
  </p:clrMapOvr>
  <p:transition xmlns:p14="http://schemas.microsoft.com/office/powerpoint/2010/main"/>
</p:sldLayout>
</file>

<file path=ppt/slideLayouts/slideLayout6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1F398943-2859-45D1-8BB7-DAAFB800ABEA}" type="slidenum">
              <a:rPr lang="en-US" altLang="en-US"/>
              <a:pPr/>
              <a:t>‹#›</a:t>
            </a:fld>
            <a:endParaRPr lang="en-US" altLang="en-US"/>
          </a:p>
        </p:txBody>
      </p:sp>
    </p:spTree>
    <p:extLst>
      <p:ext uri="{BB962C8B-B14F-4D97-AF65-F5344CB8AC3E}">
        <p14:creationId xmlns:p14="http://schemas.microsoft.com/office/powerpoint/2010/main" val="3829535763"/>
      </p:ext>
    </p:extLst>
  </p:cSld>
  <p:clrMapOvr>
    <a:masterClrMapping/>
  </p:clrMapOvr>
  <p:transition xmlns:p14="http://schemas.microsoft.com/office/powerpoint/2010/main"/>
</p:sldLayout>
</file>

<file path=ppt/slideLayouts/slideLayout6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fld id="{0050D97D-3B8B-4B7F-921F-70D284767083}" type="slidenum">
              <a:rPr lang="en-US" altLang="en-US"/>
              <a:pPr/>
              <a:t>‹#›</a:t>
            </a:fld>
            <a:endParaRPr lang="en-US" altLang="en-US"/>
          </a:p>
        </p:txBody>
      </p:sp>
    </p:spTree>
    <p:extLst>
      <p:ext uri="{BB962C8B-B14F-4D97-AF65-F5344CB8AC3E}">
        <p14:creationId xmlns:p14="http://schemas.microsoft.com/office/powerpoint/2010/main" val="3986854990"/>
      </p:ext>
    </p:extLst>
  </p:cSld>
  <p:clrMapOvr>
    <a:masterClrMapping/>
  </p:clrMapOvr>
  <p:transition xmlns:p14="http://schemas.microsoft.com/office/powerpoint/2010/main"/>
</p:sldLayout>
</file>

<file path=ppt/slideLayouts/slideLayout6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477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p:cNvSpPr txBox="1">
            <a:spLocks noGrp="1" noChangeArrowheads="1"/>
          </p:cNvSpPr>
          <p:nvPr>
            <p:ph type="sldNum" sz="quarter" idx="10"/>
          </p:nvPr>
        </p:nvSpPr>
        <p:spPr>
          <a:ln/>
        </p:spPr>
        <p:txBody>
          <a:bodyPr/>
          <a:lstStyle>
            <a:lvl1pPr>
              <a:defRPr/>
            </a:lvl1pPr>
          </a:lstStyle>
          <a:p>
            <a:fld id="{88AB6F3A-63DF-4D05-B406-B1AD05BED39E}" type="slidenum">
              <a:rPr lang="en-US" altLang="en-US"/>
              <a:pPr/>
              <a:t>‹#›</a:t>
            </a:fld>
            <a:endParaRPr lang="en-US" altLang="en-US"/>
          </a:p>
        </p:txBody>
      </p:sp>
    </p:spTree>
    <p:extLst>
      <p:ext uri="{BB962C8B-B14F-4D97-AF65-F5344CB8AC3E}">
        <p14:creationId xmlns:p14="http://schemas.microsoft.com/office/powerpoint/2010/main" val="3901106015"/>
      </p:ext>
    </p:extLst>
  </p:cSld>
  <p:clrMapOvr>
    <a:masterClrMapping/>
  </p:clrMapOvr>
  <p:transition xmlns:p14="http://schemas.microsoft.com/office/powerpoint/2010/main"/>
</p:sldLayout>
</file>

<file path=ppt/slideLayouts/slideLayout6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3"/>
          <p:cNvSpPr txBox="1">
            <a:spLocks noGrp="1" noChangeArrowheads="1"/>
          </p:cNvSpPr>
          <p:nvPr>
            <p:ph type="sldNum" sz="quarter" idx="10"/>
          </p:nvPr>
        </p:nvSpPr>
        <p:spPr>
          <a:ln/>
        </p:spPr>
        <p:txBody>
          <a:bodyPr/>
          <a:lstStyle>
            <a:lvl1pPr>
              <a:defRPr/>
            </a:lvl1pPr>
          </a:lstStyle>
          <a:p>
            <a:fld id="{76C72578-96DA-4F82-BF03-345D910424E9}" type="slidenum">
              <a:rPr lang="en-US" altLang="en-US"/>
              <a:pPr/>
              <a:t>‹#›</a:t>
            </a:fld>
            <a:endParaRPr lang="en-US" altLang="en-US"/>
          </a:p>
        </p:txBody>
      </p:sp>
    </p:spTree>
    <p:extLst>
      <p:ext uri="{BB962C8B-B14F-4D97-AF65-F5344CB8AC3E}">
        <p14:creationId xmlns:p14="http://schemas.microsoft.com/office/powerpoint/2010/main" val="476746490"/>
      </p:ext>
    </p:extLst>
  </p:cSld>
  <p:clrMapOvr>
    <a:masterClrMapping/>
  </p:clrMapOvr>
  <p:transition xmlns:p14="http://schemas.microsoft.com/office/powerpoint/2010/main"/>
</p:sldLayout>
</file>

<file path=ppt/slideLayouts/slideLayout6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p:cNvSpPr txBox="1">
            <a:spLocks noGrp="1" noChangeArrowheads="1"/>
          </p:cNvSpPr>
          <p:nvPr>
            <p:ph type="sldNum" sz="quarter" idx="10"/>
          </p:nvPr>
        </p:nvSpPr>
        <p:spPr>
          <a:ln/>
        </p:spPr>
        <p:txBody>
          <a:bodyPr/>
          <a:lstStyle>
            <a:lvl1pPr>
              <a:defRPr/>
            </a:lvl1pPr>
          </a:lstStyle>
          <a:p>
            <a:fld id="{8D24B381-3D14-4F06-9B6E-B27FC0A2FF38}" type="slidenum">
              <a:rPr lang="en-US" altLang="en-US"/>
              <a:pPr/>
              <a:t>‹#›</a:t>
            </a:fld>
            <a:endParaRPr lang="en-US" altLang="en-US"/>
          </a:p>
        </p:txBody>
      </p:sp>
    </p:spTree>
    <p:extLst>
      <p:ext uri="{BB962C8B-B14F-4D97-AF65-F5344CB8AC3E}">
        <p14:creationId xmlns:p14="http://schemas.microsoft.com/office/powerpoint/2010/main" val="3009716515"/>
      </p:ext>
    </p:extLst>
  </p:cSld>
  <p:clrMapOvr>
    <a:masterClrMapping/>
  </p:clrMapOvr>
  <p:transition xmlns:p14="http://schemas.microsoft.com/office/powerpoint/2010/main"/>
</p:sldLayout>
</file>

<file path=ppt/slideLayouts/slideLayout6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fld id="{E1FB29B8-50F3-4B74-9F26-0B00D999DB00}" type="slidenum">
              <a:rPr lang="en-US" altLang="en-US"/>
              <a:pPr/>
              <a:t>‹#›</a:t>
            </a:fld>
            <a:endParaRPr lang="en-US" altLang="en-US"/>
          </a:p>
        </p:txBody>
      </p:sp>
    </p:spTree>
    <p:extLst>
      <p:ext uri="{BB962C8B-B14F-4D97-AF65-F5344CB8AC3E}">
        <p14:creationId xmlns:p14="http://schemas.microsoft.com/office/powerpoint/2010/main" val="2277902231"/>
      </p:ext>
    </p:extLst>
  </p:cSld>
  <p:clrMapOvr>
    <a:masterClrMapping/>
  </p:clrMapOvr>
  <p:transition xmlns:p14="http://schemas.microsoft.com/office/powerpoint/2010/mai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fld id="{F7D29BBB-91BA-46D9-9045-2FA92FABD39E}" type="slidenum">
              <a:rPr lang="en-US" altLang="en-US"/>
              <a:pPr/>
              <a:t>‹#›</a:t>
            </a:fld>
            <a:endParaRPr lang="en-US" altLang="en-US"/>
          </a:p>
        </p:txBody>
      </p:sp>
    </p:spTree>
    <p:extLst>
      <p:ext uri="{BB962C8B-B14F-4D97-AF65-F5344CB8AC3E}">
        <p14:creationId xmlns:p14="http://schemas.microsoft.com/office/powerpoint/2010/main" val="3760590444"/>
      </p:ext>
    </p:extLst>
  </p:cSld>
  <p:clrMapOvr>
    <a:masterClrMapping/>
  </p:clrMapOvr>
  <p:transition xmlns:p14="http://schemas.microsoft.com/office/powerpoint/2010/main"/>
</p:sldLayout>
</file>

<file path=ppt/slideLayouts/slideLayout6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A6518AE4-D22C-43EF-A53E-7C60B8A99AB6}" type="slidenum">
              <a:rPr lang="en-US" altLang="en-US"/>
              <a:pPr/>
              <a:t>‹#›</a:t>
            </a:fld>
            <a:endParaRPr lang="en-US" altLang="en-US"/>
          </a:p>
        </p:txBody>
      </p:sp>
    </p:spTree>
    <p:extLst>
      <p:ext uri="{BB962C8B-B14F-4D97-AF65-F5344CB8AC3E}">
        <p14:creationId xmlns:p14="http://schemas.microsoft.com/office/powerpoint/2010/main" val="4256667318"/>
      </p:ext>
    </p:extLst>
  </p:cSld>
  <p:clrMapOvr>
    <a:masterClrMapping/>
  </p:clrMapOvr>
  <p:transition xmlns:p14="http://schemas.microsoft.com/office/powerpoint/2010/main"/>
</p:sldLayout>
</file>

<file path=ppt/slideLayouts/slideLayout6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Lucida Grand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959F7C1C-B09B-4DF4-ACB9-185E350B9754}" type="slidenum">
              <a:rPr lang="en-US" altLang="en-US"/>
              <a:pPr/>
              <a:t>‹#›</a:t>
            </a:fld>
            <a:endParaRPr lang="en-US" altLang="en-US"/>
          </a:p>
        </p:txBody>
      </p:sp>
    </p:spTree>
    <p:extLst>
      <p:ext uri="{BB962C8B-B14F-4D97-AF65-F5344CB8AC3E}">
        <p14:creationId xmlns:p14="http://schemas.microsoft.com/office/powerpoint/2010/main" val="1332574325"/>
      </p:ext>
    </p:extLst>
  </p:cSld>
  <p:clrMapOvr>
    <a:masterClrMapping/>
  </p:clrMapOvr>
  <p:transition xmlns:p14="http://schemas.microsoft.com/office/powerpoint/2010/main"/>
</p:sldLayout>
</file>

<file path=ppt/slideLayouts/slideLayout6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3176376A-6CEC-4AAD-9D01-88778B866723}" type="slidenum">
              <a:rPr lang="en-US" altLang="en-US"/>
              <a:pPr/>
              <a:t>‹#›</a:t>
            </a:fld>
            <a:endParaRPr lang="en-US" altLang="en-US"/>
          </a:p>
        </p:txBody>
      </p:sp>
    </p:spTree>
    <p:extLst>
      <p:ext uri="{BB962C8B-B14F-4D97-AF65-F5344CB8AC3E}">
        <p14:creationId xmlns:p14="http://schemas.microsoft.com/office/powerpoint/2010/main" val="1552119684"/>
      </p:ext>
    </p:extLst>
  </p:cSld>
  <p:clrMapOvr>
    <a:masterClrMapping/>
  </p:clrMapOvr>
  <p:transition xmlns:p14="http://schemas.microsoft.com/office/powerpoint/2010/main"/>
</p:sldLayout>
</file>

<file path=ppt/slideLayouts/slideLayout6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9750" y="390525"/>
            <a:ext cx="2927350" cy="83185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47700" y="390525"/>
            <a:ext cx="8629650" cy="8318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7AD21758-C350-418B-B018-5B77305B472B}" type="slidenum">
              <a:rPr lang="en-US" altLang="en-US"/>
              <a:pPr/>
              <a:t>‹#›</a:t>
            </a:fld>
            <a:endParaRPr lang="en-US" altLang="en-US"/>
          </a:p>
        </p:txBody>
      </p:sp>
    </p:spTree>
    <p:extLst>
      <p:ext uri="{BB962C8B-B14F-4D97-AF65-F5344CB8AC3E}">
        <p14:creationId xmlns:p14="http://schemas.microsoft.com/office/powerpoint/2010/main" val="3253349416"/>
      </p:ext>
    </p:extLst>
  </p:cSld>
  <p:clrMapOvr>
    <a:masterClrMapping/>
  </p:clrMapOvr>
  <p:transition xmlns:p14="http://schemas.microsoft.com/office/powerpoint/2010/main"/>
</p:sldLayout>
</file>

<file path=ppt/slideLayouts/slideLayout6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Text Box 3"/>
          <p:cNvSpPr txBox="1">
            <a:spLocks noGrp="1" noChangeArrowheads="1"/>
          </p:cNvSpPr>
          <p:nvPr>
            <p:ph type="sldNum" sz="quarter" idx="10"/>
          </p:nvPr>
        </p:nvSpPr>
        <p:spPr>
          <a:ln/>
        </p:spPr>
        <p:txBody>
          <a:bodyPr/>
          <a:lstStyle>
            <a:lvl1pPr>
              <a:defRPr/>
            </a:lvl1pPr>
          </a:lstStyle>
          <a:p>
            <a:fld id="{81538072-5A9F-4177-8A35-2AF5890B6997}" type="slidenum">
              <a:rPr lang="en-US" altLang="en-US"/>
              <a:pPr/>
              <a:t>‹#›</a:t>
            </a:fld>
            <a:endParaRPr lang="en-US" altLang="en-US"/>
          </a:p>
        </p:txBody>
      </p:sp>
    </p:spTree>
    <p:extLst>
      <p:ext uri="{BB962C8B-B14F-4D97-AF65-F5344CB8AC3E}">
        <p14:creationId xmlns:p14="http://schemas.microsoft.com/office/powerpoint/2010/main" val="1053432172"/>
      </p:ext>
    </p:extLst>
  </p:cSld>
  <p:clrMapOvr>
    <a:masterClrMapping/>
  </p:clrMapOvr>
  <p:transition xmlns:p14="http://schemas.microsoft.com/office/powerpoint/2010/main"/>
</p:sldLayout>
</file>

<file path=ppt/slideLayouts/slideLayout6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705F2AD8-DB04-4E48-9765-F18C615A2C48}" type="slidenum">
              <a:rPr lang="en-US" altLang="en-US"/>
              <a:pPr/>
              <a:t>‹#›</a:t>
            </a:fld>
            <a:endParaRPr lang="en-US" altLang="en-US"/>
          </a:p>
        </p:txBody>
      </p:sp>
    </p:spTree>
    <p:extLst>
      <p:ext uri="{BB962C8B-B14F-4D97-AF65-F5344CB8AC3E}">
        <p14:creationId xmlns:p14="http://schemas.microsoft.com/office/powerpoint/2010/main" val="3597480206"/>
      </p:ext>
    </p:extLst>
  </p:cSld>
  <p:clrMapOvr>
    <a:masterClrMapping/>
  </p:clrMapOvr>
  <p:transition xmlns:p14="http://schemas.microsoft.com/office/powerpoint/2010/main"/>
</p:sldLayout>
</file>

<file path=ppt/slideLayouts/slideLayout6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fld id="{36877E0B-8838-468B-8519-25227E508E84}" type="slidenum">
              <a:rPr lang="en-US" altLang="en-US"/>
              <a:pPr/>
              <a:t>‹#›</a:t>
            </a:fld>
            <a:endParaRPr lang="en-US" altLang="en-US"/>
          </a:p>
        </p:txBody>
      </p:sp>
    </p:spTree>
    <p:extLst>
      <p:ext uri="{BB962C8B-B14F-4D97-AF65-F5344CB8AC3E}">
        <p14:creationId xmlns:p14="http://schemas.microsoft.com/office/powerpoint/2010/main" val="1038333060"/>
      </p:ext>
    </p:extLst>
  </p:cSld>
  <p:clrMapOvr>
    <a:masterClrMapping/>
  </p:clrMapOvr>
  <p:transition xmlns:p14="http://schemas.microsoft.com/office/powerpoint/2010/main"/>
</p:sldLayout>
</file>

<file path=ppt/slideLayouts/slideLayout6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477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p:cNvSpPr txBox="1">
            <a:spLocks noGrp="1" noChangeArrowheads="1"/>
          </p:cNvSpPr>
          <p:nvPr>
            <p:ph type="sldNum" sz="quarter" idx="10"/>
          </p:nvPr>
        </p:nvSpPr>
        <p:spPr>
          <a:ln/>
        </p:spPr>
        <p:txBody>
          <a:bodyPr/>
          <a:lstStyle>
            <a:lvl1pPr>
              <a:defRPr/>
            </a:lvl1pPr>
          </a:lstStyle>
          <a:p>
            <a:fld id="{2C939481-FFCF-4279-BCC8-DA3A84A950F5}" type="slidenum">
              <a:rPr lang="en-US" altLang="en-US"/>
              <a:pPr/>
              <a:t>‹#›</a:t>
            </a:fld>
            <a:endParaRPr lang="en-US" altLang="en-US"/>
          </a:p>
        </p:txBody>
      </p:sp>
    </p:spTree>
    <p:extLst>
      <p:ext uri="{BB962C8B-B14F-4D97-AF65-F5344CB8AC3E}">
        <p14:creationId xmlns:p14="http://schemas.microsoft.com/office/powerpoint/2010/main" val="1873714019"/>
      </p:ext>
    </p:extLst>
  </p:cSld>
  <p:clrMapOvr>
    <a:masterClrMapping/>
  </p:clrMapOvr>
  <p:transition xmlns:p14="http://schemas.microsoft.com/office/powerpoint/2010/main"/>
</p:sldLayout>
</file>

<file path=ppt/slideLayouts/slideLayout6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3"/>
          <p:cNvSpPr txBox="1">
            <a:spLocks noGrp="1" noChangeArrowheads="1"/>
          </p:cNvSpPr>
          <p:nvPr>
            <p:ph type="sldNum" sz="quarter" idx="10"/>
          </p:nvPr>
        </p:nvSpPr>
        <p:spPr>
          <a:ln/>
        </p:spPr>
        <p:txBody>
          <a:bodyPr/>
          <a:lstStyle>
            <a:lvl1pPr>
              <a:defRPr/>
            </a:lvl1pPr>
          </a:lstStyle>
          <a:p>
            <a:fld id="{AFB08056-DAAF-4198-AC9E-A0D9AF9FFF5E}" type="slidenum">
              <a:rPr lang="en-US" altLang="en-US"/>
              <a:pPr/>
              <a:t>‹#›</a:t>
            </a:fld>
            <a:endParaRPr lang="en-US" altLang="en-US"/>
          </a:p>
        </p:txBody>
      </p:sp>
    </p:spTree>
    <p:extLst>
      <p:ext uri="{BB962C8B-B14F-4D97-AF65-F5344CB8AC3E}">
        <p14:creationId xmlns:p14="http://schemas.microsoft.com/office/powerpoint/2010/main" val="2336425848"/>
      </p:ext>
    </p:extLst>
  </p:cSld>
  <p:clrMapOvr>
    <a:masterClrMapping/>
  </p:clrMapOvr>
  <p:transition xmlns:p14="http://schemas.microsoft.com/office/powerpoint/2010/main"/>
</p:sldLayout>
</file>

<file path=ppt/slideLayouts/slideLayout6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p:cNvSpPr txBox="1">
            <a:spLocks noGrp="1" noChangeArrowheads="1"/>
          </p:cNvSpPr>
          <p:nvPr>
            <p:ph type="sldNum" sz="quarter" idx="10"/>
          </p:nvPr>
        </p:nvSpPr>
        <p:spPr>
          <a:ln/>
        </p:spPr>
        <p:txBody>
          <a:bodyPr/>
          <a:lstStyle>
            <a:lvl1pPr>
              <a:defRPr/>
            </a:lvl1pPr>
          </a:lstStyle>
          <a:p>
            <a:fld id="{BDB27DDA-7BF5-410E-8422-0809D34EC3DB}" type="slidenum">
              <a:rPr lang="en-US" altLang="en-US"/>
              <a:pPr/>
              <a:t>‹#›</a:t>
            </a:fld>
            <a:endParaRPr lang="en-US" altLang="en-US"/>
          </a:p>
        </p:txBody>
      </p:sp>
    </p:spTree>
    <p:extLst>
      <p:ext uri="{BB962C8B-B14F-4D97-AF65-F5344CB8AC3E}">
        <p14:creationId xmlns:p14="http://schemas.microsoft.com/office/powerpoint/2010/main" val="3450598919"/>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fld id="{E0AA7242-12E8-47E2-921A-215962AF4982}" type="slidenum">
              <a:rPr lang="en-US" altLang="en-US"/>
              <a:pPr/>
              <a:t>‹#›</a:t>
            </a:fld>
            <a:endParaRPr lang="en-US" altLang="en-US"/>
          </a:p>
        </p:txBody>
      </p:sp>
    </p:spTree>
    <p:extLst>
      <p:ext uri="{BB962C8B-B14F-4D97-AF65-F5344CB8AC3E}">
        <p14:creationId xmlns:p14="http://schemas.microsoft.com/office/powerpoint/2010/main" val="433498349"/>
      </p:ext>
    </p:extLst>
  </p:cSld>
  <p:clrMapOvr>
    <a:masterClrMapping/>
  </p:clrMapOvr>
  <p:transition xmlns:p14="http://schemas.microsoft.com/office/powerpoint/2010/mai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477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p:cNvSpPr txBox="1">
            <a:spLocks noGrp="1" noChangeArrowheads="1"/>
          </p:cNvSpPr>
          <p:nvPr>
            <p:ph type="sldNum" sz="quarter" idx="10"/>
          </p:nvPr>
        </p:nvSpPr>
        <p:spPr>
          <a:ln/>
        </p:spPr>
        <p:txBody>
          <a:bodyPr/>
          <a:lstStyle>
            <a:lvl1pPr>
              <a:defRPr/>
            </a:lvl1pPr>
          </a:lstStyle>
          <a:p>
            <a:fld id="{94B82585-103B-4C8B-B6F6-4A94B570F23A}" type="slidenum">
              <a:rPr lang="en-US" altLang="en-US"/>
              <a:pPr/>
              <a:t>‹#›</a:t>
            </a:fld>
            <a:endParaRPr lang="en-US" altLang="en-US"/>
          </a:p>
        </p:txBody>
      </p:sp>
    </p:spTree>
    <p:extLst>
      <p:ext uri="{BB962C8B-B14F-4D97-AF65-F5344CB8AC3E}">
        <p14:creationId xmlns:p14="http://schemas.microsoft.com/office/powerpoint/2010/main" val="3668184153"/>
      </p:ext>
    </p:extLst>
  </p:cSld>
  <p:clrMapOvr>
    <a:masterClrMapping/>
  </p:clrMapOvr>
  <p:transition xmlns:p14="http://schemas.microsoft.com/office/powerpoint/2010/main"/>
</p:sldLayout>
</file>

<file path=ppt/slideLayouts/slideLayout7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fld id="{D660172D-D747-4A20-8A51-8AB82DD4DFFB}" type="slidenum">
              <a:rPr lang="en-US" altLang="en-US"/>
              <a:pPr/>
              <a:t>‹#›</a:t>
            </a:fld>
            <a:endParaRPr lang="en-US" altLang="en-US"/>
          </a:p>
        </p:txBody>
      </p:sp>
    </p:spTree>
    <p:extLst>
      <p:ext uri="{BB962C8B-B14F-4D97-AF65-F5344CB8AC3E}">
        <p14:creationId xmlns:p14="http://schemas.microsoft.com/office/powerpoint/2010/main" val="3021132475"/>
      </p:ext>
    </p:extLst>
  </p:cSld>
  <p:clrMapOvr>
    <a:masterClrMapping/>
  </p:clrMapOvr>
  <p:transition xmlns:p14="http://schemas.microsoft.com/office/powerpoint/2010/main"/>
</p:sldLayout>
</file>

<file path=ppt/slideLayouts/slideLayout7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33FBF661-EBB1-47F9-8953-892EC6239335}" type="slidenum">
              <a:rPr lang="en-US" altLang="en-US"/>
              <a:pPr/>
              <a:t>‹#›</a:t>
            </a:fld>
            <a:endParaRPr lang="en-US" altLang="en-US"/>
          </a:p>
        </p:txBody>
      </p:sp>
    </p:spTree>
    <p:extLst>
      <p:ext uri="{BB962C8B-B14F-4D97-AF65-F5344CB8AC3E}">
        <p14:creationId xmlns:p14="http://schemas.microsoft.com/office/powerpoint/2010/main" val="1361926160"/>
      </p:ext>
    </p:extLst>
  </p:cSld>
  <p:clrMapOvr>
    <a:masterClrMapping/>
  </p:clrMapOvr>
  <p:transition xmlns:p14="http://schemas.microsoft.com/office/powerpoint/2010/main"/>
</p:sldLayout>
</file>

<file path=ppt/slideLayouts/slideLayout7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Lucida Grand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B449F4C9-9691-470A-BA7B-17E3804BB7D4}" type="slidenum">
              <a:rPr lang="en-US" altLang="en-US"/>
              <a:pPr/>
              <a:t>‹#›</a:t>
            </a:fld>
            <a:endParaRPr lang="en-US" altLang="en-US"/>
          </a:p>
        </p:txBody>
      </p:sp>
    </p:spTree>
    <p:extLst>
      <p:ext uri="{BB962C8B-B14F-4D97-AF65-F5344CB8AC3E}">
        <p14:creationId xmlns:p14="http://schemas.microsoft.com/office/powerpoint/2010/main" val="1657314171"/>
      </p:ext>
    </p:extLst>
  </p:cSld>
  <p:clrMapOvr>
    <a:masterClrMapping/>
  </p:clrMapOvr>
  <p:transition xmlns:p14="http://schemas.microsoft.com/office/powerpoint/2010/main"/>
</p:sldLayout>
</file>

<file path=ppt/slideLayouts/slideLayout7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433527D3-F763-4122-9D78-DF71627C22D7}" type="slidenum">
              <a:rPr lang="en-US" altLang="en-US"/>
              <a:pPr/>
              <a:t>‹#›</a:t>
            </a:fld>
            <a:endParaRPr lang="en-US" altLang="en-US"/>
          </a:p>
        </p:txBody>
      </p:sp>
    </p:spTree>
    <p:extLst>
      <p:ext uri="{BB962C8B-B14F-4D97-AF65-F5344CB8AC3E}">
        <p14:creationId xmlns:p14="http://schemas.microsoft.com/office/powerpoint/2010/main" val="1061041531"/>
      </p:ext>
    </p:extLst>
  </p:cSld>
  <p:clrMapOvr>
    <a:masterClrMapping/>
  </p:clrMapOvr>
  <p:transition xmlns:p14="http://schemas.microsoft.com/office/powerpoint/2010/main"/>
</p:sldLayout>
</file>

<file path=ppt/slideLayouts/slideLayout7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9750" y="390525"/>
            <a:ext cx="2927350" cy="83185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47700" y="390525"/>
            <a:ext cx="8629650" cy="8318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6FE5940B-D946-4487-BA43-94E7AADAF123}" type="slidenum">
              <a:rPr lang="en-US" altLang="en-US"/>
              <a:pPr/>
              <a:t>‹#›</a:t>
            </a:fld>
            <a:endParaRPr lang="en-US" altLang="en-US"/>
          </a:p>
        </p:txBody>
      </p:sp>
    </p:spTree>
    <p:extLst>
      <p:ext uri="{BB962C8B-B14F-4D97-AF65-F5344CB8AC3E}">
        <p14:creationId xmlns:p14="http://schemas.microsoft.com/office/powerpoint/2010/main" val="2732585368"/>
      </p:ext>
    </p:extLst>
  </p:cSld>
  <p:clrMapOvr>
    <a:masterClrMapping/>
  </p:clrMapOvr>
  <p:transition xmlns:p14="http://schemas.microsoft.com/office/powerpoint/2010/main"/>
</p:sldLayout>
</file>

<file path=ppt/slideLayouts/slideLayout7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Text Box 3"/>
          <p:cNvSpPr txBox="1">
            <a:spLocks noGrp="1" noChangeArrowheads="1"/>
          </p:cNvSpPr>
          <p:nvPr>
            <p:ph type="sldNum" sz="quarter" idx="10"/>
          </p:nvPr>
        </p:nvSpPr>
        <p:spPr>
          <a:ln/>
        </p:spPr>
        <p:txBody>
          <a:bodyPr/>
          <a:lstStyle>
            <a:lvl1pPr>
              <a:defRPr/>
            </a:lvl1pPr>
          </a:lstStyle>
          <a:p>
            <a:fld id="{83A018DA-97E7-42F7-93E9-74A870889BE4}" type="slidenum">
              <a:rPr lang="en-US" altLang="en-US"/>
              <a:pPr/>
              <a:t>‹#›</a:t>
            </a:fld>
            <a:endParaRPr lang="en-US" altLang="en-US"/>
          </a:p>
        </p:txBody>
      </p:sp>
    </p:spTree>
    <p:extLst>
      <p:ext uri="{BB962C8B-B14F-4D97-AF65-F5344CB8AC3E}">
        <p14:creationId xmlns:p14="http://schemas.microsoft.com/office/powerpoint/2010/main" val="394941140"/>
      </p:ext>
    </p:extLst>
  </p:cSld>
  <p:clrMapOvr>
    <a:masterClrMapping/>
  </p:clrMapOvr>
  <p:transition xmlns:p14="http://schemas.microsoft.com/office/powerpoint/2010/main"/>
</p:sldLayout>
</file>

<file path=ppt/slideLayouts/slideLayout7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05178869-E713-4F68-B5F8-3A2A7B5272F0}" type="slidenum">
              <a:rPr lang="en-US" altLang="en-US"/>
              <a:pPr/>
              <a:t>‹#›</a:t>
            </a:fld>
            <a:endParaRPr lang="en-US" altLang="en-US"/>
          </a:p>
        </p:txBody>
      </p:sp>
    </p:spTree>
    <p:extLst>
      <p:ext uri="{BB962C8B-B14F-4D97-AF65-F5344CB8AC3E}">
        <p14:creationId xmlns:p14="http://schemas.microsoft.com/office/powerpoint/2010/main" val="1884345630"/>
      </p:ext>
    </p:extLst>
  </p:cSld>
  <p:clrMapOvr>
    <a:masterClrMapping/>
  </p:clrMapOvr>
  <p:transition xmlns:p14="http://schemas.microsoft.com/office/powerpoint/2010/main"/>
</p:sldLayout>
</file>

<file path=ppt/slideLayouts/slideLayout7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fld id="{CC1F4351-7505-4F0C-8EB4-0769D676955C}" type="slidenum">
              <a:rPr lang="en-US" altLang="en-US"/>
              <a:pPr/>
              <a:t>‹#›</a:t>
            </a:fld>
            <a:endParaRPr lang="en-US" altLang="en-US"/>
          </a:p>
        </p:txBody>
      </p:sp>
    </p:spTree>
    <p:extLst>
      <p:ext uri="{BB962C8B-B14F-4D97-AF65-F5344CB8AC3E}">
        <p14:creationId xmlns:p14="http://schemas.microsoft.com/office/powerpoint/2010/main" val="3312596731"/>
      </p:ext>
    </p:extLst>
  </p:cSld>
  <p:clrMapOvr>
    <a:masterClrMapping/>
  </p:clrMapOvr>
  <p:transition xmlns:p14="http://schemas.microsoft.com/office/powerpoint/2010/main"/>
</p:sldLayout>
</file>

<file path=ppt/slideLayouts/slideLayout7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477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p:cNvSpPr txBox="1">
            <a:spLocks noGrp="1" noChangeArrowheads="1"/>
          </p:cNvSpPr>
          <p:nvPr>
            <p:ph type="sldNum" sz="quarter" idx="10"/>
          </p:nvPr>
        </p:nvSpPr>
        <p:spPr>
          <a:ln/>
        </p:spPr>
        <p:txBody>
          <a:bodyPr/>
          <a:lstStyle>
            <a:lvl1pPr>
              <a:defRPr/>
            </a:lvl1pPr>
          </a:lstStyle>
          <a:p>
            <a:fld id="{5C137221-1E5A-46AC-9EF9-3806889FC372}" type="slidenum">
              <a:rPr lang="en-US" altLang="en-US"/>
              <a:pPr/>
              <a:t>‹#›</a:t>
            </a:fld>
            <a:endParaRPr lang="en-US" altLang="en-US"/>
          </a:p>
        </p:txBody>
      </p:sp>
    </p:spTree>
    <p:extLst>
      <p:ext uri="{BB962C8B-B14F-4D97-AF65-F5344CB8AC3E}">
        <p14:creationId xmlns:p14="http://schemas.microsoft.com/office/powerpoint/2010/main" val="1253843853"/>
      </p:ext>
    </p:extLst>
  </p:cSld>
  <p:clrMapOvr>
    <a:masterClrMapping/>
  </p:clrMapOvr>
  <p:transition xmlns:p14="http://schemas.microsoft.com/office/powerpoint/2010/main"/>
</p:sldLayout>
</file>

<file path=ppt/slideLayouts/slideLayout7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3"/>
          <p:cNvSpPr txBox="1">
            <a:spLocks noGrp="1" noChangeArrowheads="1"/>
          </p:cNvSpPr>
          <p:nvPr>
            <p:ph type="sldNum" sz="quarter" idx="10"/>
          </p:nvPr>
        </p:nvSpPr>
        <p:spPr>
          <a:ln/>
        </p:spPr>
        <p:txBody>
          <a:bodyPr/>
          <a:lstStyle>
            <a:lvl1pPr>
              <a:defRPr/>
            </a:lvl1pPr>
          </a:lstStyle>
          <a:p>
            <a:fld id="{8F981888-2215-4173-A68C-BAB888F931C4}" type="slidenum">
              <a:rPr lang="en-US" altLang="en-US"/>
              <a:pPr/>
              <a:t>‹#›</a:t>
            </a:fld>
            <a:endParaRPr lang="en-US" altLang="en-US"/>
          </a:p>
        </p:txBody>
      </p:sp>
    </p:spTree>
    <p:extLst>
      <p:ext uri="{BB962C8B-B14F-4D97-AF65-F5344CB8AC3E}">
        <p14:creationId xmlns:p14="http://schemas.microsoft.com/office/powerpoint/2010/main" val="2914338602"/>
      </p:ext>
    </p:extLst>
  </p:cSld>
  <p:clrMapOvr>
    <a:masterClrMapping/>
  </p:clrMapOvr>
  <p:transition xmlns:p14="http://schemas.microsoft.com/office/powerpoint/2010/mai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3"/>
          <p:cNvSpPr txBox="1">
            <a:spLocks noGrp="1" noChangeArrowheads="1"/>
          </p:cNvSpPr>
          <p:nvPr>
            <p:ph type="sldNum" sz="quarter" idx="10"/>
          </p:nvPr>
        </p:nvSpPr>
        <p:spPr>
          <a:ln/>
        </p:spPr>
        <p:txBody>
          <a:bodyPr/>
          <a:lstStyle>
            <a:lvl1pPr>
              <a:defRPr/>
            </a:lvl1pPr>
          </a:lstStyle>
          <a:p>
            <a:fld id="{CEA74632-842A-4A83-A5B3-F102112C01EA}" type="slidenum">
              <a:rPr lang="en-US" altLang="en-US"/>
              <a:pPr/>
              <a:t>‹#›</a:t>
            </a:fld>
            <a:endParaRPr lang="en-US" altLang="en-US"/>
          </a:p>
        </p:txBody>
      </p:sp>
    </p:spTree>
    <p:extLst>
      <p:ext uri="{BB962C8B-B14F-4D97-AF65-F5344CB8AC3E}">
        <p14:creationId xmlns:p14="http://schemas.microsoft.com/office/powerpoint/2010/main" val="1700036048"/>
      </p:ext>
    </p:extLst>
  </p:cSld>
  <p:clrMapOvr>
    <a:masterClrMapping/>
  </p:clrMapOvr>
  <p:transition xmlns:p14="http://schemas.microsoft.com/office/powerpoint/2010/main"/>
</p:sldLayout>
</file>

<file path=ppt/slideLayouts/slideLayout7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p:cNvSpPr txBox="1">
            <a:spLocks noGrp="1" noChangeArrowheads="1"/>
          </p:cNvSpPr>
          <p:nvPr>
            <p:ph type="sldNum" sz="quarter" idx="10"/>
          </p:nvPr>
        </p:nvSpPr>
        <p:spPr>
          <a:ln/>
        </p:spPr>
        <p:txBody>
          <a:bodyPr/>
          <a:lstStyle>
            <a:lvl1pPr>
              <a:defRPr/>
            </a:lvl1pPr>
          </a:lstStyle>
          <a:p>
            <a:fld id="{D5D9E2A1-1538-4D86-8351-F9A958B636ED}" type="slidenum">
              <a:rPr lang="en-US" altLang="en-US"/>
              <a:pPr/>
              <a:t>‹#›</a:t>
            </a:fld>
            <a:endParaRPr lang="en-US" altLang="en-US"/>
          </a:p>
        </p:txBody>
      </p:sp>
    </p:spTree>
    <p:extLst>
      <p:ext uri="{BB962C8B-B14F-4D97-AF65-F5344CB8AC3E}">
        <p14:creationId xmlns:p14="http://schemas.microsoft.com/office/powerpoint/2010/main" val="4226850863"/>
      </p:ext>
    </p:extLst>
  </p:cSld>
  <p:clrMapOvr>
    <a:masterClrMapping/>
  </p:clrMapOvr>
  <p:transition xmlns:p14="http://schemas.microsoft.com/office/powerpoint/2010/main"/>
</p:sldLayout>
</file>

<file path=ppt/slideLayouts/slideLayout7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fld id="{3D7C251F-C60D-432F-9184-F0068D906AF8}" type="slidenum">
              <a:rPr lang="en-US" altLang="en-US"/>
              <a:pPr/>
              <a:t>‹#›</a:t>
            </a:fld>
            <a:endParaRPr lang="en-US" altLang="en-US"/>
          </a:p>
        </p:txBody>
      </p:sp>
    </p:spTree>
    <p:extLst>
      <p:ext uri="{BB962C8B-B14F-4D97-AF65-F5344CB8AC3E}">
        <p14:creationId xmlns:p14="http://schemas.microsoft.com/office/powerpoint/2010/main" val="4070009102"/>
      </p:ext>
    </p:extLst>
  </p:cSld>
  <p:clrMapOvr>
    <a:masterClrMapping/>
  </p:clrMapOvr>
  <p:transition xmlns:p14="http://schemas.microsoft.com/office/powerpoint/2010/main"/>
</p:sldLayout>
</file>

<file path=ppt/slideLayouts/slideLayout7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F0D3447B-9E2A-4A49-9DD4-E7CD1DA4E1AA}" type="slidenum">
              <a:rPr lang="en-US" altLang="en-US"/>
              <a:pPr/>
              <a:t>‹#›</a:t>
            </a:fld>
            <a:endParaRPr lang="en-US" altLang="en-US"/>
          </a:p>
        </p:txBody>
      </p:sp>
    </p:spTree>
    <p:extLst>
      <p:ext uri="{BB962C8B-B14F-4D97-AF65-F5344CB8AC3E}">
        <p14:creationId xmlns:p14="http://schemas.microsoft.com/office/powerpoint/2010/main" val="3731315864"/>
      </p:ext>
    </p:extLst>
  </p:cSld>
  <p:clrMapOvr>
    <a:masterClrMapping/>
  </p:clrMapOvr>
  <p:transition xmlns:p14="http://schemas.microsoft.com/office/powerpoint/2010/main"/>
</p:sldLayout>
</file>

<file path=ppt/slideLayouts/slideLayout7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Lucida Grand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652E64EB-09BD-4BA7-8110-90563DC5E15F}" type="slidenum">
              <a:rPr lang="en-US" altLang="en-US"/>
              <a:pPr/>
              <a:t>‹#›</a:t>
            </a:fld>
            <a:endParaRPr lang="en-US" altLang="en-US"/>
          </a:p>
        </p:txBody>
      </p:sp>
    </p:spTree>
    <p:extLst>
      <p:ext uri="{BB962C8B-B14F-4D97-AF65-F5344CB8AC3E}">
        <p14:creationId xmlns:p14="http://schemas.microsoft.com/office/powerpoint/2010/main" val="3769572899"/>
      </p:ext>
    </p:extLst>
  </p:cSld>
  <p:clrMapOvr>
    <a:masterClrMapping/>
  </p:clrMapOvr>
  <p:transition xmlns:p14="http://schemas.microsoft.com/office/powerpoint/2010/main"/>
</p:sldLayout>
</file>

<file path=ppt/slideLayouts/slideLayout7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D56FDF94-1359-403D-BCF2-8A966427026D}" type="slidenum">
              <a:rPr lang="en-US" altLang="en-US"/>
              <a:pPr/>
              <a:t>‹#›</a:t>
            </a:fld>
            <a:endParaRPr lang="en-US" altLang="en-US"/>
          </a:p>
        </p:txBody>
      </p:sp>
    </p:spTree>
    <p:extLst>
      <p:ext uri="{BB962C8B-B14F-4D97-AF65-F5344CB8AC3E}">
        <p14:creationId xmlns:p14="http://schemas.microsoft.com/office/powerpoint/2010/main" val="3993551362"/>
      </p:ext>
    </p:extLst>
  </p:cSld>
  <p:clrMapOvr>
    <a:masterClrMapping/>
  </p:clrMapOvr>
  <p:transition xmlns:p14="http://schemas.microsoft.com/office/powerpoint/2010/main"/>
</p:sldLayout>
</file>

<file path=ppt/slideLayouts/slideLayout7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9750" y="390525"/>
            <a:ext cx="2927350" cy="83185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47700" y="390525"/>
            <a:ext cx="8629650" cy="8318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1A97F9F5-AD09-45B6-B776-4DB56B46ACB0}" type="slidenum">
              <a:rPr lang="en-US" altLang="en-US"/>
              <a:pPr/>
              <a:t>‹#›</a:t>
            </a:fld>
            <a:endParaRPr lang="en-US" altLang="en-US"/>
          </a:p>
        </p:txBody>
      </p:sp>
    </p:spTree>
    <p:extLst>
      <p:ext uri="{BB962C8B-B14F-4D97-AF65-F5344CB8AC3E}">
        <p14:creationId xmlns:p14="http://schemas.microsoft.com/office/powerpoint/2010/main" val="2145425800"/>
      </p:ext>
    </p:extLst>
  </p:cSld>
  <p:clrMapOvr>
    <a:masterClrMapping/>
  </p:clrMapOvr>
  <p:transition xmlns:p14="http://schemas.microsoft.com/office/powerpoint/2010/main"/>
</p:sldLayout>
</file>

<file path=ppt/slideLayouts/slideLayout7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Text Box 3"/>
          <p:cNvSpPr txBox="1">
            <a:spLocks noGrp="1" noChangeArrowheads="1"/>
          </p:cNvSpPr>
          <p:nvPr>
            <p:ph type="sldNum" sz="quarter" idx="10"/>
          </p:nvPr>
        </p:nvSpPr>
        <p:spPr>
          <a:ln/>
        </p:spPr>
        <p:txBody>
          <a:bodyPr/>
          <a:lstStyle>
            <a:lvl1pPr>
              <a:defRPr/>
            </a:lvl1pPr>
          </a:lstStyle>
          <a:p>
            <a:fld id="{D5F19A01-19B7-4748-9308-4FFD50409A97}" type="slidenum">
              <a:rPr lang="en-US" altLang="en-US"/>
              <a:pPr/>
              <a:t>‹#›</a:t>
            </a:fld>
            <a:endParaRPr lang="en-US" altLang="en-US"/>
          </a:p>
        </p:txBody>
      </p:sp>
    </p:spTree>
    <p:extLst>
      <p:ext uri="{BB962C8B-B14F-4D97-AF65-F5344CB8AC3E}">
        <p14:creationId xmlns:p14="http://schemas.microsoft.com/office/powerpoint/2010/main" val="2770426743"/>
      </p:ext>
    </p:extLst>
  </p:cSld>
  <p:clrMapOvr>
    <a:masterClrMapping/>
  </p:clrMapOvr>
  <p:transition xmlns:p14="http://schemas.microsoft.com/office/powerpoint/2010/main"/>
</p:sldLayout>
</file>

<file path=ppt/slideLayouts/slideLayout7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81A42C72-AE70-4D63-9815-1848E038DF81}" type="slidenum">
              <a:rPr lang="en-US" altLang="en-US"/>
              <a:pPr/>
              <a:t>‹#›</a:t>
            </a:fld>
            <a:endParaRPr lang="en-US" altLang="en-US"/>
          </a:p>
        </p:txBody>
      </p:sp>
    </p:spTree>
    <p:extLst>
      <p:ext uri="{BB962C8B-B14F-4D97-AF65-F5344CB8AC3E}">
        <p14:creationId xmlns:p14="http://schemas.microsoft.com/office/powerpoint/2010/main" val="2981053754"/>
      </p:ext>
    </p:extLst>
  </p:cSld>
  <p:clrMapOvr>
    <a:masterClrMapping/>
  </p:clrMapOvr>
  <p:transition xmlns:p14="http://schemas.microsoft.com/office/powerpoint/2010/main"/>
</p:sldLayout>
</file>

<file path=ppt/slideLayouts/slideLayout7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fld id="{E2965674-6E3C-4C44-A433-38DFAA843D34}" type="slidenum">
              <a:rPr lang="en-US" altLang="en-US"/>
              <a:pPr/>
              <a:t>‹#›</a:t>
            </a:fld>
            <a:endParaRPr lang="en-US" altLang="en-US"/>
          </a:p>
        </p:txBody>
      </p:sp>
    </p:spTree>
    <p:extLst>
      <p:ext uri="{BB962C8B-B14F-4D97-AF65-F5344CB8AC3E}">
        <p14:creationId xmlns:p14="http://schemas.microsoft.com/office/powerpoint/2010/main" val="598220505"/>
      </p:ext>
    </p:extLst>
  </p:cSld>
  <p:clrMapOvr>
    <a:masterClrMapping/>
  </p:clrMapOvr>
  <p:transition xmlns:p14="http://schemas.microsoft.com/office/powerpoint/2010/main"/>
</p:sldLayout>
</file>

<file path=ppt/slideLayouts/slideLayout7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477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p:cNvSpPr txBox="1">
            <a:spLocks noGrp="1" noChangeArrowheads="1"/>
          </p:cNvSpPr>
          <p:nvPr>
            <p:ph type="sldNum" sz="quarter" idx="10"/>
          </p:nvPr>
        </p:nvSpPr>
        <p:spPr>
          <a:ln/>
        </p:spPr>
        <p:txBody>
          <a:bodyPr/>
          <a:lstStyle>
            <a:lvl1pPr>
              <a:defRPr/>
            </a:lvl1pPr>
          </a:lstStyle>
          <a:p>
            <a:fld id="{3BD69C24-598F-4C9A-96EA-FCCEF02D6D6E}" type="slidenum">
              <a:rPr lang="en-US" altLang="en-US"/>
              <a:pPr/>
              <a:t>‹#›</a:t>
            </a:fld>
            <a:endParaRPr lang="en-US" altLang="en-US"/>
          </a:p>
        </p:txBody>
      </p:sp>
    </p:spTree>
    <p:extLst>
      <p:ext uri="{BB962C8B-B14F-4D97-AF65-F5344CB8AC3E}">
        <p14:creationId xmlns:p14="http://schemas.microsoft.com/office/powerpoint/2010/main" val="197244897"/>
      </p:ext>
    </p:extLst>
  </p:cSld>
  <p:clrMapOvr>
    <a:masterClrMapping/>
  </p:clrMapOvr>
  <p:transition xmlns:p14="http://schemas.microsoft.com/office/powerpoint/2010/mai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p:cNvSpPr txBox="1">
            <a:spLocks noGrp="1" noChangeArrowheads="1"/>
          </p:cNvSpPr>
          <p:nvPr>
            <p:ph type="sldNum" sz="quarter" idx="10"/>
          </p:nvPr>
        </p:nvSpPr>
        <p:spPr>
          <a:ln/>
        </p:spPr>
        <p:txBody>
          <a:bodyPr/>
          <a:lstStyle>
            <a:lvl1pPr>
              <a:defRPr/>
            </a:lvl1pPr>
          </a:lstStyle>
          <a:p>
            <a:fld id="{62A5779B-29B1-42CA-946F-52DEFFBAA99E}" type="slidenum">
              <a:rPr lang="en-US" altLang="en-US"/>
              <a:pPr/>
              <a:t>‹#›</a:t>
            </a:fld>
            <a:endParaRPr lang="en-US" altLang="en-US"/>
          </a:p>
        </p:txBody>
      </p:sp>
    </p:spTree>
    <p:extLst>
      <p:ext uri="{BB962C8B-B14F-4D97-AF65-F5344CB8AC3E}">
        <p14:creationId xmlns:p14="http://schemas.microsoft.com/office/powerpoint/2010/main" val="1498351149"/>
      </p:ext>
    </p:extLst>
  </p:cSld>
  <p:clrMapOvr>
    <a:masterClrMapping/>
  </p:clrMapOvr>
  <p:transition xmlns:p14="http://schemas.microsoft.com/office/powerpoint/2010/main"/>
</p:sldLayout>
</file>

<file path=ppt/slideLayouts/slideLayout7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3"/>
          <p:cNvSpPr txBox="1">
            <a:spLocks noGrp="1" noChangeArrowheads="1"/>
          </p:cNvSpPr>
          <p:nvPr>
            <p:ph type="sldNum" sz="quarter" idx="10"/>
          </p:nvPr>
        </p:nvSpPr>
        <p:spPr>
          <a:ln/>
        </p:spPr>
        <p:txBody>
          <a:bodyPr/>
          <a:lstStyle>
            <a:lvl1pPr>
              <a:defRPr/>
            </a:lvl1pPr>
          </a:lstStyle>
          <a:p>
            <a:fld id="{ED349CF5-0420-481D-9FDC-B08D70FEED7B}" type="slidenum">
              <a:rPr lang="en-US" altLang="en-US"/>
              <a:pPr/>
              <a:t>‹#›</a:t>
            </a:fld>
            <a:endParaRPr lang="en-US" altLang="en-US"/>
          </a:p>
        </p:txBody>
      </p:sp>
    </p:spTree>
    <p:extLst>
      <p:ext uri="{BB962C8B-B14F-4D97-AF65-F5344CB8AC3E}">
        <p14:creationId xmlns:p14="http://schemas.microsoft.com/office/powerpoint/2010/main" val="4262810056"/>
      </p:ext>
    </p:extLst>
  </p:cSld>
  <p:clrMapOvr>
    <a:masterClrMapping/>
  </p:clrMapOvr>
  <p:transition xmlns:p14="http://schemas.microsoft.com/office/powerpoint/2010/main"/>
</p:sldLayout>
</file>

<file path=ppt/slideLayouts/slideLayout7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p:cNvSpPr txBox="1">
            <a:spLocks noGrp="1" noChangeArrowheads="1"/>
          </p:cNvSpPr>
          <p:nvPr>
            <p:ph type="sldNum" sz="quarter" idx="10"/>
          </p:nvPr>
        </p:nvSpPr>
        <p:spPr>
          <a:ln/>
        </p:spPr>
        <p:txBody>
          <a:bodyPr/>
          <a:lstStyle>
            <a:lvl1pPr>
              <a:defRPr/>
            </a:lvl1pPr>
          </a:lstStyle>
          <a:p>
            <a:fld id="{4F4CFF7C-D84C-4E6F-A575-B1FE58EA1956}" type="slidenum">
              <a:rPr lang="en-US" altLang="en-US"/>
              <a:pPr/>
              <a:t>‹#›</a:t>
            </a:fld>
            <a:endParaRPr lang="en-US" altLang="en-US"/>
          </a:p>
        </p:txBody>
      </p:sp>
    </p:spTree>
    <p:extLst>
      <p:ext uri="{BB962C8B-B14F-4D97-AF65-F5344CB8AC3E}">
        <p14:creationId xmlns:p14="http://schemas.microsoft.com/office/powerpoint/2010/main" val="1935695782"/>
      </p:ext>
    </p:extLst>
  </p:cSld>
  <p:clrMapOvr>
    <a:masterClrMapping/>
  </p:clrMapOvr>
  <p:transition xmlns:p14="http://schemas.microsoft.com/office/powerpoint/2010/main"/>
</p:sldLayout>
</file>

<file path=ppt/slideLayouts/slideLayout7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fld id="{9EF9C0E5-C43B-48EF-B0B2-AD588BA9A189}" type="slidenum">
              <a:rPr lang="en-US" altLang="en-US"/>
              <a:pPr/>
              <a:t>‹#›</a:t>
            </a:fld>
            <a:endParaRPr lang="en-US" altLang="en-US"/>
          </a:p>
        </p:txBody>
      </p:sp>
    </p:spTree>
    <p:extLst>
      <p:ext uri="{BB962C8B-B14F-4D97-AF65-F5344CB8AC3E}">
        <p14:creationId xmlns:p14="http://schemas.microsoft.com/office/powerpoint/2010/main" val="2784214282"/>
      </p:ext>
    </p:extLst>
  </p:cSld>
  <p:clrMapOvr>
    <a:masterClrMapping/>
  </p:clrMapOvr>
  <p:transition xmlns:p14="http://schemas.microsoft.com/office/powerpoint/2010/main"/>
</p:sldLayout>
</file>

<file path=ppt/slideLayouts/slideLayout7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C8282326-1694-4CE3-B098-C5511747EF9D}" type="slidenum">
              <a:rPr lang="en-US" altLang="en-US"/>
              <a:pPr/>
              <a:t>‹#›</a:t>
            </a:fld>
            <a:endParaRPr lang="en-US" altLang="en-US"/>
          </a:p>
        </p:txBody>
      </p:sp>
    </p:spTree>
    <p:extLst>
      <p:ext uri="{BB962C8B-B14F-4D97-AF65-F5344CB8AC3E}">
        <p14:creationId xmlns:p14="http://schemas.microsoft.com/office/powerpoint/2010/main" val="1356022439"/>
      </p:ext>
    </p:extLst>
  </p:cSld>
  <p:clrMapOvr>
    <a:masterClrMapping/>
  </p:clrMapOvr>
  <p:transition xmlns:p14="http://schemas.microsoft.com/office/powerpoint/2010/main"/>
</p:sldLayout>
</file>

<file path=ppt/slideLayouts/slideLayout7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Lucida Grand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8D124571-D08C-45FE-AC55-96FD37A34ED4}" type="slidenum">
              <a:rPr lang="en-US" altLang="en-US"/>
              <a:pPr/>
              <a:t>‹#›</a:t>
            </a:fld>
            <a:endParaRPr lang="en-US" altLang="en-US"/>
          </a:p>
        </p:txBody>
      </p:sp>
    </p:spTree>
    <p:extLst>
      <p:ext uri="{BB962C8B-B14F-4D97-AF65-F5344CB8AC3E}">
        <p14:creationId xmlns:p14="http://schemas.microsoft.com/office/powerpoint/2010/main" val="3880060190"/>
      </p:ext>
    </p:extLst>
  </p:cSld>
  <p:clrMapOvr>
    <a:masterClrMapping/>
  </p:clrMapOvr>
  <p:transition xmlns:p14="http://schemas.microsoft.com/office/powerpoint/2010/main"/>
</p:sldLayout>
</file>

<file path=ppt/slideLayouts/slideLayout7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745E0C48-F6C5-4D3E-AFEA-B41FF96878FA}" type="slidenum">
              <a:rPr lang="en-US" altLang="en-US"/>
              <a:pPr/>
              <a:t>‹#›</a:t>
            </a:fld>
            <a:endParaRPr lang="en-US" altLang="en-US"/>
          </a:p>
        </p:txBody>
      </p:sp>
    </p:spTree>
    <p:extLst>
      <p:ext uri="{BB962C8B-B14F-4D97-AF65-F5344CB8AC3E}">
        <p14:creationId xmlns:p14="http://schemas.microsoft.com/office/powerpoint/2010/main" val="1251788468"/>
      </p:ext>
    </p:extLst>
  </p:cSld>
  <p:clrMapOvr>
    <a:masterClrMapping/>
  </p:clrMapOvr>
  <p:transition xmlns:p14="http://schemas.microsoft.com/office/powerpoint/2010/main"/>
</p:sldLayout>
</file>

<file path=ppt/slideLayouts/slideLayout7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9750" y="390525"/>
            <a:ext cx="2927350" cy="83185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47700" y="390525"/>
            <a:ext cx="8629650" cy="8318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838F1C15-0C1A-4E8B-914E-4AF2E649D242}" type="slidenum">
              <a:rPr lang="en-US" altLang="en-US"/>
              <a:pPr/>
              <a:t>‹#›</a:t>
            </a:fld>
            <a:endParaRPr lang="en-US" altLang="en-US"/>
          </a:p>
        </p:txBody>
      </p:sp>
    </p:spTree>
    <p:extLst>
      <p:ext uri="{BB962C8B-B14F-4D97-AF65-F5344CB8AC3E}">
        <p14:creationId xmlns:p14="http://schemas.microsoft.com/office/powerpoint/2010/main" val="2252906989"/>
      </p:ext>
    </p:extLst>
  </p:cSld>
  <p:clrMapOvr>
    <a:masterClrMapping/>
  </p:clrMapOvr>
  <p:transition xmlns:p14="http://schemas.microsoft.com/office/powerpoint/2010/main"/>
</p:sldLayout>
</file>

<file path=ppt/slideLayouts/slideLayout7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Text Box 3"/>
          <p:cNvSpPr txBox="1">
            <a:spLocks noGrp="1" noChangeArrowheads="1"/>
          </p:cNvSpPr>
          <p:nvPr>
            <p:ph type="sldNum" sz="quarter" idx="10"/>
          </p:nvPr>
        </p:nvSpPr>
        <p:spPr>
          <a:ln/>
        </p:spPr>
        <p:txBody>
          <a:bodyPr/>
          <a:lstStyle>
            <a:lvl1pPr>
              <a:defRPr/>
            </a:lvl1pPr>
          </a:lstStyle>
          <a:p>
            <a:fld id="{42F29F3D-AD83-4C97-BFC7-F1469585C1AC}" type="slidenum">
              <a:rPr lang="en-US" altLang="en-US"/>
              <a:pPr/>
              <a:t>‹#›</a:t>
            </a:fld>
            <a:endParaRPr lang="en-US" altLang="en-US"/>
          </a:p>
        </p:txBody>
      </p:sp>
    </p:spTree>
    <p:extLst>
      <p:ext uri="{BB962C8B-B14F-4D97-AF65-F5344CB8AC3E}">
        <p14:creationId xmlns:p14="http://schemas.microsoft.com/office/powerpoint/2010/main" val="172266029"/>
      </p:ext>
    </p:extLst>
  </p:cSld>
  <p:clrMapOvr>
    <a:masterClrMapping/>
  </p:clrMapOvr>
  <p:transition xmlns:p14="http://schemas.microsoft.com/office/powerpoint/2010/main"/>
</p:sldLayout>
</file>

<file path=ppt/slideLayouts/slideLayout7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52F89C05-B559-4493-A6B1-F91849BCA62A}" type="slidenum">
              <a:rPr lang="en-US" altLang="en-US"/>
              <a:pPr/>
              <a:t>‹#›</a:t>
            </a:fld>
            <a:endParaRPr lang="en-US" altLang="en-US"/>
          </a:p>
        </p:txBody>
      </p:sp>
    </p:spTree>
    <p:extLst>
      <p:ext uri="{BB962C8B-B14F-4D97-AF65-F5344CB8AC3E}">
        <p14:creationId xmlns:p14="http://schemas.microsoft.com/office/powerpoint/2010/main" val="4166016098"/>
      </p:ext>
    </p:extLst>
  </p:cSld>
  <p:clrMapOvr>
    <a:masterClrMapping/>
  </p:clrMapOvr>
  <p:transition xmlns:p14="http://schemas.microsoft.com/office/powerpoint/2010/main"/>
</p:sldLayout>
</file>

<file path=ppt/slideLayouts/slideLayout7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fld id="{8612C065-9384-4F23-9C21-75371B960533}" type="slidenum">
              <a:rPr lang="en-US" altLang="en-US"/>
              <a:pPr/>
              <a:t>‹#›</a:t>
            </a:fld>
            <a:endParaRPr lang="en-US" altLang="en-US"/>
          </a:p>
        </p:txBody>
      </p:sp>
    </p:spTree>
    <p:extLst>
      <p:ext uri="{BB962C8B-B14F-4D97-AF65-F5344CB8AC3E}">
        <p14:creationId xmlns:p14="http://schemas.microsoft.com/office/powerpoint/2010/main" val="3747042576"/>
      </p:ext>
    </p:extLst>
  </p:cSld>
  <p:clrMapOvr>
    <a:masterClrMapping/>
  </p:clrMapOvr>
  <p:transition xmlns:p14="http://schemas.microsoft.com/office/powerpoint/2010/mai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fld id="{E89E4D33-2F44-43BC-B418-94E8C1D98C2F}" type="slidenum">
              <a:rPr lang="en-US" altLang="en-US"/>
              <a:pPr/>
              <a:t>‹#›</a:t>
            </a:fld>
            <a:endParaRPr lang="en-US" altLang="en-US"/>
          </a:p>
        </p:txBody>
      </p:sp>
    </p:spTree>
    <p:extLst>
      <p:ext uri="{BB962C8B-B14F-4D97-AF65-F5344CB8AC3E}">
        <p14:creationId xmlns:p14="http://schemas.microsoft.com/office/powerpoint/2010/main" val="3749278326"/>
      </p:ext>
    </p:extLst>
  </p:cSld>
  <p:clrMapOvr>
    <a:masterClrMapping/>
  </p:clrMapOvr>
  <p:transition xmlns:p14="http://schemas.microsoft.com/office/powerpoint/2010/main"/>
</p:sldLayout>
</file>

<file path=ppt/slideLayouts/slideLayout7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477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p:cNvSpPr txBox="1">
            <a:spLocks noGrp="1" noChangeArrowheads="1"/>
          </p:cNvSpPr>
          <p:nvPr>
            <p:ph type="sldNum" sz="quarter" idx="10"/>
          </p:nvPr>
        </p:nvSpPr>
        <p:spPr>
          <a:ln/>
        </p:spPr>
        <p:txBody>
          <a:bodyPr/>
          <a:lstStyle>
            <a:lvl1pPr>
              <a:defRPr/>
            </a:lvl1pPr>
          </a:lstStyle>
          <a:p>
            <a:fld id="{CDF1D56B-1625-4DB0-9BBD-62F6573585A8}" type="slidenum">
              <a:rPr lang="en-US" altLang="en-US"/>
              <a:pPr/>
              <a:t>‹#›</a:t>
            </a:fld>
            <a:endParaRPr lang="en-US" altLang="en-US"/>
          </a:p>
        </p:txBody>
      </p:sp>
    </p:spTree>
    <p:extLst>
      <p:ext uri="{BB962C8B-B14F-4D97-AF65-F5344CB8AC3E}">
        <p14:creationId xmlns:p14="http://schemas.microsoft.com/office/powerpoint/2010/main" val="3970945498"/>
      </p:ext>
    </p:extLst>
  </p:cSld>
  <p:clrMapOvr>
    <a:masterClrMapping/>
  </p:clrMapOvr>
  <p:transition xmlns:p14="http://schemas.microsoft.com/office/powerpoint/2010/main"/>
</p:sldLayout>
</file>

<file path=ppt/slideLayouts/slideLayout7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3"/>
          <p:cNvSpPr txBox="1">
            <a:spLocks noGrp="1" noChangeArrowheads="1"/>
          </p:cNvSpPr>
          <p:nvPr>
            <p:ph type="sldNum" sz="quarter" idx="10"/>
          </p:nvPr>
        </p:nvSpPr>
        <p:spPr>
          <a:ln/>
        </p:spPr>
        <p:txBody>
          <a:bodyPr/>
          <a:lstStyle>
            <a:lvl1pPr>
              <a:defRPr/>
            </a:lvl1pPr>
          </a:lstStyle>
          <a:p>
            <a:fld id="{901C14F0-2B2C-46AB-BCDE-1B40438BBF0F}" type="slidenum">
              <a:rPr lang="en-US" altLang="en-US"/>
              <a:pPr/>
              <a:t>‹#›</a:t>
            </a:fld>
            <a:endParaRPr lang="en-US" altLang="en-US"/>
          </a:p>
        </p:txBody>
      </p:sp>
    </p:spTree>
    <p:extLst>
      <p:ext uri="{BB962C8B-B14F-4D97-AF65-F5344CB8AC3E}">
        <p14:creationId xmlns:p14="http://schemas.microsoft.com/office/powerpoint/2010/main" val="3302494105"/>
      </p:ext>
    </p:extLst>
  </p:cSld>
  <p:clrMapOvr>
    <a:masterClrMapping/>
  </p:clrMapOvr>
  <p:transition xmlns:p14="http://schemas.microsoft.com/office/powerpoint/2010/main"/>
</p:sldLayout>
</file>

<file path=ppt/slideLayouts/slideLayout7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p:cNvSpPr txBox="1">
            <a:spLocks noGrp="1" noChangeArrowheads="1"/>
          </p:cNvSpPr>
          <p:nvPr>
            <p:ph type="sldNum" sz="quarter" idx="10"/>
          </p:nvPr>
        </p:nvSpPr>
        <p:spPr>
          <a:ln/>
        </p:spPr>
        <p:txBody>
          <a:bodyPr/>
          <a:lstStyle>
            <a:lvl1pPr>
              <a:defRPr/>
            </a:lvl1pPr>
          </a:lstStyle>
          <a:p>
            <a:fld id="{BE954FC9-C95A-4CB2-A331-B46BFF62E4FA}" type="slidenum">
              <a:rPr lang="en-US" altLang="en-US"/>
              <a:pPr/>
              <a:t>‹#›</a:t>
            </a:fld>
            <a:endParaRPr lang="en-US" altLang="en-US"/>
          </a:p>
        </p:txBody>
      </p:sp>
    </p:spTree>
    <p:extLst>
      <p:ext uri="{BB962C8B-B14F-4D97-AF65-F5344CB8AC3E}">
        <p14:creationId xmlns:p14="http://schemas.microsoft.com/office/powerpoint/2010/main" val="539054707"/>
      </p:ext>
    </p:extLst>
  </p:cSld>
  <p:clrMapOvr>
    <a:masterClrMapping/>
  </p:clrMapOvr>
  <p:transition xmlns:p14="http://schemas.microsoft.com/office/powerpoint/2010/main"/>
</p:sldLayout>
</file>

<file path=ppt/slideLayouts/slideLayout7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fld id="{625CAAE1-7B92-41EE-9FDC-77A105A2DEE6}" type="slidenum">
              <a:rPr lang="en-US" altLang="en-US"/>
              <a:pPr/>
              <a:t>‹#›</a:t>
            </a:fld>
            <a:endParaRPr lang="en-US" altLang="en-US"/>
          </a:p>
        </p:txBody>
      </p:sp>
    </p:spTree>
    <p:extLst>
      <p:ext uri="{BB962C8B-B14F-4D97-AF65-F5344CB8AC3E}">
        <p14:creationId xmlns:p14="http://schemas.microsoft.com/office/powerpoint/2010/main" val="3278589906"/>
      </p:ext>
    </p:extLst>
  </p:cSld>
  <p:clrMapOvr>
    <a:masterClrMapping/>
  </p:clrMapOvr>
  <p:transition xmlns:p14="http://schemas.microsoft.com/office/powerpoint/2010/main"/>
</p:sldLayout>
</file>

<file path=ppt/slideLayouts/slideLayout7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D60FB82E-5C8A-4383-BF88-D68A6233C4F1}" type="slidenum">
              <a:rPr lang="en-US" altLang="en-US"/>
              <a:pPr/>
              <a:t>‹#›</a:t>
            </a:fld>
            <a:endParaRPr lang="en-US" altLang="en-US"/>
          </a:p>
        </p:txBody>
      </p:sp>
    </p:spTree>
    <p:extLst>
      <p:ext uri="{BB962C8B-B14F-4D97-AF65-F5344CB8AC3E}">
        <p14:creationId xmlns:p14="http://schemas.microsoft.com/office/powerpoint/2010/main" val="612251004"/>
      </p:ext>
    </p:extLst>
  </p:cSld>
  <p:clrMapOvr>
    <a:masterClrMapping/>
  </p:clrMapOvr>
  <p:transition xmlns:p14="http://schemas.microsoft.com/office/powerpoint/2010/main"/>
</p:sldLayout>
</file>

<file path=ppt/slideLayouts/slideLayout7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Lucida Grand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38875394-A84F-4760-9B63-BF5453D32374}" type="slidenum">
              <a:rPr lang="en-US" altLang="en-US"/>
              <a:pPr/>
              <a:t>‹#›</a:t>
            </a:fld>
            <a:endParaRPr lang="en-US" altLang="en-US"/>
          </a:p>
        </p:txBody>
      </p:sp>
    </p:spTree>
    <p:extLst>
      <p:ext uri="{BB962C8B-B14F-4D97-AF65-F5344CB8AC3E}">
        <p14:creationId xmlns:p14="http://schemas.microsoft.com/office/powerpoint/2010/main" val="3148419470"/>
      </p:ext>
    </p:extLst>
  </p:cSld>
  <p:clrMapOvr>
    <a:masterClrMapping/>
  </p:clrMapOvr>
  <p:transition xmlns:p14="http://schemas.microsoft.com/office/powerpoint/2010/main"/>
</p:sldLayout>
</file>

<file path=ppt/slideLayouts/slideLayout7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F61B2DE1-9C98-454D-BEEA-2135A4DA7D1B}" type="slidenum">
              <a:rPr lang="en-US" altLang="en-US"/>
              <a:pPr/>
              <a:t>‹#›</a:t>
            </a:fld>
            <a:endParaRPr lang="en-US" altLang="en-US"/>
          </a:p>
        </p:txBody>
      </p:sp>
    </p:spTree>
    <p:extLst>
      <p:ext uri="{BB962C8B-B14F-4D97-AF65-F5344CB8AC3E}">
        <p14:creationId xmlns:p14="http://schemas.microsoft.com/office/powerpoint/2010/main" val="2419905725"/>
      </p:ext>
    </p:extLst>
  </p:cSld>
  <p:clrMapOvr>
    <a:masterClrMapping/>
  </p:clrMapOvr>
  <p:transition xmlns:p14="http://schemas.microsoft.com/office/powerpoint/2010/main"/>
</p:sldLayout>
</file>

<file path=ppt/slideLayouts/slideLayout7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9750" y="390525"/>
            <a:ext cx="2927350" cy="83185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47700" y="390525"/>
            <a:ext cx="8629650" cy="8318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20889EDE-A23B-4876-ACC1-5E7BFFD65772}" type="slidenum">
              <a:rPr lang="en-US" altLang="en-US"/>
              <a:pPr/>
              <a:t>‹#›</a:t>
            </a:fld>
            <a:endParaRPr lang="en-US" altLang="en-US"/>
          </a:p>
        </p:txBody>
      </p:sp>
    </p:spTree>
    <p:extLst>
      <p:ext uri="{BB962C8B-B14F-4D97-AF65-F5344CB8AC3E}">
        <p14:creationId xmlns:p14="http://schemas.microsoft.com/office/powerpoint/2010/main" val="1954925099"/>
      </p:ext>
    </p:extLst>
  </p:cSld>
  <p:clrMapOvr>
    <a:masterClrMapping/>
  </p:clrMapOvr>
  <p:transition xmlns:p14="http://schemas.microsoft.com/office/powerpoint/2010/main"/>
</p:sldLayout>
</file>

<file path=ppt/slideLayouts/slideLayout7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Text Box 3"/>
          <p:cNvSpPr txBox="1">
            <a:spLocks noGrp="1" noChangeArrowheads="1"/>
          </p:cNvSpPr>
          <p:nvPr>
            <p:ph type="sldNum" sz="quarter" idx="10"/>
          </p:nvPr>
        </p:nvSpPr>
        <p:spPr>
          <a:ln/>
        </p:spPr>
        <p:txBody>
          <a:bodyPr/>
          <a:lstStyle>
            <a:lvl1pPr>
              <a:defRPr/>
            </a:lvl1pPr>
          </a:lstStyle>
          <a:p>
            <a:fld id="{797096E3-519A-489E-88F6-77664F61E3B8}" type="slidenum">
              <a:rPr lang="en-US" altLang="en-US"/>
              <a:pPr/>
              <a:t>‹#›</a:t>
            </a:fld>
            <a:endParaRPr lang="en-US" altLang="en-US"/>
          </a:p>
        </p:txBody>
      </p:sp>
    </p:spTree>
    <p:extLst>
      <p:ext uri="{BB962C8B-B14F-4D97-AF65-F5344CB8AC3E}">
        <p14:creationId xmlns:p14="http://schemas.microsoft.com/office/powerpoint/2010/main" val="2904418477"/>
      </p:ext>
    </p:extLst>
  </p:cSld>
  <p:clrMapOvr>
    <a:masterClrMapping/>
  </p:clrMapOvr>
  <p:transition xmlns:p14="http://schemas.microsoft.com/office/powerpoint/2010/main"/>
</p:sldLayout>
</file>

<file path=ppt/slideLayouts/slideLayout7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3EBC7DEE-BD31-4957-AF3B-33ED5BFF2E4C}" type="slidenum">
              <a:rPr lang="en-US" altLang="en-US"/>
              <a:pPr/>
              <a:t>‹#›</a:t>
            </a:fld>
            <a:endParaRPr lang="en-US" altLang="en-US"/>
          </a:p>
        </p:txBody>
      </p:sp>
    </p:spTree>
    <p:extLst>
      <p:ext uri="{BB962C8B-B14F-4D97-AF65-F5344CB8AC3E}">
        <p14:creationId xmlns:p14="http://schemas.microsoft.com/office/powerpoint/2010/main" val="834191438"/>
      </p:ext>
    </p:extLst>
  </p:cSld>
  <p:clrMapOvr>
    <a:masterClrMapping/>
  </p:clrMapOvr>
  <p:transition xmlns:p14="http://schemas.microsoft.com/office/powerpoint/2010/mai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9AC97902-7C92-4DEF-80FD-5B7ADB56D215}" type="slidenum">
              <a:rPr lang="en-US" altLang="en-US"/>
              <a:pPr/>
              <a:t>‹#›</a:t>
            </a:fld>
            <a:endParaRPr lang="en-US" altLang="en-US"/>
          </a:p>
        </p:txBody>
      </p:sp>
    </p:spTree>
    <p:extLst>
      <p:ext uri="{BB962C8B-B14F-4D97-AF65-F5344CB8AC3E}">
        <p14:creationId xmlns:p14="http://schemas.microsoft.com/office/powerpoint/2010/main" val="3457631159"/>
      </p:ext>
    </p:extLst>
  </p:cSld>
  <p:clrMapOvr>
    <a:masterClrMapping/>
  </p:clrMapOvr>
  <p:transition xmlns:p14="http://schemas.microsoft.com/office/powerpoint/2010/main"/>
</p:sldLayout>
</file>

<file path=ppt/slideLayouts/slideLayout7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fld id="{0F7DF13F-A7DE-49EE-B05D-8F947A1755FC}" type="slidenum">
              <a:rPr lang="en-US" altLang="en-US"/>
              <a:pPr/>
              <a:t>‹#›</a:t>
            </a:fld>
            <a:endParaRPr lang="en-US" altLang="en-US"/>
          </a:p>
        </p:txBody>
      </p:sp>
    </p:spTree>
    <p:extLst>
      <p:ext uri="{BB962C8B-B14F-4D97-AF65-F5344CB8AC3E}">
        <p14:creationId xmlns:p14="http://schemas.microsoft.com/office/powerpoint/2010/main" val="919587981"/>
      </p:ext>
    </p:extLst>
  </p:cSld>
  <p:clrMapOvr>
    <a:masterClrMapping/>
  </p:clrMapOvr>
  <p:transition xmlns:p14="http://schemas.microsoft.com/office/powerpoint/2010/main"/>
</p:sldLayout>
</file>

<file path=ppt/slideLayouts/slideLayout7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477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p:cNvSpPr txBox="1">
            <a:spLocks noGrp="1" noChangeArrowheads="1"/>
          </p:cNvSpPr>
          <p:nvPr>
            <p:ph type="sldNum" sz="quarter" idx="10"/>
          </p:nvPr>
        </p:nvSpPr>
        <p:spPr>
          <a:ln/>
        </p:spPr>
        <p:txBody>
          <a:bodyPr/>
          <a:lstStyle>
            <a:lvl1pPr>
              <a:defRPr/>
            </a:lvl1pPr>
          </a:lstStyle>
          <a:p>
            <a:fld id="{DD1B2681-F73C-4A3F-BD05-1CD172F9353C}" type="slidenum">
              <a:rPr lang="en-US" altLang="en-US"/>
              <a:pPr/>
              <a:t>‹#›</a:t>
            </a:fld>
            <a:endParaRPr lang="en-US" altLang="en-US"/>
          </a:p>
        </p:txBody>
      </p:sp>
    </p:spTree>
    <p:extLst>
      <p:ext uri="{BB962C8B-B14F-4D97-AF65-F5344CB8AC3E}">
        <p14:creationId xmlns:p14="http://schemas.microsoft.com/office/powerpoint/2010/main" val="3645573721"/>
      </p:ext>
    </p:extLst>
  </p:cSld>
  <p:clrMapOvr>
    <a:masterClrMapping/>
  </p:clrMapOvr>
  <p:transition xmlns:p14="http://schemas.microsoft.com/office/powerpoint/2010/main"/>
</p:sldLayout>
</file>

<file path=ppt/slideLayouts/slideLayout7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3"/>
          <p:cNvSpPr txBox="1">
            <a:spLocks noGrp="1" noChangeArrowheads="1"/>
          </p:cNvSpPr>
          <p:nvPr>
            <p:ph type="sldNum" sz="quarter" idx="10"/>
          </p:nvPr>
        </p:nvSpPr>
        <p:spPr>
          <a:ln/>
        </p:spPr>
        <p:txBody>
          <a:bodyPr/>
          <a:lstStyle>
            <a:lvl1pPr>
              <a:defRPr/>
            </a:lvl1pPr>
          </a:lstStyle>
          <a:p>
            <a:fld id="{894161CF-8DAD-4CF8-BFEE-D2067DB6FBE8}" type="slidenum">
              <a:rPr lang="en-US" altLang="en-US"/>
              <a:pPr/>
              <a:t>‹#›</a:t>
            </a:fld>
            <a:endParaRPr lang="en-US" altLang="en-US"/>
          </a:p>
        </p:txBody>
      </p:sp>
    </p:spTree>
    <p:extLst>
      <p:ext uri="{BB962C8B-B14F-4D97-AF65-F5344CB8AC3E}">
        <p14:creationId xmlns:p14="http://schemas.microsoft.com/office/powerpoint/2010/main" val="253900738"/>
      </p:ext>
    </p:extLst>
  </p:cSld>
  <p:clrMapOvr>
    <a:masterClrMapping/>
  </p:clrMapOvr>
  <p:transition xmlns:p14="http://schemas.microsoft.com/office/powerpoint/2010/main"/>
</p:sldLayout>
</file>

<file path=ppt/slideLayouts/slideLayout7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p:cNvSpPr txBox="1">
            <a:spLocks noGrp="1" noChangeArrowheads="1"/>
          </p:cNvSpPr>
          <p:nvPr>
            <p:ph type="sldNum" sz="quarter" idx="10"/>
          </p:nvPr>
        </p:nvSpPr>
        <p:spPr>
          <a:ln/>
        </p:spPr>
        <p:txBody>
          <a:bodyPr/>
          <a:lstStyle>
            <a:lvl1pPr>
              <a:defRPr/>
            </a:lvl1pPr>
          </a:lstStyle>
          <a:p>
            <a:fld id="{38F5E6E1-BA86-4734-9C5D-9B05BA50B63C}" type="slidenum">
              <a:rPr lang="en-US" altLang="en-US"/>
              <a:pPr/>
              <a:t>‹#›</a:t>
            </a:fld>
            <a:endParaRPr lang="en-US" altLang="en-US"/>
          </a:p>
        </p:txBody>
      </p:sp>
    </p:spTree>
    <p:extLst>
      <p:ext uri="{BB962C8B-B14F-4D97-AF65-F5344CB8AC3E}">
        <p14:creationId xmlns:p14="http://schemas.microsoft.com/office/powerpoint/2010/main" val="3129268508"/>
      </p:ext>
    </p:extLst>
  </p:cSld>
  <p:clrMapOvr>
    <a:masterClrMapping/>
  </p:clrMapOvr>
  <p:transition xmlns:p14="http://schemas.microsoft.com/office/powerpoint/2010/main"/>
</p:sldLayout>
</file>

<file path=ppt/slideLayouts/slideLayout7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fld id="{38AEC8EF-8A44-4B32-999C-D5EBF3CEE6F5}" type="slidenum">
              <a:rPr lang="en-US" altLang="en-US"/>
              <a:pPr/>
              <a:t>‹#›</a:t>
            </a:fld>
            <a:endParaRPr lang="en-US" altLang="en-US"/>
          </a:p>
        </p:txBody>
      </p:sp>
    </p:spTree>
    <p:extLst>
      <p:ext uri="{BB962C8B-B14F-4D97-AF65-F5344CB8AC3E}">
        <p14:creationId xmlns:p14="http://schemas.microsoft.com/office/powerpoint/2010/main" val="3355191045"/>
      </p:ext>
    </p:extLst>
  </p:cSld>
  <p:clrMapOvr>
    <a:masterClrMapping/>
  </p:clrMapOvr>
  <p:transition xmlns:p14="http://schemas.microsoft.com/office/powerpoint/2010/main"/>
</p:sldLayout>
</file>

<file path=ppt/slideLayouts/slideLayout7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18762498-FA55-40FF-8305-E64A274449AB}" type="slidenum">
              <a:rPr lang="en-US" altLang="en-US"/>
              <a:pPr/>
              <a:t>‹#›</a:t>
            </a:fld>
            <a:endParaRPr lang="en-US" altLang="en-US"/>
          </a:p>
        </p:txBody>
      </p:sp>
    </p:spTree>
    <p:extLst>
      <p:ext uri="{BB962C8B-B14F-4D97-AF65-F5344CB8AC3E}">
        <p14:creationId xmlns:p14="http://schemas.microsoft.com/office/powerpoint/2010/main" val="135967146"/>
      </p:ext>
    </p:extLst>
  </p:cSld>
  <p:clrMapOvr>
    <a:masterClrMapping/>
  </p:clrMapOvr>
  <p:transition xmlns:p14="http://schemas.microsoft.com/office/powerpoint/2010/main"/>
</p:sldLayout>
</file>

<file path=ppt/slideLayouts/slideLayout7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Lucida Grand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8BE94938-FE7C-4B3C-90DD-9DA979A554EA}" type="slidenum">
              <a:rPr lang="en-US" altLang="en-US"/>
              <a:pPr/>
              <a:t>‹#›</a:t>
            </a:fld>
            <a:endParaRPr lang="en-US" altLang="en-US"/>
          </a:p>
        </p:txBody>
      </p:sp>
    </p:spTree>
    <p:extLst>
      <p:ext uri="{BB962C8B-B14F-4D97-AF65-F5344CB8AC3E}">
        <p14:creationId xmlns:p14="http://schemas.microsoft.com/office/powerpoint/2010/main" val="1082817737"/>
      </p:ext>
    </p:extLst>
  </p:cSld>
  <p:clrMapOvr>
    <a:masterClrMapping/>
  </p:clrMapOvr>
  <p:transition xmlns:p14="http://schemas.microsoft.com/office/powerpoint/2010/main"/>
</p:sldLayout>
</file>

<file path=ppt/slideLayouts/slideLayout7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7130138C-4840-40B0-907C-4501BD08A20B}" type="slidenum">
              <a:rPr lang="en-US" altLang="en-US"/>
              <a:pPr/>
              <a:t>‹#›</a:t>
            </a:fld>
            <a:endParaRPr lang="en-US" altLang="en-US"/>
          </a:p>
        </p:txBody>
      </p:sp>
    </p:spTree>
    <p:extLst>
      <p:ext uri="{BB962C8B-B14F-4D97-AF65-F5344CB8AC3E}">
        <p14:creationId xmlns:p14="http://schemas.microsoft.com/office/powerpoint/2010/main" val="285588401"/>
      </p:ext>
    </p:extLst>
  </p:cSld>
  <p:clrMapOvr>
    <a:masterClrMapping/>
  </p:clrMapOvr>
  <p:transition xmlns:p14="http://schemas.microsoft.com/office/powerpoint/2010/main"/>
</p:sldLayout>
</file>

<file path=ppt/slideLayouts/slideLayout7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9750" y="390525"/>
            <a:ext cx="2927350" cy="83185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47700" y="390525"/>
            <a:ext cx="8629650" cy="8318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81CB711C-26CC-4461-A533-B6EB075EB06E}" type="slidenum">
              <a:rPr lang="en-US" altLang="en-US"/>
              <a:pPr/>
              <a:t>‹#›</a:t>
            </a:fld>
            <a:endParaRPr lang="en-US" altLang="en-US"/>
          </a:p>
        </p:txBody>
      </p:sp>
    </p:spTree>
    <p:extLst>
      <p:ext uri="{BB962C8B-B14F-4D97-AF65-F5344CB8AC3E}">
        <p14:creationId xmlns:p14="http://schemas.microsoft.com/office/powerpoint/2010/main" val="960695246"/>
      </p:ext>
    </p:extLst>
  </p:cSld>
  <p:clrMapOvr>
    <a:masterClrMapping/>
  </p:clrMapOvr>
  <p:transition xmlns:p14="http://schemas.microsoft.com/office/powerpoint/2010/main"/>
</p:sldLayout>
</file>

<file path=ppt/slideLayouts/slideLayout7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Text Box 3"/>
          <p:cNvSpPr txBox="1">
            <a:spLocks noGrp="1" noChangeArrowheads="1"/>
          </p:cNvSpPr>
          <p:nvPr>
            <p:ph type="sldNum" sz="quarter" idx="10"/>
          </p:nvPr>
        </p:nvSpPr>
        <p:spPr>
          <a:ln/>
        </p:spPr>
        <p:txBody>
          <a:bodyPr/>
          <a:lstStyle>
            <a:lvl1pPr>
              <a:defRPr/>
            </a:lvl1pPr>
          </a:lstStyle>
          <a:p>
            <a:fld id="{7E63234C-3191-4A4B-B4E2-0E3A70621827}" type="slidenum">
              <a:rPr lang="en-US" altLang="en-US"/>
              <a:pPr/>
              <a:t>‹#›</a:t>
            </a:fld>
            <a:endParaRPr lang="en-US" altLang="en-US"/>
          </a:p>
        </p:txBody>
      </p:sp>
    </p:spTree>
    <p:extLst>
      <p:ext uri="{BB962C8B-B14F-4D97-AF65-F5344CB8AC3E}">
        <p14:creationId xmlns:p14="http://schemas.microsoft.com/office/powerpoint/2010/main" val="2147224058"/>
      </p:ext>
    </p:extLst>
  </p:cSld>
  <p:clrMapOvr>
    <a:masterClrMapping/>
  </p:clrMapOvr>
  <p:transition xmlns:p14="http://schemas.microsoft.com/office/powerpoint/2010/mai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Lucida Grand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B631050E-8688-49AA-913B-9066176C41BC}" type="slidenum">
              <a:rPr lang="en-US" altLang="en-US"/>
              <a:pPr/>
              <a:t>‹#›</a:t>
            </a:fld>
            <a:endParaRPr lang="en-US" altLang="en-US"/>
          </a:p>
        </p:txBody>
      </p:sp>
    </p:spTree>
    <p:extLst>
      <p:ext uri="{BB962C8B-B14F-4D97-AF65-F5344CB8AC3E}">
        <p14:creationId xmlns:p14="http://schemas.microsoft.com/office/powerpoint/2010/main" val="1104253836"/>
      </p:ext>
    </p:extLst>
  </p:cSld>
  <p:clrMapOvr>
    <a:masterClrMapping/>
  </p:clrMapOvr>
  <p:transition xmlns:p14="http://schemas.microsoft.com/office/powerpoint/2010/main"/>
</p:sldLayout>
</file>

<file path=ppt/slideLayouts/slideLayout7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5EEB90F7-97E6-479E-BD6E-57AC67CAE3AD}" type="slidenum">
              <a:rPr lang="en-US" altLang="en-US"/>
              <a:pPr/>
              <a:t>‹#›</a:t>
            </a:fld>
            <a:endParaRPr lang="en-US" altLang="en-US"/>
          </a:p>
        </p:txBody>
      </p:sp>
    </p:spTree>
    <p:extLst>
      <p:ext uri="{BB962C8B-B14F-4D97-AF65-F5344CB8AC3E}">
        <p14:creationId xmlns:p14="http://schemas.microsoft.com/office/powerpoint/2010/main" val="4265215356"/>
      </p:ext>
    </p:extLst>
  </p:cSld>
  <p:clrMapOvr>
    <a:masterClrMapping/>
  </p:clrMapOvr>
  <p:transition xmlns:p14="http://schemas.microsoft.com/office/powerpoint/2010/main"/>
</p:sldLayout>
</file>

<file path=ppt/slideLayouts/slideLayout7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fld id="{CBF0D10E-8B16-40F4-BBA7-B774A5223840}" type="slidenum">
              <a:rPr lang="en-US" altLang="en-US"/>
              <a:pPr/>
              <a:t>‹#›</a:t>
            </a:fld>
            <a:endParaRPr lang="en-US" altLang="en-US"/>
          </a:p>
        </p:txBody>
      </p:sp>
    </p:spTree>
    <p:extLst>
      <p:ext uri="{BB962C8B-B14F-4D97-AF65-F5344CB8AC3E}">
        <p14:creationId xmlns:p14="http://schemas.microsoft.com/office/powerpoint/2010/main" val="172911294"/>
      </p:ext>
    </p:extLst>
  </p:cSld>
  <p:clrMapOvr>
    <a:masterClrMapping/>
  </p:clrMapOvr>
  <p:transition xmlns:p14="http://schemas.microsoft.com/office/powerpoint/2010/main"/>
</p:sldLayout>
</file>

<file path=ppt/slideLayouts/slideLayout7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477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p:cNvSpPr txBox="1">
            <a:spLocks noGrp="1" noChangeArrowheads="1"/>
          </p:cNvSpPr>
          <p:nvPr>
            <p:ph type="sldNum" sz="quarter" idx="10"/>
          </p:nvPr>
        </p:nvSpPr>
        <p:spPr>
          <a:ln/>
        </p:spPr>
        <p:txBody>
          <a:bodyPr/>
          <a:lstStyle>
            <a:lvl1pPr>
              <a:defRPr/>
            </a:lvl1pPr>
          </a:lstStyle>
          <a:p>
            <a:fld id="{78507478-C505-48F2-8A80-953B6A85250C}" type="slidenum">
              <a:rPr lang="en-US" altLang="en-US"/>
              <a:pPr/>
              <a:t>‹#›</a:t>
            </a:fld>
            <a:endParaRPr lang="en-US" altLang="en-US"/>
          </a:p>
        </p:txBody>
      </p:sp>
    </p:spTree>
    <p:extLst>
      <p:ext uri="{BB962C8B-B14F-4D97-AF65-F5344CB8AC3E}">
        <p14:creationId xmlns:p14="http://schemas.microsoft.com/office/powerpoint/2010/main" val="3133242442"/>
      </p:ext>
    </p:extLst>
  </p:cSld>
  <p:clrMapOvr>
    <a:masterClrMapping/>
  </p:clrMapOvr>
  <p:transition xmlns:p14="http://schemas.microsoft.com/office/powerpoint/2010/main"/>
</p:sldLayout>
</file>

<file path=ppt/slideLayouts/slideLayout7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3"/>
          <p:cNvSpPr txBox="1">
            <a:spLocks noGrp="1" noChangeArrowheads="1"/>
          </p:cNvSpPr>
          <p:nvPr>
            <p:ph type="sldNum" sz="quarter" idx="10"/>
          </p:nvPr>
        </p:nvSpPr>
        <p:spPr>
          <a:ln/>
        </p:spPr>
        <p:txBody>
          <a:bodyPr/>
          <a:lstStyle>
            <a:lvl1pPr>
              <a:defRPr/>
            </a:lvl1pPr>
          </a:lstStyle>
          <a:p>
            <a:fld id="{E06EDE3D-B7CD-4042-9410-94BE2D1573C0}" type="slidenum">
              <a:rPr lang="en-US" altLang="en-US"/>
              <a:pPr/>
              <a:t>‹#›</a:t>
            </a:fld>
            <a:endParaRPr lang="en-US" altLang="en-US"/>
          </a:p>
        </p:txBody>
      </p:sp>
    </p:spTree>
    <p:extLst>
      <p:ext uri="{BB962C8B-B14F-4D97-AF65-F5344CB8AC3E}">
        <p14:creationId xmlns:p14="http://schemas.microsoft.com/office/powerpoint/2010/main" val="1203708875"/>
      </p:ext>
    </p:extLst>
  </p:cSld>
  <p:clrMapOvr>
    <a:masterClrMapping/>
  </p:clrMapOvr>
  <p:transition xmlns:p14="http://schemas.microsoft.com/office/powerpoint/2010/main"/>
</p:sldLayout>
</file>

<file path=ppt/slideLayouts/slideLayout7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p:cNvSpPr txBox="1">
            <a:spLocks noGrp="1" noChangeArrowheads="1"/>
          </p:cNvSpPr>
          <p:nvPr>
            <p:ph type="sldNum" sz="quarter" idx="10"/>
          </p:nvPr>
        </p:nvSpPr>
        <p:spPr>
          <a:ln/>
        </p:spPr>
        <p:txBody>
          <a:bodyPr/>
          <a:lstStyle>
            <a:lvl1pPr>
              <a:defRPr/>
            </a:lvl1pPr>
          </a:lstStyle>
          <a:p>
            <a:fld id="{401BFEE4-155B-4F4D-BEB0-434636C1481A}" type="slidenum">
              <a:rPr lang="en-US" altLang="en-US"/>
              <a:pPr/>
              <a:t>‹#›</a:t>
            </a:fld>
            <a:endParaRPr lang="en-US" altLang="en-US"/>
          </a:p>
        </p:txBody>
      </p:sp>
    </p:spTree>
    <p:extLst>
      <p:ext uri="{BB962C8B-B14F-4D97-AF65-F5344CB8AC3E}">
        <p14:creationId xmlns:p14="http://schemas.microsoft.com/office/powerpoint/2010/main" val="3209863809"/>
      </p:ext>
    </p:extLst>
  </p:cSld>
  <p:clrMapOvr>
    <a:masterClrMapping/>
  </p:clrMapOvr>
  <p:transition xmlns:p14="http://schemas.microsoft.com/office/powerpoint/2010/main"/>
</p:sldLayout>
</file>

<file path=ppt/slideLayouts/slideLayout7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fld id="{13732330-233A-48BD-935F-D6C35DFBCF40}" type="slidenum">
              <a:rPr lang="en-US" altLang="en-US"/>
              <a:pPr/>
              <a:t>‹#›</a:t>
            </a:fld>
            <a:endParaRPr lang="en-US" altLang="en-US"/>
          </a:p>
        </p:txBody>
      </p:sp>
    </p:spTree>
    <p:extLst>
      <p:ext uri="{BB962C8B-B14F-4D97-AF65-F5344CB8AC3E}">
        <p14:creationId xmlns:p14="http://schemas.microsoft.com/office/powerpoint/2010/main" val="2527615196"/>
      </p:ext>
    </p:extLst>
  </p:cSld>
  <p:clrMapOvr>
    <a:masterClrMapping/>
  </p:clrMapOvr>
  <p:transition xmlns:p14="http://schemas.microsoft.com/office/powerpoint/2010/main"/>
</p:sldLayout>
</file>

<file path=ppt/slideLayouts/slideLayout7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8EAEFB1F-A2C8-4C82-8F10-376A0973278C}" type="slidenum">
              <a:rPr lang="en-US" altLang="en-US"/>
              <a:pPr/>
              <a:t>‹#›</a:t>
            </a:fld>
            <a:endParaRPr lang="en-US" altLang="en-US"/>
          </a:p>
        </p:txBody>
      </p:sp>
    </p:spTree>
    <p:extLst>
      <p:ext uri="{BB962C8B-B14F-4D97-AF65-F5344CB8AC3E}">
        <p14:creationId xmlns:p14="http://schemas.microsoft.com/office/powerpoint/2010/main" val="1489951703"/>
      </p:ext>
    </p:extLst>
  </p:cSld>
  <p:clrMapOvr>
    <a:masterClrMapping/>
  </p:clrMapOvr>
  <p:transition xmlns:p14="http://schemas.microsoft.com/office/powerpoint/2010/main"/>
</p:sldLayout>
</file>

<file path=ppt/slideLayouts/slideLayout7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Lucida Grand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C173AB3E-DE23-4D0E-91DF-95474012DBCB}" type="slidenum">
              <a:rPr lang="en-US" altLang="en-US"/>
              <a:pPr/>
              <a:t>‹#›</a:t>
            </a:fld>
            <a:endParaRPr lang="en-US" altLang="en-US"/>
          </a:p>
        </p:txBody>
      </p:sp>
    </p:spTree>
    <p:extLst>
      <p:ext uri="{BB962C8B-B14F-4D97-AF65-F5344CB8AC3E}">
        <p14:creationId xmlns:p14="http://schemas.microsoft.com/office/powerpoint/2010/main" val="3779059297"/>
      </p:ext>
    </p:extLst>
  </p:cSld>
  <p:clrMapOvr>
    <a:masterClrMapping/>
  </p:clrMapOvr>
  <p:transition xmlns:p14="http://schemas.microsoft.com/office/powerpoint/2010/main"/>
</p:sldLayout>
</file>

<file path=ppt/slideLayouts/slideLayout7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1745358D-1D8B-4DD1-AE2E-111906ED9728}" type="slidenum">
              <a:rPr lang="en-US" altLang="en-US"/>
              <a:pPr/>
              <a:t>‹#›</a:t>
            </a:fld>
            <a:endParaRPr lang="en-US" altLang="en-US"/>
          </a:p>
        </p:txBody>
      </p:sp>
    </p:spTree>
    <p:extLst>
      <p:ext uri="{BB962C8B-B14F-4D97-AF65-F5344CB8AC3E}">
        <p14:creationId xmlns:p14="http://schemas.microsoft.com/office/powerpoint/2010/main" val="4011208935"/>
      </p:ext>
    </p:extLst>
  </p:cSld>
  <p:clrMapOvr>
    <a:masterClrMapping/>
  </p:clrMapOvr>
  <p:transition xmlns:p14="http://schemas.microsoft.com/office/powerpoint/2010/main"/>
</p:sldLayout>
</file>

<file path=ppt/slideLayouts/slideLayout7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9750" y="390525"/>
            <a:ext cx="2927350" cy="83185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47700" y="390525"/>
            <a:ext cx="8629650" cy="8318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37E2A200-FEF0-48C7-A7AF-C52EA391779B}" type="slidenum">
              <a:rPr lang="en-US" altLang="en-US"/>
              <a:pPr/>
              <a:t>‹#›</a:t>
            </a:fld>
            <a:endParaRPr lang="en-US" altLang="en-US"/>
          </a:p>
        </p:txBody>
      </p:sp>
    </p:spTree>
    <p:extLst>
      <p:ext uri="{BB962C8B-B14F-4D97-AF65-F5344CB8AC3E}">
        <p14:creationId xmlns:p14="http://schemas.microsoft.com/office/powerpoint/2010/main" val="878684233"/>
      </p:ext>
    </p:extLst>
  </p:cSld>
  <p:clrMapOvr>
    <a:masterClrMapping/>
  </p:clrMapOvr>
  <p:transition xmlns:p14="http://schemas.microsoft.com/office/powerpoint/2010/mai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21A6B6EE-E86B-4216-A4B5-85DB88729C93}" type="slidenum">
              <a:rPr lang="en-US" altLang="en-US"/>
              <a:pPr/>
              <a:t>‹#›</a:t>
            </a:fld>
            <a:endParaRPr lang="en-US" altLang="en-US"/>
          </a:p>
        </p:txBody>
      </p:sp>
    </p:spTree>
    <p:extLst>
      <p:ext uri="{BB962C8B-B14F-4D97-AF65-F5344CB8AC3E}">
        <p14:creationId xmlns:p14="http://schemas.microsoft.com/office/powerpoint/2010/main" val="309795760"/>
      </p:ext>
    </p:extLst>
  </p:cSld>
  <p:clrMapOvr>
    <a:masterClrMapping/>
  </p:clrMapOvr>
  <p:transition xmlns:p14="http://schemas.microsoft.com/office/powerpoint/2010/main"/>
</p:sldLayout>
</file>

<file path=ppt/slideLayouts/slideLayout7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Text Box 3"/>
          <p:cNvSpPr txBox="1">
            <a:spLocks noGrp="1" noChangeArrowheads="1"/>
          </p:cNvSpPr>
          <p:nvPr>
            <p:ph type="sldNum" sz="quarter" idx="10"/>
          </p:nvPr>
        </p:nvSpPr>
        <p:spPr>
          <a:ln/>
        </p:spPr>
        <p:txBody>
          <a:bodyPr/>
          <a:lstStyle>
            <a:lvl1pPr>
              <a:defRPr/>
            </a:lvl1pPr>
          </a:lstStyle>
          <a:p>
            <a:fld id="{EB40475C-AADD-4EDC-A918-682A7900B89B}" type="slidenum">
              <a:rPr lang="en-US" altLang="en-US"/>
              <a:pPr/>
              <a:t>‹#›</a:t>
            </a:fld>
            <a:endParaRPr lang="en-US" altLang="en-US"/>
          </a:p>
        </p:txBody>
      </p:sp>
    </p:spTree>
    <p:extLst>
      <p:ext uri="{BB962C8B-B14F-4D97-AF65-F5344CB8AC3E}">
        <p14:creationId xmlns:p14="http://schemas.microsoft.com/office/powerpoint/2010/main" val="4126969081"/>
      </p:ext>
    </p:extLst>
  </p:cSld>
  <p:clrMapOvr>
    <a:masterClrMapping/>
  </p:clrMapOvr>
  <p:transition xmlns:p14="http://schemas.microsoft.com/office/powerpoint/2010/main"/>
</p:sldLayout>
</file>

<file path=ppt/slideLayouts/slideLayout7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0C69F2E5-4ABD-4EEF-9363-574AC16ADEE9}" type="slidenum">
              <a:rPr lang="en-US" altLang="en-US"/>
              <a:pPr/>
              <a:t>‹#›</a:t>
            </a:fld>
            <a:endParaRPr lang="en-US" altLang="en-US"/>
          </a:p>
        </p:txBody>
      </p:sp>
    </p:spTree>
    <p:extLst>
      <p:ext uri="{BB962C8B-B14F-4D97-AF65-F5344CB8AC3E}">
        <p14:creationId xmlns:p14="http://schemas.microsoft.com/office/powerpoint/2010/main" val="4024646933"/>
      </p:ext>
    </p:extLst>
  </p:cSld>
  <p:clrMapOvr>
    <a:masterClrMapping/>
  </p:clrMapOvr>
  <p:transition xmlns:p14="http://schemas.microsoft.com/office/powerpoint/2010/main"/>
</p:sldLayout>
</file>

<file path=ppt/slideLayouts/slideLayout7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fld id="{98FB1525-0D9A-4F44-A73B-85FD32A367C5}" type="slidenum">
              <a:rPr lang="en-US" altLang="en-US"/>
              <a:pPr/>
              <a:t>‹#›</a:t>
            </a:fld>
            <a:endParaRPr lang="en-US" altLang="en-US"/>
          </a:p>
        </p:txBody>
      </p:sp>
    </p:spTree>
    <p:extLst>
      <p:ext uri="{BB962C8B-B14F-4D97-AF65-F5344CB8AC3E}">
        <p14:creationId xmlns:p14="http://schemas.microsoft.com/office/powerpoint/2010/main" val="2868932490"/>
      </p:ext>
    </p:extLst>
  </p:cSld>
  <p:clrMapOvr>
    <a:masterClrMapping/>
  </p:clrMapOvr>
  <p:transition xmlns:p14="http://schemas.microsoft.com/office/powerpoint/2010/main"/>
</p:sldLayout>
</file>

<file path=ppt/slideLayouts/slideLayout7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477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p:cNvSpPr txBox="1">
            <a:spLocks noGrp="1" noChangeArrowheads="1"/>
          </p:cNvSpPr>
          <p:nvPr>
            <p:ph type="sldNum" sz="quarter" idx="10"/>
          </p:nvPr>
        </p:nvSpPr>
        <p:spPr>
          <a:ln/>
        </p:spPr>
        <p:txBody>
          <a:bodyPr/>
          <a:lstStyle>
            <a:lvl1pPr>
              <a:defRPr/>
            </a:lvl1pPr>
          </a:lstStyle>
          <a:p>
            <a:fld id="{FFAD8CED-39F8-4DFB-B4F7-D961D05279AB}" type="slidenum">
              <a:rPr lang="en-US" altLang="en-US"/>
              <a:pPr/>
              <a:t>‹#›</a:t>
            </a:fld>
            <a:endParaRPr lang="en-US" altLang="en-US"/>
          </a:p>
        </p:txBody>
      </p:sp>
    </p:spTree>
    <p:extLst>
      <p:ext uri="{BB962C8B-B14F-4D97-AF65-F5344CB8AC3E}">
        <p14:creationId xmlns:p14="http://schemas.microsoft.com/office/powerpoint/2010/main" val="2347989955"/>
      </p:ext>
    </p:extLst>
  </p:cSld>
  <p:clrMapOvr>
    <a:masterClrMapping/>
  </p:clrMapOvr>
  <p:transition xmlns:p14="http://schemas.microsoft.com/office/powerpoint/2010/main"/>
</p:sldLayout>
</file>

<file path=ppt/slideLayouts/slideLayout7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3"/>
          <p:cNvSpPr txBox="1">
            <a:spLocks noGrp="1" noChangeArrowheads="1"/>
          </p:cNvSpPr>
          <p:nvPr>
            <p:ph type="sldNum" sz="quarter" idx="10"/>
          </p:nvPr>
        </p:nvSpPr>
        <p:spPr>
          <a:ln/>
        </p:spPr>
        <p:txBody>
          <a:bodyPr/>
          <a:lstStyle>
            <a:lvl1pPr>
              <a:defRPr/>
            </a:lvl1pPr>
          </a:lstStyle>
          <a:p>
            <a:fld id="{FC265877-2D1B-484D-B956-A5DAB0533B0F}" type="slidenum">
              <a:rPr lang="en-US" altLang="en-US"/>
              <a:pPr/>
              <a:t>‹#›</a:t>
            </a:fld>
            <a:endParaRPr lang="en-US" altLang="en-US"/>
          </a:p>
        </p:txBody>
      </p:sp>
    </p:spTree>
    <p:extLst>
      <p:ext uri="{BB962C8B-B14F-4D97-AF65-F5344CB8AC3E}">
        <p14:creationId xmlns:p14="http://schemas.microsoft.com/office/powerpoint/2010/main" val="209499241"/>
      </p:ext>
    </p:extLst>
  </p:cSld>
  <p:clrMapOvr>
    <a:masterClrMapping/>
  </p:clrMapOvr>
  <p:transition xmlns:p14="http://schemas.microsoft.com/office/powerpoint/2010/main"/>
</p:sldLayout>
</file>

<file path=ppt/slideLayouts/slideLayout7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p:cNvSpPr txBox="1">
            <a:spLocks noGrp="1" noChangeArrowheads="1"/>
          </p:cNvSpPr>
          <p:nvPr>
            <p:ph type="sldNum" sz="quarter" idx="10"/>
          </p:nvPr>
        </p:nvSpPr>
        <p:spPr>
          <a:ln/>
        </p:spPr>
        <p:txBody>
          <a:bodyPr/>
          <a:lstStyle>
            <a:lvl1pPr>
              <a:defRPr/>
            </a:lvl1pPr>
          </a:lstStyle>
          <a:p>
            <a:fld id="{C5BFB52E-7502-48D5-85CC-3902DBCA4AD4}" type="slidenum">
              <a:rPr lang="en-US" altLang="en-US"/>
              <a:pPr/>
              <a:t>‹#›</a:t>
            </a:fld>
            <a:endParaRPr lang="en-US" altLang="en-US"/>
          </a:p>
        </p:txBody>
      </p:sp>
    </p:spTree>
    <p:extLst>
      <p:ext uri="{BB962C8B-B14F-4D97-AF65-F5344CB8AC3E}">
        <p14:creationId xmlns:p14="http://schemas.microsoft.com/office/powerpoint/2010/main" val="3257223018"/>
      </p:ext>
    </p:extLst>
  </p:cSld>
  <p:clrMapOvr>
    <a:masterClrMapping/>
  </p:clrMapOvr>
  <p:transition xmlns:p14="http://schemas.microsoft.com/office/powerpoint/2010/main"/>
</p:sldLayout>
</file>

<file path=ppt/slideLayouts/slideLayout7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fld id="{CAA4BC74-321D-422E-8F86-2ECC88887E63}" type="slidenum">
              <a:rPr lang="en-US" altLang="en-US"/>
              <a:pPr/>
              <a:t>‹#›</a:t>
            </a:fld>
            <a:endParaRPr lang="en-US" altLang="en-US"/>
          </a:p>
        </p:txBody>
      </p:sp>
    </p:spTree>
    <p:extLst>
      <p:ext uri="{BB962C8B-B14F-4D97-AF65-F5344CB8AC3E}">
        <p14:creationId xmlns:p14="http://schemas.microsoft.com/office/powerpoint/2010/main" val="697169261"/>
      </p:ext>
    </p:extLst>
  </p:cSld>
  <p:clrMapOvr>
    <a:masterClrMapping/>
  </p:clrMapOvr>
  <p:transition xmlns:p14="http://schemas.microsoft.com/office/powerpoint/2010/main"/>
</p:sldLayout>
</file>

<file path=ppt/slideLayouts/slideLayout7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046E9BD0-9DA8-4EC9-BAE7-3F36570EE1BE}" type="slidenum">
              <a:rPr lang="en-US" altLang="en-US"/>
              <a:pPr/>
              <a:t>‹#›</a:t>
            </a:fld>
            <a:endParaRPr lang="en-US" altLang="en-US"/>
          </a:p>
        </p:txBody>
      </p:sp>
    </p:spTree>
    <p:extLst>
      <p:ext uri="{BB962C8B-B14F-4D97-AF65-F5344CB8AC3E}">
        <p14:creationId xmlns:p14="http://schemas.microsoft.com/office/powerpoint/2010/main" val="1678888746"/>
      </p:ext>
    </p:extLst>
  </p:cSld>
  <p:clrMapOvr>
    <a:masterClrMapping/>
  </p:clrMapOvr>
  <p:transition xmlns:p14="http://schemas.microsoft.com/office/powerpoint/2010/main"/>
</p:sldLayout>
</file>

<file path=ppt/slideLayouts/slideLayout7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Lucida Grand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56860F0D-51D4-4235-AAC3-8A63A06C8054}" type="slidenum">
              <a:rPr lang="en-US" altLang="en-US"/>
              <a:pPr/>
              <a:t>‹#›</a:t>
            </a:fld>
            <a:endParaRPr lang="en-US" altLang="en-US"/>
          </a:p>
        </p:txBody>
      </p:sp>
    </p:spTree>
    <p:extLst>
      <p:ext uri="{BB962C8B-B14F-4D97-AF65-F5344CB8AC3E}">
        <p14:creationId xmlns:p14="http://schemas.microsoft.com/office/powerpoint/2010/main" val="3459344866"/>
      </p:ext>
    </p:extLst>
  </p:cSld>
  <p:clrMapOvr>
    <a:masterClrMapping/>
  </p:clrMapOvr>
  <p:transition xmlns:p14="http://schemas.microsoft.com/office/powerpoint/2010/main"/>
</p:sldLayout>
</file>

<file path=ppt/slideLayouts/slideLayout7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ED372E43-06CE-4AFF-8026-138A05F1A592}" type="slidenum">
              <a:rPr lang="en-US" altLang="en-US"/>
              <a:pPr/>
              <a:t>‹#›</a:t>
            </a:fld>
            <a:endParaRPr lang="en-US" altLang="en-US"/>
          </a:p>
        </p:txBody>
      </p:sp>
    </p:spTree>
    <p:extLst>
      <p:ext uri="{BB962C8B-B14F-4D97-AF65-F5344CB8AC3E}">
        <p14:creationId xmlns:p14="http://schemas.microsoft.com/office/powerpoint/2010/main" val="1382180214"/>
      </p:ext>
    </p:extLst>
  </p:cSld>
  <p:clrMapOvr>
    <a:masterClrMapping/>
  </p:clrMapOvr>
  <p:transition xmlns:p14="http://schemas.microsoft.com/office/powerpoint/2010/mai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9750" y="390525"/>
            <a:ext cx="2927350" cy="83185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47700" y="390525"/>
            <a:ext cx="8629650" cy="8318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AB6A41C8-6289-4831-B757-2CF39BAFD317}" type="slidenum">
              <a:rPr lang="en-US" altLang="en-US"/>
              <a:pPr/>
              <a:t>‹#›</a:t>
            </a:fld>
            <a:endParaRPr lang="en-US" altLang="en-US"/>
          </a:p>
        </p:txBody>
      </p:sp>
    </p:spTree>
    <p:extLst>
      <p:ext uri="{BB962C8B-B14F-4D97-AF65-F5344CB8AC3E}">
        <p14:creationId xmlns:p14="http://schemas.microsoft.com/office/powerpoint/2010/main" val="1748571978"/>
      </p:ext>
    </p:extLst>
  </p:cSld>
  <p:clrMapOvr>
    <a:masterClrMapping/>
  </p:clrMapOvr>
  <p:transition xmlns:p14="http://schemas.microsoft.com/office/powerpoint/2010/main"/>
</p:sldLayout>
</file>

<file path=ppt/slideLayouts/slideLayout7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9750" y="390525"/>
            <a:ext cx="2927350" cy="83185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47700" y="390525"/>
            <a:ext cx="8629650" cy="8318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7ABA6C55-AAF4-4BFB-AAF3-B74D25486127}" type="slidenum">
              <a:rPr lang="en-US" altLang="en-US"/>
              <a:pPr/>
              <a:t>‹#›</a:t>
            </a:fld>
            <a:endParaRPr lang="en-US" altLang="en-US"/>
          </a:p>
        </p:txBody>
      </p:sp>
    </p:spTree>
    <p:extLst>
      <p:ext uri="{BB962C8B-B14F-4D97-AF65-F5344CB8AC3E}">
        <p14:creationId xmlns:p14="http://schemas.microsoft.com/office/powerpoint/2010/main" val="1399050361"/>
      </p:ext>
    </p:extLst>
  </p:cSld>
  <p:clrMapOvr>
    <a:masterClrMapping/>
  </p:clrMapOvr>
  <p:transition xmlns:p14="http://schemas.microsoft.com/office/powerpoint/2010/mai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Text Box 3"/>
          <p:cNvSpPr txBox="1">
            <a:spLocks noGrp="1" noChangeArrowheads="1"/>
          </p:cNvSpPr>
          <p:nvPr>
            <p:ph type="sldNum" sz="quarter" idx="10"/>
          </p:nvPr>
        </p:nvSpPr>
        <p:spPr>
          <a:ln/>
        </p:spPr>
        <p:txBody>
          <a:bodyPr/>
          <a:lstStyle>
            <a:lvl1pPr>
              <a:defRPr/>
            </a:lvl1pPr>
          </a:lstStyle>
          <a:p>
            <a:fld id="{DB47C881-2FB2-4D8A-949C-38B6EB4F4493}" type="slidenum">
              <a:rPr lang="en-US" altLang="en-US"/>
              <a:pPr/>
              <a:t>‹#›</a:t>
            </a:fld>
            <a:endParaRPr lang="en-US" altLang="en-US"/>
          </a:p>
        </p:txBody>
      </p:sp>
    </p:spTree>
    <p:extLst>
      <p:ext uri="{BB962C8B-B14F-4D97-AF65-F5344CB8AC3E}">
        <p14:creationId xmlns:p14="http://schemas.microsoft.com/office/powerpoint/2010/main" val="3555080823"/>
      </p:ext>
    </p:extLst>
  </p:cSld>
  <p:clrMapOvr>
    <a:masterClrMapping/>
  </p:clrMapOvr>
  <p:transition xmlns:p14="http://schemas.microsoft.com/office/powerpoint/2010/mai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011F6DBB-0C4D-4F68-96F2-B83DF247B4EE}" type="slidenum">
              <a:rPr lang="en-US" altLang="en-US"/>
              <a:pPr/>
              <a:t>‹#›</a:t>
            </a:fld>
            <a:endParaRPr lang="en-US" altLang="en-US"/>
          </a:p>
        </p:txBody>
      </p:sp>
    </p:spTree>
    <p:extLst>
      <p:ext uri="{BB962C8B-B14F-4D97-AF65-F5344CB8AC3E}">
        <p14:creationId xmlns:p14="http://schemas.microsoft.com/office/powerpoint/2010/main" val="3249208604"/>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90C8DA1C-34A5-41BE-9E85-C37603A36DF6}" type="slidenum">
              <a:rPr lang="en-US" altLang="en-US"/>
              <a:pPr/>
              <a:t>‹#›</a:t>
            </a:fld>
            <a:endParaRPr lang="en-US" altLang="en-US"/>
          </a:p>
        </p:txBody>
      </p:sp>
    </p:spTree>
    <p:extLst>
      <p:ext uri="{BB962C8B-B14F-4D97-AF65-F5344CB8AC3E}">
        <p14:creationId xmlns:p14="http://schemas.microsoft.com/office/powerpoint/2010/main" val="1122647671"/>
      </p:ext>
    </p:extLst>
  </p:cSld>
  <p:clrMapOvr>
    <a:masterClrMapping/>
  </p:clrMapOvr>
  <p:transition xmlns:p14="http://schemas.microsoft.com/office/powerpoint/2010/mai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fld id="{26B8BF71-1952-4C89-8426-D4C64C8ACCAE}" type="slidenum">
              <a:rPr lang="en-US" altLang="en-US"/>
              <a:pPr/>
              <a:t>‹#›</a:t>
            </a:fld>
            <a:endParaRPr lang="en-US" altLang="en-US"/>
          </a:p>
        </p:txBody>
      </p:sp>
    </p:spTree>
    <p:extLst>
      <p:ext uri="{BB962C8B-B14F-4D97-AF65-F5344CB8AC3E}">
        <p14:creationId xmlns:p14="http://schemas.microsoft.com/office/powerpoint/2010/main" val="1848455022"/>
      </p:ext>
    </p:extLst>
  </p:cSld>
  <p:clrMapOvr>
    <a:masterClrMapping/>
  </p:clrMapOvr>
  <p:transition xmlns:p14="http://schemas.microsoft.com/office/powerpoint/2010/mai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477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p:cNvSpPr txBox="1">
            <a:spLocks noGrp="1" noChangeArrowheads="1"/>
          </p:cNvSpPr>
          <p:nvPr>
            <p:ph type="sldNum" sz="quarter" idx="10"/>
          </p:nvPr>
        </p:nvSpPr>
        <p:spPr>
          <a:ln/>
        </p:spPr>
        <p:txBody>
          <a:bodyPr/>
          <a:lstStyle>
            <a:lvl1pPr>
              <a:defRPr/>
            </a:lvl1pPr>
          </a:lstStyle>
          <a:p>
            <a:fld id="{A118CBF0-77EF-4DC7-B28A-6D014CD09F9F}" type="slidenum">
              <a:rPr lang="en-US" altLang="en-US"/>
              <a:pPr/>
              <a:t>‹#›</a:t>
            </a:fld>
            <a:endParaRPr lang="en-US" altLang="en-US"/>
          </a:p>
        </p:txBody>
      </p:sp>
    </p:spTree>
    <p:extLst>
      <p:ext uri="{BB962C8B-B14F-4D97-AF65-F5344CB8AC3E}">
        <p14:creationId xmlns:p14="http://schemas.microsoft.com/office/powerpoint/2010/main" val="2140588792"/>
      </p:ext>
    </p:extLst>
  </p:cSld>
  <p:clrMapOvr>
    <a:masterClrMapping/>
  </p:clrMapOvr>
  <p:transition xmlns:p14="http://schemas.microsoft.com/office/powerpoint/2010/mai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3"/>
          <p:cNvSpPr txBox="1">
            <a:spLocks noGrp="1" noChangeArrowheads="1"/>
          </p:cNvSpPr>
          <p:nvPr>
            <p:ph type="sldNum" sz="quarter" idx="10"/>
          </p:nvPr>
        </p:nvSpPr>
        <p:spPr>
          <a:ln/>
        </p:spPr>
        <p:txBody>
          <a:bodyPr/>
          <a:lstStyle>
            <a:lvl1pPr>
              <a:defRPr/>
            </a:lvl1pPr>
          </a:lstStyle>
          <a:p>
            <a:fld id="{7DA067E3-ADCC-48EE-BCEC-C79B378CD9ED}" type="slidenum">
              <a:rPr lang="en-US" altLang="en-US"/>
              <a:pPr/>
              <a:t>‹#›</a:t>
            </a:fld>
            <a:endParaRPr lang="en-US" altLang="en-US"/>
          </a:p>
        </p:txBody>
      </p:sp>
    </p:spTree>
    <p:extLst>
      <p:ext uri="{BB962C8B-B14F-4D97-AF65-F5344CB8AC3E}">
        <p14:creationId xmlns:p14="http://schemas.microsoft.com/office/powerpoint/2010/main" val="3608966630"/>
      </p:ext>
    </p:extLst>
  </p:cSld>
  <p:clrMapOvr>
    <a:masterClrMapping/>
  </p:clrMapOvr>
  <p:transition xmlns:p14="http://schemas.microsoft.com/office/powerpoint/2010/mai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p:cNvSpPr txBox="1">
            <a:spLocks noGrp="1" noChangeArrowheads="1"/>
          </p:cNvSpPr>
          <p:nvPr>
            <p:ph type="sldNum" sz="quarter" idx="10"/>
          </p:nvPr>
        </p:nvSpPr>
        <p:spPr>
          <a:ln/>
        </p:spPr>
        <p:txBody>
          <a:bodyPr/>
          <a:lstStyle>
            <a:lvl1pPr>
              <a:defRPr/>
            </a:lvl1pPr>
          </a:lstStyle>
          <a:p>
            <a:fld id="{3B60609F-5C5D-4CAC-9ACD-9C4E603A27C0}" type="slidenum">
              <a:rPr lang="en-US" altLang="en-US"/>
              <a:pPr/>
              <a:t>‹#›</a:t>
            </a:fld>
            <a:endParaRPr lang="en-US" altLang="en-US"/>
          </a:p>
        </p:txBody>
      </p:sp>
    </p:spTree>
    <p:extLst>
      <p:ext uri="{BB962C8B-B14F-4D97-AF65-F5344CB8AC3E}">
        <p14:creationId xmlns:p14="http://schemas.microsoft.com/office/powerpoint/2010/main" val="236175528"/>
      </p:ext>
    </p:extLst>
  </p:cSld>
  <p:clrMapOvr>
    <a:masterClrMapping/>
  </p:clrMapOvr>
  <p:transition xmlns:p14="http://schemas.microsoft.com/office/powerpoint/2010/mai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fld id="{7C399A21-9A2C-4674-9F0E-35237265623B}" type="slidenum">
              <a:rPr lang="en-US" altLang="en-US"/>
              <a:pPr/>
              <a:t>‹#›</a:t>
            </a:fld>
            <a:endParaRPr lang="en-US" altLang="en-US"/>
          </a:p>
        </p:txBody>
      </p:sp>
    </p:spTree>
    <p:extLst>
      <p:ext uri="{BB962C8B-B14F-4D97-AF65-F5344CB8AC3E}">
        <p14:creationId xmlns:p14="http://schemas.microsoft.com/office/powerpoint/2010/main" val="1821864242"/>
      </p:ext>
    </p:extLst>
  </p:cSld>
  <p:clrMapOvr>
    <a:masterClrMapping/>
  </p:clrMapOvr>
  <p:transition xmlns:p14="http://schemas.microsoft.com/office/powerpoint/2010/mai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C546FD8A-03D3-4AA8-A752-F178220D1EFA}" type="slidenum">
              <a:rPr lang="en-US" altLang="en-US"/>
              <a:pPr/>
              <a:t>‹#›</a:t>
            </a:fld>
            <a:endParaRPr lang="en-US" altLang="en-US"/>
          </a:p>
        </p:txBody>
      </p:sp>
    </p:spTree>
    <p:extLst>
      <p:ext uri="{BB962C8B-B14F-4D97-AF65-F5344CB8AC3E}">
        <p14:creationId xmlns:p14="http://schemas.microsoft.com/office/powerpoint/2010/main" val="3056089456"/>
      </p:ext>
    </p:extLst>
  </p:cSld>
  <p:clrMapOvr>
    <a:masterClrMapping/>
  </p:clrMapOvr>
  <p:transition xmlns:p14="http://schemas.microsoft.com/office/powerpoint/2010/mai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Lucida Grand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081FDDEF-FEE0-40A5-94D9-2389C4A3AD7C}" type="slidenum">
              <a:rPr lang="en-US" altLang="en-US"/>
              <a:pPr/>
              <a:t>‹#›</a:t>
            </a:fld>
            <a:endParaRPr lang="en-US" altLang="en-US"/>
          </a:p>
        </p:txBody>
      </p:sp>
    </p:spTree>
    <p:extLst>
      <p:ext uri="{BB962C8B-B14F-4D97-AF65-F5344CB8AC3E}">
        <p14:creationId xmlns:p14="http://schemas.microsoft.com/office/powerpoint/2010/main" val="1267675647"/>
      </p:ext>
    </p:extLst>
  </p:cSld>
  <p:clrMapOvr>
    <a:masterClrMapping/>
  </p:clrMapOvr>
  <p:transition xmlns:p14="http://schemas.microsoft.com/office/powerpoint/2010/mai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BF1B2E0D-5564-41FF-86D6-C812D2C17275}" type="slidenum">
              <a:rPr lang="en-US" altLang="en-US"/>
              <a:pPr/>
              <a:t>‹#›</a:t>
            </a:fld>
            <a:endParaRPr lang="en-US" altLang="en-US"/>
          </a:p>
        </p:txBody>
      </p:sp>
    </p:spTree>
    <p:extLst>
      <p:ext uri="{BB962C8B-B14F-4D97-AF65-F5344CB8AC3E}">
        <p14:creationId xmlns:p14="http://schemas.microsoft.com/office/powerpoint/2010/main" val="352844689"/>
      </p:ext>
    </p:extLst>
  </p:cSld>
  <p:clrMapOvr>
    <a:masterClrMapping/>
  </p:clrMapOvr>
  <p:transition xmlns:p14="http://schemas.microsoft.com/office/powerpoint/2010/mai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9750" y="390525"/>
            <a:ext cx="2927350" cy="83185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47700" y="390525"/>
            <a:ext cx="8629650" cy="8318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477C63D8-FB39-4AA3-9F2F-61E0A7AAC94C}" type="slidenum">
              <a:rPr lang="en-US" altLang="en-US"/>
              <a:pPr/>
              <a:t>‹#›</a:t>
            </a:fld>
            <a:endParaRPr lang="en-US" altLang="en-US"/>
          </a:p>
        </p:txBody>
      </p:sp>
    </p:spTree>
    <p:extLst>
      <p:ext uri="{BB962C8B-B14F-4D97-AF65-F5344CB8AC3E}">
        <p14:creationId xmlns:p14="http://schemas.microsoft.com/office/powerpoint/2010/main" val="1971552512"/>
      </p:ext>
    </p:extLst>
  </p:cSld>
  <p:clrMapOvr>
    <a:masterClrMapping/>
  </p:clrMapOvr>
  <p:transition xmlns:p14="http://schemas.microsoft.com/office/powerpoint/2010/mai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Text Box 3"/>
          <p:cNvSpPr txBox="1">
            <a:spLocks noGrp="1" noChangeArrowheads="1"/>
          </p:cNvSpPr>
          <p:nvPr>
            <p:ph type="sldNum" sz="quarter" idx="10"/>
          </p:nvPr>
        </p:nvSpPr>
        <p:spPr>
          <a:ln/>
        </p:spPr>
        <p:txBody>
          <a:bodyPr/>
          <a:lstStyle>
            <a:lvl1pPr>
              <a:defRPr/>
            </a:lvl1pPr>
          </a:lstStyle>
          <a:p>
            <a:fld id="{7DF24A51-023B-4E83-B039-C9B244D642B1}" type="slidenum">
              <a:rPr lang="en-US" altLang="en-US"/>
              <a:pPr/>
              <a:t>‹#›</a:t>
            </a:fld>
            <a:endParaRPr lang="en-US" altLang="en-US"/>
          </a:p>
        </p:txBody>
      </p:sp>
    </p:spTree>
    <p:extLst>
      <p:ext uri="{BB962C8B-B14F-4D97-AF65-F5344CB8AC3E}">
        <p14:creationId xmlns:p14="http://schemas.microsoft.com/office/powerpoint/2010/main" val="2655276304"/>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Lucida Grand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1DB0D459-2DCC-4358-A161-37FDBF7A5CC9}" type="slidenum">
              <a:rPr lang="en-US" altLang="en-US"/>
              <a:pPr/>
              <a:t>‹#›</a:t>
            </a:fld>
            <a:endParaRPr lang="en-US" altLang="en-US"/>
          </a:p>
        </p:txBody>
      </p:sp>
    </p:spTree>
    <p:extLst>
      <p:ext uri="{BB962C8B-B14F-4D97-AF65-F5344CB8AC3E}">
        <p14:creationId xmlns:p14="http://schemas.microsoft.com/office/powerpoint/2010/main" val="1556191697"/>
      </p:ext>
    </p:extLst>
  </p:cSld>
  <p:clrMapOvr>
    <a:masterClrMapping/>
  </p:clrMapOvr>
  <p:transition xmlns:p14="http://schemas.microsoft.com/office/powerpoint/2010/mai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361555DA-54DD-4F9B-BC89-E5DD9D88575F}" type="slidenum">
              <a:rPr lang="en-US" altLang="en-US"/>
              <a:pPr/>
              <a:t>‹#›</a:t>
            </a:fld>
            <a:endParaRPr lang="en-US" altLang="en-US"/>
          </a:p>
        </p:txBody>
      </p:sp>
    </p:spTree>
    <p:extLst>
      <p:ext uri="{BB962C8B-B14F-4D97-AF65-F5344CB8AC3E}">
        <p14:creationId xmlns:p14="http://schemas.microsoft.com/office/powerpoint/2010/main" val="3418728706"/>
      </p:ext>
    </p:extLst>
  </p:cSld>
  <p:clrMapOvr>
    <a:masterClrMapping/>
  </p:clrMapOvr>
  <p:transition xmlns:p14="http://schemas.microsoft.com/office/powerpoint/2010/mai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fld id="{5A44A278-92EF-4C74-B788-F3C017308670}" type="slidenum">
              <a:rPr lang="en-US" altLang="en-US"/>
              <a:pPr/>
              <a:t>‹#›</a:t>
            </a:fld>
            <a:endParaRPr lang="en-US" altLang="en-US"/>
          </a:p>
        </p:txBody>
      </p:sp>
    </p:spTree>
    <p:extLst>
      <p:ext uri="{BB962C8B-B14F-4D97-AF65-F5344CB8AC3E}">
        <p14:creationId xmlns:p14="http://schemas.microsoft.com/office/powerpoint/2010/main" val="958535489"/>
      </p:ext>
    </p:extLst>
  </p:cSld>
  <p:clrMapOvr>
    <a:masterClrMapping/>
  </p:clrMapOvr>
  <p:transition xmlns:p14="http://schemas.microsoft.com/office/powerpoint/2010/mai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477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p:cNvSpPr txBox="1">
            <a:spLocks noGrp="1" noChangeArrowheads="1"/>
          </p:cNvSpPr>
          <p:nvPr>
            <p:ph type="sldNum" sz="quarter" idx="10"/>
          </p:nvPr>
        </p:nvSpPr>
        <p:spPr>
          <a:ln/>
        </p:spPr>
        <p:txBody>
          <a:bodyPr/>
          <a:lstStyle>
            <a:lvl1pPr>
              <a:defRPr/>
            </a:lvl1pPr>
          </a:lstStyle>
          <a:p>
            <a:fld id="{CA1B1126-F99A-438A-9B15-CDFC844A6B8B}" type="slidenum">
              <a:rPr lang="en-US" altLang="en-US"/>
              <a:pPr/>
              <a:t>‹#›</a:t>
            </a:fld>
            <a:endParaRPr lang="en-US" altLang="en-US"/>
          </a:p>
        </p:txBody>
      </p:sp>
    </p:spTree>
    <p:extLst>
      <p:ext uri="{BB962C8B-B14F-4D97-AF65-F5344CB8AC3E}">
        <p14:creationId xmlns:p14="http://schemas.microsoft.com/office/powerpoint/2010/main" val="554998444"/>
      </p:ext>
    </p:extLst>
  </p:cSld>
  <p:clrMapOvr>
    <a:masterClrMapping/>
  </p:clrMapOvr>
  <p:transition xmlns:p14="http://schemas.microsoft.com/office/powerpoint/2010/mai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3"/>
          <p:cNvSpPr txBox="1">
            <a:spLocks noGrp="1" noChangeArrowheads="1"/>
          </p:cNvSpPr>
          <p:nvPr>
            <p:ph type="sldNum" sz="quarter" idx="10"/>
          </p:nvPr>
        </p:nvSpPr>
        <p:spPr>
          <a:ln/>
        </p:spPr>
        <p:txBody>
          <a:bodyPr/>
          <a:lstStyle>
            <a:lvl1pPr>
              <a:defRPr/>
            </a:lvl1pPr>
          </a:lstStyle>
          <a:p>
            <a:fld id="{06C7A7C4-CC1A-4B17-B8D1-B406978F23C4}" type="slidenum">
              <a:rPr lang="en-US" altLang="en-US"/>
              <a:pPr/>
              <a:t>‹#›</a:t>
            </a:fld>
            <a:endParaRPr lang="en-US" altLang="en-US"/>
          </a:p>
        </p:txBody>
      </p:sp>
    </p:spTree>
    <p:extLst>
      <p:ext uri="{BB962C8B-B14F-4D97-AF65-F5344CB8AC3E}">
        <p14:creationId xmlns:p14="http://schemas.microsoft.com/office/powerpoint/2010/main" val="4093145461"/>
      </p:ext>
    </p:extLst>
  </p:cSld>
  <p:clrMapOvr>
    <a:masterClrMapping/>
  </p:clrMapOvr>
  <p:transition xmlns:p14="http://schemas.microsoft.com/office/powerpoint/2010/mai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p:cNvSpPr txBox="1">
            <a:spLocks noGrp="1" noChangeArrowheads="1"/>
          </p:cNvSpPr>
          <p:nvPr>
            <p:ph type="sldNum" sz="quarter" idx="10"/>
          </p:nvPr>
        </p:nvSpPr>
        <p:spPr>
          <a:ln/>
        </p:spPr>
        <p:txBody>
          <a:bodyPr/>
          <a:lstStyle>
            <a:lvl1pPr>
              <a:defRPr/>
            </a:lvl1pPr>
          </a:lstStyle>
          <a:p>
            <a:fld id="{A1B669AC-57C4-4667-89F2-2B30928F29E0}" type="slidenum">
              <a:rPr lang="en-US" altLang="en-US"/>
              <a:pPr/>
              <a:t>‹#›</a:t>
            </a:fld>
            <a:endParaRPr lang="en-US" altLang="en-US"/>
          </a:p>
        </p:txBody>
      </p:sp>
    </p:spTree>
    <p:extLst>
      <p:ext uri="{BB962C8B-B14F-4D97-AF65-F5344CB8AC3E}">
        <p14:creationId xmlns:p14="http://schemas.microsoft.com/office/powerpoint/2010/main" val="3422143662"/>
      </p:ext>
    </p:extLst>
  </p:cSld>
  <p:clrMapOvr>
    <a:masterClrMapping/>
  </p:clrMapOvr>
  <p:transition xmlns:p14="http://schemas.microsoft.com/office/powerpoint/2010/mai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fld id="{FA143B00-282C-4C83-8889-5510ED06DC73}" type="slidenum">
              <a:rPr lang="en-US" altLang="en-US"/>
              <a:pPr/>
              <a:t>‹#›</a:t>
            </a:fld>
            <a:endParaRPr lang="en-US" altLang="en-US"/>
          </a:p>
        </p:txBody>
      </p:sp>
    </p:spTree>
    <p:extLst>
      <p:ext uri="{BB962C8B-B14F-4D97-AF65-F5344CB8AC3E}">
        <p14:creationId xmlns:p14="http://schemas.microsoft.com/office/powerpoint/2010/main" val="2499402298"/>
      </p:ext>
    </p:extLst>
  </p:cSld>
  <p:clrMapOvr>
    <a:masterClrMapping/>
  </p:clrMapOvr>
  <p:transition xmlns:p14="http://schemas.microsoft.com/office/powerpoint/2010/mai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D3725AF2-3FCE-4017-B5CF-AFF3197E7830}" type="slidenum">
              <a:rPr lang="en-US" altLang="en-US"/>
              <a:pPr/>
              <a:t>‹#›</a:t>
            </a:fld>
            <a:endParaRPr lang="en-US" altLang="en-US"/>
          </a:p>
        </p:txBody>
      </p:sp>
    </p:spTree>
    <p:extLst>
      <p:ext uri="{BB962C8B-B14F-4D97-AF65-F5344CB8AC3E}">
        <p14:creationId xmlns:p14="http://schemas.microsoft.com/office/powerpoint/2010/main" val="1791540045"/>
      </p:ext>
    </p:extLst>
  </p:cSld>
  <p:clrMapOvr>
    <a:masterClrMapping/>
  </p:clrMapOvr>
  <p:transition xmlns:p14="http://schemas.microsoft.com/office/powerpoint/2010/mai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Lucida Grand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E5FE04E4-B5DF-4F1A-8B58-0374B2957A5D}" type="slidenum">
              <a:rPr lang="en-US" altLang="en-US"/>
              <a:pPr/>
              <a:t>‹#›</a:t>
            </a:fld>
            <a:endParaRPr lang="en-US" altLang="en-US"/>
          </a:p>
        </p:txBody>
      </p:sp>
    </p:spTree>
    <p:extLst>
      <p:ext uri="{BB962C8B-B14F-4D97-AF65-F5344CB8AC3E}">
        <p14:creationId xmlns:p14="http://schemas.microsoft.com/office/powerpoint/2010/main" val="962504854"/>
      </p:ext>
    </p:extLst>
  </p:cSld>
  <p:clrMapOvr>
    <a:masterClrMapping/>
  </p:clrMapOvr>
  <p:transition xmlns:p14="http://schemas.microsoft.com/office/powerpoint/2010/mai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97012F28-91D7-43C4-BBDA-765EE37D3B38}" type="slidenum">
              <a:rPr lang="en-US" altLang="en-US"/>
              <a:pPr/>
              <a:t>‹#›</a:t>
            </a:fld>
            <a:endParaRPr lang="en-US" altLang="en-US"/>
          </a:p>
        </p:txBody>
      </p:sp>
    </p:spTree>
    <p:extLst>
      <p:ext uri="{BB962C8B-B14F-4D97-AF65-F5344CB8AC3E}">
        <p14:creationId xmlns:p14="http://schemas.microsoft.com/office/powerpoint/2010/main" val="1344221099"/>
      </p:ext>
    </p:extLst>
  </p:cSld>
  <p:clrMapOvr>
    <a:masterClrMapping/>
  </p:clrMapOvr>
  <p:transition xmlns:p14="http://schemas.microsoft.com/office/powerpoint/2010/mai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9750" y="390525"/>
            <a:ext cx="2927350" cy="83185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47700" y="390525"/>
            <a:ext cx="8629650" cy="8318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0E7FE432-00AF-47E4-89D6-FDE42C5891A2}" type="slidenum">
              <a:rPr lang="en-US" altLang="en-US"/>
              <a:pPr/>
              <a:t>‹#›</a:t>
            </a:fld>
            <a:endParaRPr lang="en-US" altLang="en-US"/>
          </a:p>
        </p:txBody>
      </p:sp>
    </p:spTree>
    <p:extLst>
      <p:ext uri="{BB962C8B-B14F-4D97-AF65-F5344CB8AC3E}">
        <p14:creationId xmlns:p14="http://schemas.microsoft.com/office/powerpoint/2010/main" val="1547228462"/>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theme" Target="../theme/theme10.xml"/><Relationship Id="rId13" Type="http://schemas.openxmlformats.org/officeDocument/2006/relationships/image" Target="../media/image2.jpeg"/><Relationship Id="rId14" Type="http://schemas.openxmlformats.org/officeDocument/2006/relationships/image" Target="../media/image3.png"/><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1.xml"/><Relationship Id="rId12" Type="http://schemas.openxmlformats.org/officeDocument/2006/relationships/theme" Target="../theme/theme11.xml"/><Relationship Id="rId13" Type="http://schemas.openxmlformats.org/officeDocument/2006/relationships/image" Target="../media/image2.jpeg"/><Relationship Id="rId14" Type="http://schemas.openxmlformats.org/officeDocument/2006/relationships/image" Target="../media/image3.png"/><Relationship Id="rId1" Type="http://schemas.openxmlformats.org/officeDocument/2006/relationships/slideLayout" Target="../slideLayouts/slideLayout111.xml"/><Relationship Id="rId2" Type="http://schemas.openxmlformats.org/officeDocument/2006/relationships/slideLayout" Target="../slideLayouts/slideLayout112.xml"/><Relationship Id="rId3" Type="http://schemas.openxmlformats.org/officeDocument/2006/relationships/slideLayout" Target="../slideLayouts/slideLayout113.xml"/><Relationship Id="rId4" Type="http://schemas.openxmlformats.org/officeDocument/2006/relationships/slideLayout" Target="../slideLayouts/slideLayout114.xml"/><Relationship Id="rId5" Type="http://schemas.openxmlformats.org/officeDocument/2006/relationships/slideLayout" Target="../slideLayouts/slideLayout115.xml"/><Relationship Id="rId6" Type="http://schemas.openxmlformats.org/officeDocument/2006/relationships/slideLayout" Target="../slideLayouts/slideLayout116.xml"/><Relationship Id="rId7" Type="http://schemas.openxmlformats.org/officeDocument/2006/relationships/slideLayout" Target="../slideLayouts/slideLayout117.xml"/><Relationship Id="rId8" Type="http://schemas.openxmlformats.org/officeDocument/2006/relationships/slideLayout" Target="../slideLayouts/slideLayout118.xml"/><Relationship Id="rId9" Type="http://schemas.openxmlformats.org/officeDocument/2006/relationships/slideLayout" Target="../slideLayouts/slideLayout119.xml"/><Relationship Id="rId10"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2.xml"/><Relationship Id="rId12" Type="http://schemas.openxmlformats.org/officeDocument/2006/relationships/theme" Target="../theme/theme12.xml"/><Relationship Id="rId13" Type="http://schemas.openxmlformats.org/officeDocument/2006/relationships/image" Target="../media/image2.jpeg"/><Relationship Id="rId14" Type="http://schemas.openxmlformats.org/officeDocument/2006/relationships/image" Target="../media/image3.png"/><Relationship Id="rId1" Type="http://schemas.openxmlformats.org/officeDocument/2006/relationships/slideLayout" Target="../slideLayouts/slideLayout122.xml"/><Relationship Id="rId2" Type="http://schemas.openxmlformats.org/officeDocument/2006/relationships/slideLayout" Target="../slideLayouts/slideLayout123.xml"/><Relationship Id="rId3" Type="http://schemas.openxmlformats.org/officeDocument/2006/relationships/slideLayout" Target="../slideLayouts/slideLayout124.xml"/><Relationship Id="rId4" Type="http://schemas.openxmlformats.org/officeDocument/2006/relationships/slideLayout" Target="../slideLayouts/slideLayout125.xml"/><Relationship Id="rId5" Type="http://schemas.openxmlformats.org/officeDocument/2006/relationships/slideLayout" Target="../slideLayouts/slideLayout126.xml"/><Relationship Id="rId6" Type="http://schemas.openxmlformats.org/officeDocument/2006/relationships/slideLayout" Target="../slideLayouts/slideLayout127.xml"/><Relationship Id="rId7" Type="http://schemas.openxmlformats.org/officeDocument/2006/relationships/slideLayout" Target="../slideLayouts/slideLayout128.xml"/><Relationship Id="rId8" Type="http://schemas.openxmlformats.org/officeDocument/2006/relationships/slideLayout" Target="../slideLayouts/slideLayout129.xml"/><Relationship Id="rId9" Type="http://schemas.openxmlformats.org/officeDocument/2006/relationships/slideLayout" Target="../slideLayouts/slideLayout130.xml"/><Relationship Id="rId10"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3.xml"/><Relationship Id="rId12" Type="http://schemas.openxmlformats.org/officeDocument/2006/relationships/theme" Target="../theme/theme13.xml"/><Relationship Id="rId13" Type="http://schemas.openxmlformats.org/officeDocument/2006/relationships/image" Target="../media/image2.jpeg"/><Relationship Id="rId14" Type="http://schemas.openxmlformats.org/officeDocument/2006/relationships/image" Target="../media/image3.png"/><Relationship Id="rId1" Type="http://schemas.openxmlformats.org/officeDocument/2006/relationships/slideLayout" Target="../slideLayouts/slideLayout133.xml"/><Relationship Id="rId2" Type="http://schemas.openxmlformats.org/officeDocument/2006/relationships/slideLayout" Target="../slideLayouts/slideLayout134.xml"/><Relationship Id="rId3" Type="http://schemas.openxmlformats.org/officeDocument/2006/relationships/slideLayout" Target="../slideLayouts/slideLayout135.xml"/><Relationship Id="rId4" Type="http://schemas.openxmlformats.org/officeDocument/2006/relationships/slideLayout" Target="../slideLayouts/slideLayout136.xml"/><Relationship Id="rId5" Type="http://schemas.openxmlformats.org/officeDocument/2006/relationships/slideLayout" Target="../slideLayouts/slideLayout137.xml"/><Relationship Id="rId6" Type="http://schemas.openxmlformats.org/officeDocument/2006/relationships/slideLayout" Target="../slideLayouts/slideLayout138.xml"/><Relationship Id="rId7" Type="http://schemas.openxmlformats.org/officeDocument/2006/relationships/slideLayout" Target="../slideLayouts/slideLayout139.xml"/><Relationship Id="rId8" Type="http://schemas.openxmlformats.org/officeDocument/2006/relationships/slideLayout" Target="../slideLayouts/slideLayout140.xml"/><Relationship Id="rId9" Type="http://schemas.openxmlformats.org/officeDocument/2006/relationships/slideLayout" Target="../slideLayouts/slideLayout141.xml"/><Relationship Id="rId10"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54.xml"/><Relationship Id="rId12" Type="http://schemas.openxmlformats.org/officeDocument/2006/relationships/theme" Target="../theme/theme14.xml"/><Relationship Id="rId13" Type="http://schemas.openxmlformats.org/officeDocument/2006/relationships/image" Target="../media/image2.jpeg"/><Relationship Id="rId14" Type="http://schemas.openxmlformats.org/officeDocument/2006/relationships/image" Target="../media/image3.png"/><Relationship Id="rId1" Type="http://schemas.openxmlformats.org/officeDocument/2006/relationships/slideLayout" Target="../slideLayouts/slideLayout144.xml"/><Relationship Id="rId2" Type="http://schemas.openxmlformats.org/officeDocument/2006/relationships/slideLayout" Target="../slideLayouts/slideLayout145.xml"/><Relationship Id="rId3" Type="http://schemas.openxmlformats.org/officeDocument/2006/relationships/slideLayout" Target="../slideLayouts/slideLayout146.xml"/><Relationship Id="rId4" Type="http://schemas.openxmlformats.org/officeDocument/2006/relationships/slideLayout" Target="../slideLayouts/slideLayout147.xml"/><Relationship Id="rId5" Type="http://schemas.openxmlformats.org/officeDocument/2006/relationships/slideLayout" Target="../slideLayouts/slideLayout148.xml"/><Relationship Id="rId6" Type="http://schemas.openxmlformats.org/officeDocument/2006/relationships/slideLayout" Target="../slideLayouts/slideLayout149.xml"/><Relationship Id="rId7" Type="http://schemas.openxmlformats.org/officeDocument/2006/relationships/slideLayout" Target="../slideLayouts/slideLayout150.xml"/><Relationship Id="rId8" Type="http://schemas.openxmlformats.org/officeDocument/2006/relationships/slideLayout" Target="../slideLayouts/slideLayout151.xml"/><Relationship Id="rId9" Type="http://schemas.openxmlformats.org/officeDocument/2006/relationships/slideLayout" Target="../slideLayouts/slideLayout152.xml"/><Relationship Id="rId10" Type="http://schemas.openxmlformats.org/officeDocument/2006/relationships/slideLayout" Target="../slideLayouts/slideLayout153.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65.xml"/><Relationship Id="rId12" Type="http://schemas.openxmlformats.org/officeDocument/2006/relationships/theme" Target="../theme/theme15.xml"/><Relationship Id="rId13" Type="http://schemas.openxmlformats.org/officeDocument/2006/relationships/image" Target="../media/image2.jpeg"/><Relationship Id="rId14" Type="http://schemas.openxmlformats.org/officeDocument/2006/relationships/image" Target="../media/image3.png"/><Relationship Id="rId1" Type="http://schemas.openxmlformats.org/officeDocument/2006/relationships/slideLayout" Target="../slideLayouts/slideLayout155.xml"/><Relationship Id="rId2" Type="http://schemas.openxmlformats.org/officeDocument/2006/relationships/slideLayout" Target="../slideLayouts/slideLayout156.xml"/><Relationship Id="rId3" Type="http://schemas.openxmlformats.org/officeDocument/2006/relationships/slideLayout" Target="../slideLayouts/slideLayout157.xml"/><Relationship Id="rId4" Type="http://schemas.openxmlformats.org/officeDocument/2006/relationships/slideLayout" Target="../slideLayouts/slideLayout158.xml"/><Relationship Id="rId5" Type="http://schemas.openxmlformats.org/officeDocument/2006/relationships/slideLayout" Target="../slideLayouts/slideLayout159.xml"/><Relationship Id="rId6" Type="http://schemas.openxmlformats.org/officeDocument/2006/relationships/slideLayout" Target="../slideLayouts/slideLayout160.xml"/><Relationship Id="rId7" Type="http://schemas.openxmlformats.org/officeDocument/2006/relationships/slideLayout" Target="../slideLayouts/slideLayout161.xml"/><Relationship Id="rId8" Type="http://schemas.openxmlformats.org/officeDocument/2006/relationships/slideLayout" Target="../slideLayouts/slideLayout162.xml"/><Relationship Id="rId9" Type="http://schemas.openxmlformats.org/officeDocument/2006/relationships/slideLayout" Target="../slideLayouts/slideLayout163.xml"/><Relationship Id="rId10" Type="http://schemas.openxmlformats.org/officeDocument/2006/relationships/slideLayout" Target="../slideLayouts/slideLayout164.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76.xml"/><Relationship Id="rId12" Type="http://schemas.openxmlformats.org/officeDocument/2006/relationships/theme" Target="../theme/theme16.xml"/><Relationship Id="rId13" Type="http://schemas.openxmlformats.org/officeDocument/2006/relationships/image" Target="../media/image2.jpeg"/><Relationship Id="rId14" Type="http://schemas.openxmlformats.org/officeDocument/2006/relationships/image" Target="../media/image3.png"/><Relationship Id="rId1" Type="http://schemas.openxmlformats.org/officeDocument/2006/relationships/slideLayout" Target="../slideLayouts/slideLayout166.xml"/><Relationship Id="rId2" Type="http://schemas.openxmlformats.org/officeDocument/2006/relationships/slideLayout" Target="../slideLayouts/slideLayout167.xml"/><Relationship Id="rId3" Type="http://schemas.openxmlformats.org/officeDocument/2006/relationships/slideLayout" Target="../slideLayouts/slideLayout168.xml"/><Relationship Id="rId4" Type="http://schemas.openxmlformats.org/officeDocument/2006/relationships/slideLayout" Target="../slideLayouts/slideLayout169.xml"/><Relationship Id="rId5" Type="http://schemas.openxmlformats.org/officeDocument/2006/relationships/slideLayout" Target="../slideLayouts/slideLayout170.xml"/><Relationship Id="rId6" Type="http://schemas.openxmlformats.org/officeDocument/2006/relationships/slideLayout" Target="../slideLayouts/slideLayout171.xml"/><Relationship Id="rId7" Type="http://schemas.openxmlformats.org/officeDocument/2006/relationships/slideLayout" Target="../slideLayouts/slideLayout172.xml"/><Relationship Id="rId8" Type="http://schemas.openxmlformats.org/officeDocument/2006/relationships/slideLayout" Target="../slideLayouts/slideLayout173.xml"/><Relationship Id="rId9" Type="http://schemas.openxmlformats.org/officeDocument/2006/relationships/slideLayout" Target="../slideLayouts/slideLayout174.xml"/><Relationship Id="rId10" Type="http://schemas.openxmlformats.org/officeDocument/2006/relationships/slideLayout" Target="../slideLayouts/slideLayout175.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187.xml"/><Relationship Id="rId12" Type="http://schemas.openxmlformats.org/officeDocument/2006/relationships/theme" Target="../theme/theme17.xml"/><Relationship Id="rId13" Type="http://schemas.openxmlformats.org/officeDocument/2006/relationships/image" Target="../media/image2.jpeg"/><Relationship Id="rId14" Type="http://schemas.openxmlformats.org/officeDocument/2006/relationships/image" Target="../media/image3.png"/><Relationship Id="rId1" Type="http://schemas.openxmlformats.org/officeDocument/2006/relationships/slideLayout" Target="../slideLayouts/slideLayout177.xml"/><Relationship Id="rId2" Type="http://schemas.openxmlformats.org/officeDocument/2006/relationships/slideLayout" Target="../slideLayouts/slideLayout178.xml"/><Relationship Id="rId3" Type="http://schemas.openxmlformats.org/officeDocument/2006/relationships/slideLayout" Target="../slideLayouts/slideLayout179.xml"/><Relationship Id="rId4" Type="http://schemas.openxmlformats.org/officeDocument/2006/relationships/slideLayout" Target="../slideLayouts/slideLayout180.xml"/><Relationship Id="rId5" Type="http://schemas.openxmlformats.org/officeDocument/2006/relationships/slideLayout" Target="../slideLayouts/slideLayout181.xml"/><Relationship Id="rId6" Type="http://schemas.openxmlformats.org/officeDocument/2006/relationships/slideLayout" Target="../slideLayouts/slideLayout182.xml"/><Relationship Id="rId7" Type="http://schemas.openxmlformats.org/officeDocument/2006/relationships/slideLayout" Target="../slideLayouts/slideLayout183.xml"/><Relationship Id="rId8" Type="http://schemas.openxmlformats.org/officeDocument/2006/relationships/slideLayout" Target="../slideLayouts/slideLayout184.xml"/><Relationship Id="rId9" Type="http://schemas.openxmlformats.org/officeDocument/2006/relationships/slideLayout" Target="../slideLayouts/slideLayout185.xml"/><Relationship Id="rId10" Type="http://schemas.openxmlformats.org/officeDocument/2006/relationships/slideLayout" Target="../slideLayouts/slideLayout186.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198.xml"/><Relationship Id="rId12" Type="http://schemas.openxmlformats.org/officeDocument/2006/relationships/theme" Target="../theme/theme18.xml"/><Relationship Id="rId13" Type="http://schemas.openxmlformats.org/officeDocument/2006/relationships/image" Target="../media/image2.jpeg"/><Relationship Id="rId14" Type="http://schemas.openxmlformats.org/officeDocument/2006/relationships/image" Target="../media/image3.png"/><Relationship Id="rId1" Type="http://schemas.openxmlformats.org/officeDocument/2006/relationships/slideLayout" Target="../slideLayouts/slideLayout188.xml"/><Relationship Id="rId2" Type="http://schemas.openxmlformats.org/officeDocument/2006/relationships/slideLayout" Target="../slideLayouts/slideLayout189.xml"/><Relationship Id="rId3" Type="http://schemas.openxmlformats.org/officeDocument/2006/relationships/slideLayout" Target="../slideLayouts/slideLayout190.xml"/><Relationship Id="rId4" Type="http://schemas.openxmlformats.org/officeDocument/2006/relationships/slideLayout" Target="../slideLayouts/slideLayout191.xml"/><Relationship Id="rId5" Type="http://schemas.openxmlformats.org/officeDocument/2006/relationships/slideLayout" Target="../slideLayouts/slideLayout192.xml"/><Relationship Id="rId6" Type="http://schemas.openxmlformats.org/officeDocument/2006/relationships/slideLayout" Target="../slideLayouts/slideLayout193.xml"/><Relationship Id="rId7" Type="http://schemas.openxmlformats.org/officeDocument/2006/relationships/slideLayout" Target="../slideLayouts/slideLayout194.xml"/><Relationship Id="rId8" Type="http://schemas.openxmlformats.org/officeDocument/2006/relationships/slideLayout" Target="../slideLayouts/slideLayout195.xml"/><Relationship Id="rId9" Type="http://schemas.openxmlformats.org/officeDocument/2006/relationships/slideLayout" Target="../slideLayouts/slideLayout196.xml"/><Relationship Id="rId10" Type="http://schemas.openxmlformats.org/officeDocument/2006/relationships/slideLayout" Target="../slideLayouts/slideLayout197.xml"/></Relationships>
</file>

<file path=ppt/slideMasters/_rels/slideMaster19.xml.rels><?xml version="1.0" encoding="UTF-8" standalone="yes"?>
<Relationships xmlns="http://schemas.openxmlformats.org/package/2006/relationships"><Relationship Id="rId11" Type="http://schemas.openxmlformats.org/officeDocument/2006/relationships/slideLayout" Target="../slideLayouts/slideLayout209.xml"/><Relationship Id="rId12" Type="http://schemas.openxmlformats.org/officeDocument/2006/relationships/theme" Target="../theme/theme19.xml"/><Relationship Id="rId13" Type="http://schemas.openxmlformats.org/officeDocument/2006/relationships/image" Target="../media/image2.jpeg"/><Relationship Id="rId14" Type="http://schemas.openxmlformats.org/officeDocument/2006/relationships/image" Target="../media/image3.png"/><Relationship Id="rId1" Type="http://schemas.openxmlformats.org/officeDocument/2006/relationships/slideLayout" Target="../slideLayouts/slideLayout199.xml"/><Relationship Id="rId2" Type="http://schemas.openxmlformats.org/officeDocument/2006/relationships/slideLayout" Target="../slideLayouts/slideLayout200.xml"/><Relationship Id="rId3" Type="http://schemas.openxmlformats.org/officeDocument/2006/relationships/slideLayout" Target="../slideLayouts/slideLayout201.xml"/><Relationship Id="rId4" Type="http://schemas.openxmlformats.org/officeDocument/2006/relationships/slideLayout" Target="../slideLayouts/slideLayout202.xml"/><Relationship Id="rId5" Type="http://schemas.openxmlformats.org/officeDocument/2006/relationships/slideLayout" Target="../slideLayouts/slideLayout203.xml"/><Relationship Id="rId6" Type="http://schemas.openxmlformats.org/officeDocument/2006/relationships/slideLayout" Target="../slideLayouts/slideLayout204.xml"/><Relationship Id="rId7" Type="http://schemas.openxmlformats.org/officeDocument/2006/relationships/slideLayout" Target="../slideLayouts/slideLayout205.xml"/><Relationship Id="rId8" Type="http://schemas.openxmlformats.org/officeDocument/2006/relationships/slideLayout" Target="../slideLayouts/slideLayout206.xml"/><Relationship Id="rId9" Type="http://schemas.openxmlformats.org/officeDocument/2006/relationships/slideLayout" Target="../slideLayouts/slideLayout207.xml"/><Relationship Id="rId10" Type="http://schemas.openxmlformats.org/officeDocument/2006/relationships/slideLayout" Target="../slideLayouts/slideLayout20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2.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11" Type="http://schemas.openxmlformats.org/officeDocument/2006/relationships/slideLayout" Target="../slideLayouts/slideLayout220.xml"/><Relationship Id="rId12" Type="http://schemas.openxmlformats.org/officeDocument/2006/relationships/theme" Target="../theme/theme20.xml"/><Relationship Id="rId13" Type="http://schemas.openxmlformats.org/officeDocument/2006/relationships/image" Target="../media/image2.jpeg"/><Relationship Id="rId14" Type="http://schemas.openxmlformats.org/officeDocument/2006/relationships/image" Target="../media/image3.png"/><Relationship Id="rId1" Type="http://schemas.openxmlformats.org/officeDocument/2006/relationships/slideLayout" Target="../slideLayouts/slideLayout210.xml"/><Relationship Id="rId2" Type="http://schemas.openxmlformats.org/officeDocument/2006/relationships/slideLayout" Target="../slideLayouts/slideLayout211.xml"/><Relationship Id="rId3" Type="http://schemas.openxmlformats.org/officeDocument/2006/relationships/slideLayout" Target="../slideLayouts/slideLayout212.xml"/><Relationship Id="rId4" Type="http://schemas.openxmlformats.org/officeDocument/2006/relationships/slideLayout" Target="../slideLayouts/slideLayout213.xml"/><Relationship Id="rId5" Type="http://schemas.openxmlformats.org/officeDocument/2006/relationships/slideLayout" Target="../slideLayouts/slideLayout214.xml"/><Relationship Id="rId6" Type="http://schemas.openxmlformats.org/officeDocument/2006/relationships/slideLayout" Target="../slideLayouts/slideLayout215.xml"/><Relationship Id="rId7" Type="http://schemas.openxmlformats.org/officeDocument/2006/relationships/slideLayout" Target="../slideLayouts/slideLayout216.xml"/><Relationship Id="rId8" Type="http://schemas.openxmlformats.org/officeDocument/2006/relationships/slideLayout" Target="../slideLayouts/slideLayout217.xml"/><Relationship Id="rId9" Type="http://schemas.openxmlformats.org/officeDocument/2006/relationships/slideLayout" Target="../slideLayouts/slideLayout218.xml"/><Relationship Id="rId10" Type="http://schemas.openxmlformats.org/officeDocument/2006/relationships/slideLayout" Target="../slideLayouts/slideLayout219.xml"/></Relationships>
</file>

<file path=ppt/slideMasters/_rels/slideMaster21.xml.rels><?xml version="1.0" encoding="UTF-8" standalone="yes"?>
<Relationships xmlns="http://schemas.openxmlformats.org/package/2006/relationships"><Relationship Id="rId11" Type="http://schemas.openxmlformats.org/officeDocument/2006/relationships/slideLayout" Target="../slideLayouts/slideLayout231.xml"/><Relationship Id="rId12" Type="http://schemas.openxmlformats.org/officeDocument/2006/relationships/theme" Target="../theme/theme21.xml"/><Relationship Id="rId13" Type="http://schemas.openxmlformats.org/officeDocument/2006/relationships/image" Target="../media/image2.jpeg"/><Relationship Id="rId14" Type="http://schemas.openxmlformats.org/officeDocument/2006/relationships/image" Target="../media/image3.png"/><Relationship Id="rId1" Type="http://schemas.openxmlformats.org/officeDocument/2006/relationships/slideLayout" Target="../slideLayouts/slideLayout221.xml"/><Relationship Id="rId2" Type="http://schemas.openxmlformats.org/officeDocument/2006/relationships/slideLayout" Target="../slideLayouts/slideLayout222.xml"/><Relationship Id="rId3" Type="http://schemas.openxmlformats.org/officeDocument/2006/relationships/slideLayout" Target="../slideLayouts/slideLayout223.xml"/><Relationship Id="rId4" Type="http://schemas.openxmlformats.org/officeDocument/2006/relationships/slideLayout" Target="../slideLayouts/slideLayout224.xml"/><Relationship Id="rId5" Type="http://schemas.openxmlformats.org/officeDocument/2006/relationships/slideLayout" Target="../slideLayouts/slideLayout225.xml"/><Relationship Id="rId6" Type="http://schemas.openxmlformats.org/officeDocument/2006/relationships/slideLayout" Target="../slideLayouts/slideLayout226.xml"/><Relationship Id="rId7" Type="http://schemas.openxmlformats.org/officeDocument/2006/relationships/slideLayout" Target="../slideLayouts/slideLayout227.xml"/><Relationship Id="rId8" Type="http://schemas.openxmlformats.org/officeDocument/2006/relationships/slideLayout" Target="../slideLayouts/slideLayout228.xml"/><Relationship Id="rId9" Type="http://schemas.openxmlformats.org/officeDocument/2006/relationships/slideLayout" Target="../slideLayouts/slideLayout229.xml"/><Relationship Id="rId10" Type="http://schemas.openxmlformats.org/officeDocument/2006/relationships/slideLayout" Target="../slideLayouts/slideLayout230.xml"/></Relationships>
</file>

<file path=ppt/slideMasters/_rels/slideMaster22.xml.rels><?xml version="1.0" encoding="UTF-8" standalone="yes"?>
<Relationships xmlns="http://schemas.openxmlformats.org/package/2006/relationships"><Relationship Id="rId11" Type="http://schemas.openxmlformats.org/officeDocument/2006/relationships/slideLayout" Target="../slideLayouts/slideLayout242.xml"/><Relationship Id="rId12" Type="http://schemas.openxmlformats.org/officeDocument/2006/relationships/theme" Target="../theme/theme22.xml"/><Relationship Id="rId13" Type="http://schemas.openxmlformats.org/officeDocument/2006/relationships/image" Target="../media/image2.jpeg"/><Relationship Id="rId14" Type="http://schemas.openxmlformats.org/officeDocument/2006/relationships/image" Target="../media/image3.png"/><Relationship Id="rId1" Type="http://schemas.openxmlformats.org/officeDocument/2006/relationships/slideLayout" Target="../slideLayouts/slideLayout232.xml"/><Relationship Id="rId2" Type="http://schemas.openxmlformats.org/officeDocument/2006/relationships/slideLayout" Target="../slideLayouts/slideLayout233.xml"/><Relationship Id="rId3" Type="http://schemas.openxmlformats.org/officeDocument/2006/relationships/slideLayout" Target="../slideLayouts/slideLayout234.xml"/><Relationship Id="rId4" Type="http://schemas.openxmlformats.org/officeDocument/2006/relationships/slideLayout" Target="../slideLayouts/slideLayout235.xml"/><Relationship Id="rId5" Type="http://schemas.openxmlformats.org/officeDocument/2006/relationships/slideLayout" Target="../slideLayouts/slideLayout236.xml"/><Relationship Id="rId6" Type="http://schemas.openxmlformats.org/officeDocument/2006/relationships/slideLayout" Target="../slideLayouts/slideLayout237.xml"/><Relationship Id="rId7" Type="http://schemas.openxmlformats.org/officeDocument/2006/relationships/slideLayout" Target="../slideLayouts/slideLayout238.xml"/><Relationship Id="rId8" Type="http://schemas.openxmlformats.org/officeDocument/2006/relationships/slideLayout" Target="../slideLayouts/slideLayout239.xml"/><Relationship Id="rId9" Type="http://schemas.openxmlformats.org/officeDocument/2006/relationships/slideLayout" Target="../slideLayouts/slideLayout240.xml"/><Relationship Id="rId10" Type="http://schemas.openxmlformats.org/officeDocument/2006/relationships/slideLayout" Target="../slideLayouts/slideLayout241.xml"/></Relationships>
</file>

<file path=ppt/slideMasters/_rels/slideMaster23.xml.rels><?xml version="1.0" encoding="UTF-8" standalone="yes"?>
<Relationships xmlns="http://schemas.openxmlformats.org/package/2006/relationships"><Relationship Id="rId11" Type="http://schemas.openxmlformats.org/officeDocument/2006/relationships/slideLayout" Target="../slideLayouts/slideLayout253.xml"/><Relationship Id="rId12" Type="http://schemas.openxmlformats.org/officeDocument/2006/relationships/theme" Target="../theme/theme23.xml"/><Relationship Id="rId13" Type="http://schemas.openxmlformats.org/officeDocument/2006/relationships/image" Target="../media/image2.jpeg"/><Relationship Id="rId14" Type="http://schemas.openxmlformats.org/officeDocument/2006/relationships/image" Target="../media/image3.png"/><Relationship Id="rId1" Type="http://schemas.openxmlformats.org/officeDocument/2006/relationships/slideLayout" Target="../slideLayouts/slideLayout243.xml"/><Relationship Id="rId2" Type="http://schemas.openxmlformats.org/officeDocument/2006/relationships/slideLayout" Target="../slideLayouts/slideLayout244.xml"/><Relationship Id="rId3" Type="http://schemas.openxmlformats.org/officeDocument/2006/relationships/slideLayout" Target="../slideLayouts/slideLayout245.xml"/><Relationship Id="rId4" Type="http://schemas.openxmlformats.org/officeDocument/2006/relationships/slideLayout" Target="../slideLayouts/slideLayout246.xml"/><Relationship Id="rId5" Type="http://schemas.openxmlformats.org/officeDocument/2006/relationships/slideLayout" Target="../slideLayouts/slideLayout247.xml"/><Relationship Id="rId6" Type="http://schemas.openxmlformats.org/officeDocument/2006/relationships/slideLayout" Target="../slideLayouts/slideLayout248.xml"/><Relationship Id="rId7" Type="http://schemas.openxmlformats.org/officeDocument/2006/relationships/slideLayout" Target="../slideLayouts/slideLayout249.xml"/><Relationship Id="rId8" Type="http://schemas.openxmlformats.org/officeDocument/2006/relationships/slideLayout" Target="../slideLayouts/slideLayout250.xml"/><Relationship Id="rId9" Type="http://schemas.openxmlformats.org/officeDocument/2006/relationships/slideLayout" Target="../slideLayouts/slideLayout251.xml"/><Relationship Id="rId10" Type="http://schemas.openxmlformats.org/officeDocument/2006/relationships/slideLayout" Target="../slideLayouts/slideLayout252.xml"/></Relationships>
</file>

<file path=ppt/slideMasters/_rels/slideMaster24.xml.rels><?xml version="1.0" encoding="UTF-8" standalone="yes"?>
<Relationships xmlns="http://schemas.openxmlformats.org/package/2006/relationships"><Relationship Id="rId11" Type="http://schemas.openxmlformats.org/officeDocument/2006/relationships/slideLayout" Target="../slideLayouts/slideLayout264.xml"/><Relationship Id="rId12" Type="http://schemas.openxmlformats.org/officeDocument/2006/relationships/theme" Target="../theme/theme24.xml"/><Relationship Id="rId13" Type="http://schemas.openxmlformats.org/officeDocument/2006/relationships/image" Target="../media/image2.jpeg"/><Relationship Id="rId14" Type="http://schemas.openxmlformats.org/officeDocument/2006/relationships/image" Target="../media/image3.png"/><Relationship Id="rId1" Type="http://schemas.openxmlformats.org/officeDocument/2006/relationships/slideLayout" Target="../slideLayouts/slideLayout254.xml"/><Relationship Id="rId2" Type="http://schemas.openxmlformats.org/officeDocument/2006/relationships/slideLayout" Target="../slideLayouts/slideLayout255.xml"/><Relationship Id="rId3" Type="http://schemas.openxmlformats.org/officeDocument/2006/relationships/slideLayout" Target="../slideLayouts/slideLayout256.xml"/><Relationship Id="rId4" Type="http://schemas.openxmlformats.org/officeDocument/2006/relationships/slideLayout" Target="../slideLayouts/slideLayout257.xml"/><Relationship Id="rId5" Type="http://schemas.openxmlformats.org/officeDocument/2006/relationships/slideLayout" Target="../slideLayouts/slideLayout258.xml"/><Relationship Id="rId6" Type="http://schemas.openxmlformats.org/officeDocument/2006/relationships/slideLayout" Target="../slideLayouts/slideLayout259.xml"/><Relationship Id="rId7" Type="http://schemas.openxmlformats.org/officeDocument/2006/relationships/slideLayout" Target="../slideLayouts/slideLayout260.xml"/><Relationship Id="rId8" Type="http://schemas.openxmlformats.org/officeDocument/2006/relationships/slideLayout" Target="../slideLayouts/slideLayout261.xml"/><Relationship Id="rId9" Type="http://schemas.openxmlformats.org/officeDocument/2006/relationships/slideLayout" Target="../slideLayouts/slideLayout262.xml"/><Relationship Id="rId10" Type="http://schemas.openxmlformats.org/officeDocument/2006/relationships/slideLayout" Target="../slideLayouts/slideLayout263.xml"/></Relationships>
</file>

<file path=ppt/slideMasters/_rels/slideMaster25.xml.rels><?xml version="1.0" encoding="UTF-8" standalone="yes"?>
<Relationships xmlns="http://schemas.openxmlformats.org/package/2006/relationships"><Relationship Id="rId11" Type="http://schemas.openxmlformats.org/officeDocument/2006/relationships/slideLayout" Target="../slideLayouts/slideLayout275.xml"/><Relationship Id="rId12" Type="http://schemas.openxmlformats.org/officeDocument/2006/relationships/theme" Target="../theme/theme25.xml"/><Relationship Id="rId13" Type="http://schemas.openxmlformats.org/officeDocument/2006/relationships/image" Target="../media/image2.jpeg"/><Relationship Id="rId14" Type="http://schemas.openxmlformats.org/officeDocument/2006/relationships/image" Target="../media/image3.png"/><Relationship Id="rId1" Type="http://schemas.openxmlformats.org/officeDocument/2006/relationships/slideLayout" Target="../slideLayouts/slideLayout265.xml"/><Relationship Id="rId2" Type="http://schemas.openxmlformats.org/officeDocument/2006/relationships/slideLayout" Target="../slideLayouts/slideLayout266.xml"/><Relationship Id="rId3" Type="http://schemas.openxmlformats.org/officeDocument/2006/relationships/slideLayout" Target="../slideLayouts/slideLayout267.xml"/><Relationship Id="rId4" Type="http://schemas.openxmlformats.org/officeDocument/2006/relationships/slideLayout" Target="../slideLayouts/slideLayout268.xml"/><Relationship Id="rId5" Type="http://schemas.openxmlformats.org/officeDocument/2006/relationships/slideLayout" Target="../slideLayouts/slideLayout269.xml"/><Relationship Id="rId6" Type="http://schemas.openxmlformats.org/officeDocument/2006/relationships/slideLayout" Target="../slideLayouts/slideLayout270.xml"/><Relationship Id="rId7" Type="http://schemas.openxmlformats.org/officeDocument/2006/relationships/slideLayout" Target="../slideLayouts/slideLayout271.xml"/><Relationship Id="rId8" Type="http://schemas.openxmlformats.org/officeDocument/2006/relationships/slideLayout" Target="../slideLayouts/slideLayout272.xml"/><Relationship Id="rId9" Type="http://schemas.openxmlformats.org/officeDocument/2006/relationships/slideLayout" Target="../slideLayouts/slideLayout273.xml"/><Relationship Id="rId10" Type="http://schemas.openxmlformats.org/officeDocument/2006/relationships/slideLayout" Target="../slideLayouts/slideLayout274.xml"/></Relationships>
</file>

<file path=ppt/slideMasters/_rels/slideMaster26.xml.rels><?xml version="1.0" encoding="UTF-8" standalone="yes"?>
<Relationships xmlns="http://schemas.openxmlformats.org/package/2006/relationships"><Relationship Id="rId11" Type="http://schemas.openxmlformats.org/officeDocument/2006/relationships/slideLayout" Target="../slideLayouts/slideLayout286.xml"/><Relationship Id="rId12" Type="http://schemas.openxmlformats.org/officeDocument/2006/relationships/theme" Target="../theme/theme26.xml"/><Relationship Id="rId13" Type="http://schemas.openxmlformats.org/officeDocument/2006/relationships/image" Target="../media/image2.jpeg"/><Relationship Id="rId14" Type="http://schemas.openxmlformats.org/officeDocument/2006/relationships/image" Target="../media/image3.png"/><Relationship Id="rId1" Type="http://schemas.openxmlformats.org/officeDocument/2006/relationships/slideLayout" Target="../slideLayouts/slideLayout276.xml"/><Relationship Id="rId2" Type="http://schemas.openxmlformats.org/officeDocument/2006/relationships/slideLayout" Target="../slideLayouts/slideLayout277.xml"/><Relationship Id="rId3" Type="http://schemas.openxmlformats.org/officeDocument/2006/relationships/slideLayout" Target="../slideLayouts/slideLayout278.xml"/><Relationship Id="rId4" Type="http://schemas.openxmlformats.org/officeDocument/2006/relationships/slideLayout" Target="../slideLayouts/slideLayout279.xml"/><Relationship Id="rId5" Type="http://schemas.openxmlformats.org/officeDocument/2006/relationships/slideLayout" Target="../slideLayouts/slideLayout280.xml"/><Relationship Id="rId6" Type="http://schemas.openxmlformats.org/officeDocument/2006/relationships/slideLayout" Target="../slideLayouts/slideLayout281.xml"/><Relationship Id="rId7" Type="http://schemas.openxmlformats.org/officeDocument/2006/relationships/slideLayout" Target="../slideLayouts/slideLayout282.xml"/><Relationship Id="rId8" Type="http://schemas.openxmlformats.org/officeDocument/2006/relationships/slideLayout" Target="../slideLayouts/slideLayout283.xml"/><Relationship Id="rId9" Type="http://schemas.openxmlformats.org/officeDocument/2006/relationships/slideLayout" Target="../slideLayouts/slideLayout284.xml"/><Relationship Id="rId10" Type="http://schemas.openxmlformats.org/officeDocument/2006/relationships/slideLayout" Target="../slideLayouts/slideLayout285.xml"/></Relationships>
</file>

<file path=ppt/slideMasters/_rels/slideMaster27.xml.rels><?xml version="1.0" encoding="UTF-8" standalone="yes"?>
<Relationships xmlns="http://schemas.openxmlformats.org/package/2006/relationships"><Relationship Id="rId11" Type="http://schemas.openxmlformats.org/officeDocument/2006/relationships/slideLayout" Target="../slideLayouts/slideLayout297.xml"/><Relationship Id="rId12" Type="http://schemas.openxmlformats.org/officeDocument/2006/relationships/theme" Target="../theme/theme27.xml"/><Relationship Id="rId13" Type="http://schemas.openxmlformats.org/officeDocument/2006/relationships/image" Target="../media/image2.jpeg"/><Relationship Id="rId14" Type="http://schemas.openxmlformats.org/officeDocument/2006/relationships/image" Target="../media/image3.png"/><Relationship Id="rId1" Type="http://schemas.openxmlformats.org/officeDocument/2006/relationships/slideLayout" Target="../slideLayouts/slideLayout287.xml"/><Relationship Id="rId2" Type="http://schemas.openxmlformats.org/officeDocument/2006/relationships/slideLayout" Target="../slideLayouts/slideLayout288.xml"/><Relationship Id="rId3" Type="http://schemas.openxmlformats.org/officeDocument/2006/relationships/slideLayout" Target="../slideLayouts/slideLayout289.xml"/><Relationship Id="rId4" Type="http://schemas.openxmlformats.org/officeDocument/2006/relationships/slideLayout" Target="../slideLayouts/slideLayout290.xml"/><Relationship Id="rId5" Type="http://schemas.openxmlformats.org/officeDocument/2006/relationships/slideLayout" Target="../slideLayouts/slideLayout291.xml"/><Relationship Id="rId6" Type="http://schemas.openxmlformats.org/officeDocument/2006/relationships/slideLayout" Target="../slideLayouts/slideLayout292.xml"/><Relationship Id="rId7" Type="http://schemas.openxmlformats.org/officeDocument/2006/relationships/slideLayout" Target="../slideLayouts/slideLayout293.xml"/><Relationship Id="rId8" Type="http://schemas.openxmlformats.org/officeDocument/2006/relationships/slideLayout" Target="../slideLayouts/slideLayout294.xml"/><Relationship Id="rId9" Type="http://schemas.openxmlformats.org/officeDocument/2006/relationships/slideLayout" Target="../slideLayouts/slideLayout295.xml"/><Relationship Id="rId10" Type="http://schemas.openxmlformats.org/officeDocument/2006/relationships/slideLayout" Target="../slideLayouts/slideLayout296.xml"/></Relationships>
</file>

<file path=ppt/slideMasters/_rels/slideMaster28.xml.rels><?xml version="1.0" encoding="UTF-8" standalone="yes"?>
<Relationships xmlns="http://schemas.openxmlformats.org/package/2006/relationships"><Relationship Id="rId11" Type="http://schemas.openxmlformats.org/officeDocument/2006/relationships/slideLayout" Target="../slideLayouts/slideLayout308.xml"/><Relationship Id="rId12" Type="http://schemas.openxmlformats.org/officeDocument/2006/relationships/theme" Target="../theme/theme28.xml"/><Relationship Id="rId13" Type="http://schemas.openxmlformats.org/officeDocument/2006/relationships/image" Target="../media/image2.jpeg"/><Relationship Id="rId14" Type="http://schemas.openxmlformats.org/officeDocument/2006/relationships/image" Target="../media/image3.png"/><Relationship Id="rId1" Type="http://schemas.openxmlformats.org/officeDocument/2006/relationships/slideLayout" Target="../slideLayouts/slideLayout298.xml"/><Relationship Id="rId2" Type="http://schemas.openxmlformats.org/officeDocument/2006/relationships/slideLayout" Target="../slideLayouts/slideLayout299.xml"/><Relationship Id="rId3" Type="http://schemas.openxmlformats.org/officeDocument/2006/relationships/slideLayout" Target="../slideLayouts/slideLayout300.xml"/><Relationship Id="rId4" Type="http://schemas.openxmlformats.org/officeDocument/2006/relationships/slideLayout" Target="../slideLayouts/slideLayout301.xml"/><Relationship Id="rId5" Type="http://schemas.openxmlformats.org/officeDocument/2006/relationships/slideLayout" Target="../slideLayouts/slideLayout302.xml"/><Relationship Id="rId6" Type="http://schemas.openxmlformats.org/officeDocument/2006/relationships/slideLayout" Target="../slideLayouts/slideLayout303.xml"/><Relationship Id="rId7" Type="http://schemas.openxmlformats.org/officeDocument/2006/relationships/slideLayout" Target="../slideLayouts/slideLayout304.xml"/><Relationship Id="rId8" Type="http://schemas.openxmlformats.org/officeDocument/2006/relationships/slideLayout" Target="../slideLayouts/slideLayout305.xml"/><Relationship Id="rId9" Type="http://schemas.openxmlformats.org/officeDocument/2006/relationships/slideLayout" Target="../slideLayouts/slideLayout306.xml"/><Relationship Id="rId10" Type="http://schemas.openxmlformats.org/officeDocument/2006/relationships/slideLayout" Target="../slideLayouts/slideLayout307.xml"/></Relationships>
</file>

<file path=ppt/slideMasters/_rels/slideMaster29.xml.rels><?xml version="1.0" encoding="UTF-8" standalone="yes"?>
<Relationships xmlns="http://schemas.openxmlformats.org/package/2006/relationships"><Relationship Id="rId11" Type="http://schemas.openxmlformats.org/officeDocument/2006/relationships/slideLayout" Target="../slideLayouts/slideLayout319.xml"/><Relationship Id="rId12" Type="http://schemas.openxmlformats.org/officeDocument/2006/relationships/theme" Target="../theme/theme29.xml"/><Relationship Id="rId13" Type="http://schemas.openxmlformats.org/officeDocument/2006/relationships/image" Target="../media/image2.jpeg"/><Relationship Id="rId14" Type="http://schemas.openxmlformats.org/officeDocument/2006/relationships/image" Target="../media/image3.png"/><Relationship Id="rId1" Type="http://schemas.openxmlformats.org/officeDocument/2006/relationships/slideLayout" Target="../slideLayouts/slideLayout309.xml"/><Relationship Id="rId2" Type="http://schemas.openxmlformats.org/officeDocument/2006/relationships/slideLayout" Target="../slideLayouts/slideLayout310.xml"/><Relationship Id="rId3" Type="http://schemas.openxmlformats.org/officeDocument/2006/relationships/slideLayout" Target="../slideLayouts/slideLayout311.xml"/><Relationship Id="rId4" Type="http://schemas.openxmlformats.org/officeDocument/2006/relationships/slideLayout" Target="../slideLayouts/slideLayout312.xml"/><Relationship Id="rId5" Type="http://schemas.openxmlformats.org/officeDocument/2006/relationships/slideLayout" Target="../slideLayouts/slideLayout313.xml"/><Relationship Id="rId6" Type="http://schemas.openxmlformats.org/officeDocument/2006/relationships/slideLayout" Target="../slideLayouts/slideLayout314.xml"/><Relationship Id="rId7" Type="http://schemas.openxmlformats.org/officeDocument/2006/relationships/slideLayout" Target="../slideLayouts/slideLayout315.xml"/><Relationship Id="rId8" Type="http://schemas.openxmlformats.org/officeDocument/2006/relationships/slideLayout" Target="../slideLayouts/slideLayout316.xml"/><Relationship Id="rId9" Type="http://schemas.openxmlformats.org/officeDocument/2006/relationships/slideLayout" Target="../slideLayouts/slideLayout317.xml"/><Relationship Id="rId10" Type="http://schemas.openxmlformats.org/officeDocument/2006/relationships/slideLayout" Target="../slideLayouts/slideLayout318.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2.jpeg"/><Relationship Id="rId14" Type="http://schemas.openxmlformats.org/officeDocument/2006/relationships/image" Target="../media/image3.pn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30.xml.rels><?xml version="1.0" encoding="UTF-8" standalone="yes"?>
<Relationships xmlns="http://schemas.openxmlformats.org/package/2006/relationships"><Relationship Id="rId11" Type="http://schemas.openxmlformats.org/officeDocument/2006/relationships/slideLayout" Target="../slideLayouts/slideLayout330.xml"/><Relationship Id="rId12" Type="http://schemas.openxmlformats.org/officeDocument/2006/relationships/theme" Target="../theme/theme30.xml"/><Relationship Id="rId13" Type="http://schemas.openxmlformats.org/officeDocument/2006/relationships/image" Target="../media/image2.jpeg"/><Relationship Id="rId14" Type="http://schemas.openxmlformats.org/officeDocument/2006/relationships/image" Target="../media/image3.png"/><Relationship Id="rId1" Type="http://schemas.openxmlformats.org/officeDocument/2006/relationships/slideLayout" Target="../slideLayouts/slideLayout320.xml"/><Relationship Id="rId2" Type="http://schemas.openxmlformats.org/officeDocument/2006/relationships/slideLayout" Target="../slideLayouts/slideLayout321.xml"/><Relationship Id="rId3" Type="http://schemas.openxmlformats.org/officeDocument/2006/relationships/slideLayout" Target="../slideLayouts/slideLayout322.xml"/><Relationship Id="rId4" Type="http://schemas.openxmlformats.org/officeDocument/2006/relationships/slideLayout" Target="../slideLayouts/slideLayout323.xml"/><Relationship Id="rId5" Type="http://schemas.openxmlformats.org/officeDocument/2006/relationships/slideLayout" Target="../slideLayouts/slideLayout324.xml"/><Relationship Id="rId6" Type="http://schemas.openxmlformats.org/officeDocument/2006/relationships/slideLayout" Target="../slideLayouts/slideLayout325.xml"/><Relationship Id="rId7" Type="http://schemas.openxmlformats.org/officeDocument/2006/relationships/slideLayout" Target="../slideLayouts/slideLayout326.xml"/><Relationship Id="rId8" Type="http://schemas.openxmlformats.org/officeDocument/2006/relationships/slideLayout" Target="../slideLayouts/slideLayout327.xml"/><Relationship Id="rId9" Type="http://schemas.openxmlformats.org/officeDocument/2006/relationships/slideLayout" Target="../slideLayouts/slideLayout328.xml"/><Relationship Id="rId10" Type="http://schemas.openxmlformats.org/officeDocument/2006/relationships/slideLayout" Target="../slideLayouts/slideLayout329.xml"/></Relationships>
</file>

<file path=ppt/slideMasters/_rels/slideMaster31.xml.rels><?xml version="1.0" encoding="UTF-8" standalone="yes"?>
<Relationships xmlns="http://schemas.openxmlformats.org/package/2006/relationships"><Relationship Id="rId11" Type="http://schemas.openxmlformats.org/officeDocument/2006/relationships/slideLayout" Target="../slideLayouts/slideLayout341.xml"/><Relationship Id="rId12" Type="http://schemas.openxmlformats.org/officeDocument/2006/relationships/theme" Target="../theme/theme31.xml"/><Relationship Id="rId13" Type="http://schemas.openxmlformats.org/officeDocument/2006/relationships/image" Target="../media/image2.jpeg"/><Relationship Id="rId14" Type="http://schemas.openxmlformats.org/officeDocument/2006/relationships/image" Target="../media/image3.png"/><Relationship Id="rId1" Type="http://schemas.openxmlformats.org/officeDocument/2006/relationships/slideLayout" Target="../slideLayouts/slideLayout331.xml"/><Relationship Id="rId2" Type="http://schemas.openxmlformats.org/officeDocument/2006/relationships/slideLayout" Target="../slideLayouts/slideLayout332.xml"/><Relationship Id="rId3" Type="http://schemas.openxmlformats.org/officeDocument/2006/relationships/slideLayout" Target="../slideLayouts/slideLayout333.xml"/><Relationship Id="rId4" Type="http://schemas.openxmlformats.org/officeDocument/2006/relationships/slideLayout" Target="../slideLayouts/slideLayout334.xml"/><Relationship Id="rId5" Type="http://schemas.openxmlformats.org/officeDocument/2006/relationships/slideLayout" Target="../slideLayouts/slideLayout335.xml"/><Relationship Id="rId6" Type="http://schemas.openxmlformats.org/officeDocument/2006/relationships/slideLayout" Target="../slideLayouts/slideLayout336.xml"/><Relationship Id="rId7" Type="http://schemas.openxmlformats.org/officeDocument/2006/relationships/slideLayout" Target="../slideLayouts/slideLayout337.xml"/><Relationship Id="rId8" Type="http://schemas.openxmlformats.org/officeDocument/2006/relationships/slideLayout" Target="../slideLayouts/slideLayout338.xml"/><Relationship Id="rId9" Type="http://schemas.openxmlformats.org/officeDocument/2006/relationships/slideLayout" Target="../slideLayouts/slideLayout339.xml"/><Relationship Id="rId10" Type="http://schemas.openxmlformats.org/officeDocument/2006/relationships/slideLayout" Target="../slideLayouts/slideLayout340.xml"/></Relationships>
</file>

<file path=ppt/slideMasters/_rels/slideMaster32.xml.rels><?xml version="1.0" encoding="UTF-8" standalone="yes"?>
<Relationships xmlns="http://schemas.openxmlformats.org/package/2006/relationships"><Relationship Id="rId11" Type="http://schemas.openxmlformats.org/officeDocument/2006/relationships/slideLayout" Target="../slideLayouts/slideLayout352.xml"/><Relationship Id="rId12" Type="http://schemas.openxmlformats.org/officeDocument/2006/relationships/theme" Target="../theme/theme32.xml"/><Relationship Id="rId13" Type="http://schemas.openxmlformats.org/officeDocument/2006/relationships/image" Target="../media/image2.jpeg"/><Relationship Id="rId14" Type="http://schemas.openxmlformats.org/officeDocument/2006/relationships/image" Target="../media/image3.png"/><Relationship Id="rId1" Type="http://schemas.openxmlformats.org/officeDocument/2006/relationships/slideLayout" Target="../slideLayouts/slideLayout342.xml"/><Relationship Id="rId2" Type="http://schemas.openxmlformats.org/officeDocument/2006/relationships/slideLayout" Target="../slideLayouts/slideLayout343.xml"/><Relationship Id="rId3" Type="http://schemas.openxmlformats.org/officeDocument/2006/relationships/slideLayout" Target="../slideLayouts/slideLayout344.xml"/><Relationship Id="rId4" Type="http://schemas.openxmlformats.org/officeDocument/2006/relationships/slideLayout" Target="../slideLayouts/slideLayout345.xml"/><Relationship Id="rId5" Type="http://schemas.openxmlformats.org/officeDocument/2006/relationships/slideLayout" Target="../slideLayouts/slideLayout346.xml"/><Relationship Id="rId6" Type="http://schemas.openxmlformats.org/officeDocument/2006/relationships/slideLayout" Target="../slideLayouts/slideLayout347.xml"/><Relationship Id="rId7" Type="http://schemas.openxmlformats.org/officeDocument/2006/relationships/slideLayout" Target="../slideLayouts/slideLayout348.xml"/><Relationship Id="rId8" Type="http://schemas.openxmlformats.org/officeDocument/2006/relationships/slideLayout" Target="../slideLayouts/slideLayout349.xml"/><Relationship Id="rId9" Type="http://schemas.openxmlformats.org/officeDocument/2006/relationships/slideLayout" Target="../slideLayouts/slideLayout350.xml"/><Relationship Id="rId10" Type="http://schemas.openxmlformats.org/officeDocument/2006/relationships/slideLayout" Target="../slideLayouts/slideLayout351.xml"/></Relationships>
</file>

<file path=ppt/slideMasters/_rels/slideMaster33.xml.rels><?xml version="1.0" encoding="UTF-8" standalone="yes"?>
<Relationships xmlns="http://schemas.openxmlformats.org/package/2006/relationships"><Relationship Id="rId11" Type="http://schemas.openxmlformats.org/officeDocument/2006/relationships/slideLayout" Target="../slideLayouts/slideLayout363.xml"/><Relationship Id="rId12" Type="http://schemas.openxmlformats.org/officeDocument/2006/relationships/theme" Target="../theme/theme33.xml"/><Relationship Id="rId13" Type="http://schemas.openxmlformats.org/officeDocument/2006/relationships/image" Target="../media/image2.jpeg"/><Relationship Id="rId14" Type="http://schemas.openxmlformats.org/officeDocument/2006/relationships/image" Target="../media/image3.png"/><Relationship Id="rId1" Type="http://schemas.openxmlformats.org/officeDocument/2006/relationships/slideLayout" Target="../slideLayouts/slideLayout353.xml"/><Relationship Id="rId2" Type="http://schemas.openxmlformats.org/officeDocument/2006/relationships/slideLayout" Target="../slideLayouts/slideLayout354.xml"/><Relationship Id="rId3" Type="http://schemas.openxmlformats.org/officeDocument/2006/relationships/slideLayout" Target="../slideLayouts/slideLayout355.xml"/><Relationship Id="rId4" Type="http://schemas.openxmlformats.org/officeDocument/2006/relationships/slideLayout" Target="../slideLayouts/slideLayout356.xml"/><Relationship Id="rId5" Type="http://schemas.openxmlformats.org/officeDocument/2006/relationships/slideLayout" Target="../slideLayouts/slideLayout357.xml"/><Relationship Id="rId6" Type="http://schemas.openxmlformats.org/officeDocument/2006/relationships/slideLayout" Target="../slideLayouts/slideLayout358.xml"/><Relationship Id="rId7" Type="http://schemas.openxmlformats.org/officeDocument/2006/relationships/slideLayout" Target="../slideLayouts/slideLayout359.xml"/><Relationship Id="rId8" Type="http://schemas.openxmlformats.org/officeDocument/2006/relationships/slideLayout" Target="../slideLayouts/slideLayout360.xml"/><Relationship Id="rId9" Type="http://schemas.openxmlformats.org/officeDocument/2006/relationships/slideLayout" Target="../slideLayouts/slideLayout361.xml"/><Relationship Id="rId10" Type="http://schemas.openxmlformats.org/officeDocument/2006/relationships/slideLayout" Target="../slideLayouts/slideLayout362.xml"/></Relationships>
</file>

<file path=ppt/slideMasters/_rels/slideMaster34.xml.rels><?xml version="1.0" encoding="UTF-8" standalone="yes"?>
<Relationships xmlns="http://schemas.openxmlformats.org/package/2006/relationships"><Relationship Id="rId11" Type="http://schemas.openxmlformats.org/officeDocument/2006/relationships/slideLayout" Target="../slideLayouts/slideLayout374.xml"/><Relationship Id="rId12" Type="http://schemas.openxmlformats.org/officeDocument/2006/relationships/theme" Target="../theme/theme34.xml"/><Relationship Id="rId13" Type="http://schemas.openxmlformats.org/officeDocument/2006/relationships/image" Target="../media/image2.jpeg"/><Relationship Id="rId14" Type="http://schemas.openxmlformats.org/officeDocument/2006/relationships/image" Target="../media/image3.png"/><Relationship Id="rId1" Type="http://schemas.openxmlformats.org/officeDocument/2006/relationships/slideLayout" Target="../slideLayouts/slideLayout364.xml"/><Relationship Id="rId2" Type="http://schemas.openxmlformats.org/officeDocument/2006/relationships/slideLayout" Target="../slideLayouts/slideLayout365.xml"/><Relationship Id="rId3" Type="http://schemas.openxmlformats.org/officeDocument/2006/relationships/slideLayout" Target="../slideLayouts/slideLayout366.xml"/><Relationship Id="rId4" Type="http://schemas.openxmlformats.org/officeDocument/2006/relationships/slideLayout" Target="../slideLayouts/slideLayout367.xml"/><Relationship Id="rId5" Type="http://schemas.openxmlformats.org/officeDocument/2006/relationships/slideLayout" Target="../slideLayouts/slideLayout368.xml"/><Relationship Id="rId6" Type="http://schemas.openxmlformats.org/officeDocument/2006/relationships/slideLayout" Target="../slideLayouts/slideLayout369.xml"/><Relationship Id="rId7" Type="http://schemas.openxmlformats.org/officeDocument/2006/relationships/slideLayout" Target="../slideLayouts/slideLayout370.xml"/><Relationship Id="rId8" Type="http://schemas.openxmlformats.org/officeDocument/2006/relationships/slideLayout" Target="../slideLayouts/slideLayout371.xml"/><Relationship Id="rId9" Type="http://schemas.openxmlformats.org/officeDocument/2006/relationships/slideLayout" Target="../slideLayouts/slideLayout372.xml"/><Relationship Id="rId10" Type="http://schemas.openxmlformats.org/officeDocument/2006/relationships/slideLayout" Target="../slideLayouts/slideLayout373.xml"/></Relationships>
</file>

<file path=ppt/slideMasters/_rels/slideMaster35.xml.rels><?xml version="1.0" encoding="UTF-8" standalone="yes"?>
<Relationships xmlns="http://schemas.openxmlformats.org/package/2006/relationships"><Relationship Id="rId11" Type="http://schemas.openxmlformats.org/officeDocument/2006/relationships/slideLayout" Target="../slideLayouts/slideLayout385.xml"/><Relationship Id="rId12" Type="http://schemas.openxmlformats.org/officeDocument/2006/relationships/theme" Target="../theme/theme35.xml"/><Relationship Id="rId13" Type="http://schemas.openxmlformats.org/officeDocument/2006/relationships/image" Target="../media/image2.jpeg"/><Relationship Id="rId14" Type="http://schemas.openxmlformats.org/officeDocument/2006/relationships/image" Target="../media/image3.png"/><Relationship Id="rId1" Type="http://schemas.openxmlformats.org/officeDocument/2006/relationships/slideLayout" Target="../slideLayouts/slideLayout375.xml"/><Relationship Id="rId2" Type="http://schemas.openxmlformats.org/officeDocument/2006/relationships/slideLayout" Target="../slideLayouts/slideLayout376.xml"/><Relationship Id="rId3" Type="http://schemas.openxmlformats.org/officeDocument/2006/relationships/slideLayout" Target="../slideLayouts/slideLayout377.xml"/><Relationship Id="rId4" Type="http://schemas.openxmlformats.org/officeDocument/2006/relationships/slideLayout" Target="../slideLayouts/slideLayout378.xml"/><Relationship Id="rId5" Type="http://schemas.openxmlformats.org/officeDocument/2006/relationships/slideLayout" Target="../slideLayouts/slideLayout379.xml"/><Relationship Id="rId6" Type="http://schemas.openxmlformats.org/officeDocument/2006/relationships/slideLayout" Target="../slideLayouts/slideLayout380.xml"/><Relationship Id="rId7" Type="http://schemas.openxmlformats.org/officeDocument/2006/relationships/slideLayout" Target="../slideLayouts/slideLayout381.xml"/><Relationship Id="rId8" Type="http://schemas.openxmlformats.org/officeDocument/2006/relationships/slideLayout" Target="../slideLayouts/slideLayout382.xml"/><Relationship Id="rId9" Type="http://schemas.openxmlformats.org/officeDocument/2006/relationships/slideLayout" Target="../slideLayouts/slideLayout383.xml"/><Relationship Id="rId10" Type="http://schemas.openxmlformats.org/officeDocument/2006/relationships/slideLayout" Target="../slideLayouts/slideLayout384.xml"/></Relationships>
</file>

<file path=ppt/slideMasters/_rels/slideMaster36.xml.rels><?xml version="1.0" encoding="UTF-8" standalone="yes"?>
<Relationships xmlns="http://schemas.openxmlformats.org/package/2006/relationships"><Relationship Id="rId11" Type="http://schemas.openxmlformats.org/officeDocument/2006/relationships/slideLayout" Target="../slideLayouts/slideLayout396.xml"/><Relationship Id="rId12" Type="http://schemas.openxmlformats.org/officeDocument/2006/relationships/theme" Target="../theme/theme36.xml"/><Relationship Id="rId13" Type="http://schemas.openxmlformats.org/officeDocument/2006/relationships/image" Target="../media/image2.jpeg"/><Relationship Id="rId14" Type="http://schemas.openxmlformats.org/officeDocument/2006/relationships/image" Target="../media/image3.png"/><Relationship Id="rId1" Type="http://schemas.openxmlformats.org/officeDocument/2006/relationships/slideLayout" Target="../slideLayouts/slideLayout386.xml"/><Relationship Id="rId2" Type="http://schemas.openxmlformats.org/officeDocument/2006/relationships/slideLayout" Target="../slideLayouts/slideLayout387.xml"/><Relationship Id="rId3" Type="http://schemas.openxmlformats.org/officeDocument/2006/relationships/slideLayout" Target="../slideLayouts/slideLayout388.xml"/><Relationship Id="rId4" Type="http://schemas.openxmlformats.org/officeDocument/2006/relationships/slideLayout" Target="../slideLayouts/slideLayout389.xml"/><Relationship Id="rId5" Type="http://schemas.openxmlformats.org/officeDocument/2006/relationships/slideLayout" Target="../slideLayouts/slideLayout390.xml"/><Relationship Id="rId6" Type="http://schemas.openxmlformats.org/officeDocument/2006/relationships/slideLayout" Target="../slideLayouts/slideLayout391.xml"/><Relationship Id="rId7" Type="http://schemas.openxmlformats.org/officeDocument/2006/relationships/slideLayout" Target="../slideLayouts/slideLayout392.xml"/><Relationship Id="rId8" Type="http://schemas.openxmlformats.org/officeDocument/2006/relationships/slideLayout" Target="../slideLayouts/slideLayout393.xml"/><Relationship Id="rId9" Type="http://schemas.openxmlformats.org/officeDocument/2006/relationships/slideLayout" Target="../slideLayouts/slideLayout394.xml"/><Relationship Id="rId10" Type="http://schemas.openxmlformats.org/officeDocument/2006/relationships/slideLayout" Target="../slideLayouts/slideLayout395.xml"/></Relationships>
</file>

<file path=ppt/slideMasters/_rels/slideMaster37.xml.rels><?xml version="1.0" encoding="UTF-8" standalone="yes"?>
<Relationships xmlns="http://schemas.openxmlformats.org/package/2006/relationships"><Relationship Id="rId11" Type="http://schemas.openxmlformats.org/officeDocument/2006/relationships/slideLayout" Target="../slideLayouts/slideLayout407.xml"/><Relationship Id="rId12" Type="http://schemas.openxmlformats.org/officeDocument/2006/relationships/theme" Target="../theme/theme37.xml"/><Relationship Id="rId13" Type="http://schemas.openxmlformats.org/officeDocument/2006/relationships/image" Target="../media/image2.jpeg"/><Relationship Id="rId14" Type="http://schemas.openxmlformats.org/officeDocument/2006/relationships/image" Target="../media/image3.png"/><Relationship Id="rId1" Type="http://schemas.openxmlformats.org/officeDocument/2006/relationships/slideLayout" Target="../slideLayouts/slideLayout397.xml"/><Relationship Id="rId2" Type="http://schemas.openxmlformats.org/officeDocument/2006/relationships/slideLayout" Target="../slideLayouts/slideLayout398.xml"/><Relationship Id="rId3" Type="http://schemas.openxmlformats.org/officeDocument/2006/relationships/slideLayout" Target="../slideLayouts/slideLayout399.xml"/><Relationship Id="rId4" Type="http://schemas.openxmlformats.org/officeDocument/2006/relationships/slideLayout" Target="../slideLayouts/slideLayout400.xml"/><Relationship Id="rId5" Type="http://schemas.openxmlformats.org/officeDocument/2006/relationships/slideLayout" Target="../slideLayouts/slideLayout401.xml"/><Relationship Id="rId6" Type="http://schemas.openxmlformats.org/officeDocument/2006/relationships/slideLayout" Target="../slideLayouts/slideLayout402.xml"/><Relationship Id="rId7" Type="http://schemas.openxmlformats.org/officeDocument/2006/relationships/slideLayout" Target="../slideLayouts/slideLayout403.xml"/><Relationship Id="rId8" Type="http://schemas.openxmlformats.org/officeDocument/2006/relationships/slideLayout" Target="../slideLayouts/slideLayout404.xml"/><Relationship Id="rId9" Type="http://schemas.openxmlformats.org/officeDocument/2006/relationships/slideLayout" Target="../slideLayouts/slideLayout405.xml"/><Relationship Id="rId10" Type="http://schemas.openxmlformats.org/officeDocument/2006/relationships/slideLayout" Target="../slideLayouts/slideLayout406.xml"/></Relationships>
</file>

<file path=ppt/slideMasters/_rels/slideMaster38.xml.rels><?xml version="1.0" encoding="UTF-8" standalone="yes"?>
<Relationships xmlns="http://schemas.openxmlformats.org/package/2006/relationships"><Relationship Id="rId11" Type="http://schemas.openxmlformats.org/officeDocument/2006/relationships/slideLayout" Target="../slideLayouts/slideLayout418.xml"/><Relationship Id="rId12" Type="http://schemas.openxmlformats.org/officeDocument/2006/relationships/theme" Target="../theme/theme38.xml"/><Relationship Id="rId13" Type="http://schemas.openxmlformats.org/officeDocument/2006/relationships/image" Target="../media/image2.jpeg"/><Relationship Id="rId14" Type="http://schemas.openxmlformats.org/officeDocument/2006/relationships/image" Target="../media/image3.png"/><Relationship Id="rId1" Type="http://schemas.openxmlformats.org/officeDocument/2006/relationships/slideLayout" Target="../slideLayouts/slideLayout408.xml"/><Relationship Id="rId2" Type="http://schemas.openxmlformats.org/officeDocument/2006/relationships/slideLayout" Target="../slideLayouts/slideLayout409.xml"/><Relationship Id="rId3" Type="http://schemas.openxmlformats.org/officeDocument/2006/relationships/slideLayout" Target="../slideLayouts/slideLayout410.xml"/><Relationship Id="rId4" Type="http://schemas.openxmlformats.org/officeDocument/2006/relationships/slideLayout" Target="../slideLayouts/slideLayout411.xml"/><Relationship Id="rId5" Type="http://schemas.openxmlformats.org/officeDocument/2006/relationships/slideLayout" Target="../slideLayouts/slideLayout412.xml"/><Relationship Id="rId6" Type="http://schemas.openxmlformats.org/officeDocument/2006/relationships/slideLayout" Target="../slideLayouts/slideLayout413.xml"/><Relationship Id="rId7" Type="http://schemas.openxmlformats.org/officeDocument/2006/relationships/slideLayout" Target="../slideLayouts/slideLayout414.xml"/><Relationship Id="rId8" Type="http://schemas.openxmlformats.org/officeDocument/2006/relationships/slideLayout" Target="../slideLayouts/slideLayout415.xml"/><Relationship Id="rId9" Type="http://schemas.openxmlformats.org/officeDocument/2006/relationships/slideLayout" Target="../slideLayouts/slideLayout416.xml"/><Relationship Id="rId10" Type="http://schemas.openxmlformats.org/officeDocument/2006/relationships/slideLayout" Target="../slideLayouts/slideLayout417.xml"/></Relationships>
</file>

<file path=ppt/slideMasters/_rels/slideMaster39.xml.rels><?xml version="1.0" encoding="UTF-8" standalone="yes"?>
<Relationships xmlns="http://schemas.openxmlformats.org/package/2006/relationships"><Relationship Id="rId11" Type="http://schemas.openxmlformats.org/officeDocument/2006/relationships/slideLayout" Target="../slideLayouts/slideLayout429.xml"/><Relationship Id="rId12" Type="http://schemas.openxmlformats.org/officeDocument/2006/relationships/theme" Target="../theme/theme39.xml"/><Relationship Id="rId13" Type="http://schemas.openxmlformats.org/officeDocument/2006/relationships/image" Target="../media/image2.jpeg"/><Relationship Id="rId14" Type="http://schemas.openxmlformats.org/officeDocument/2006/relationships/image" Target="../media/image3.png"/><Relationship Id="rId1" Type="http://schemas.openxmlformats.org/officeDocument/2006/relationships/slideLayout" Target="../slideLayouts/slideLayout419.xml"/><Relationship Id="rId2" Type="http://schemas.openxmlformats.org/officeDocument/2006/relationships/slideLayout" Target="../slideLayouts/slideLayout420.xml"/><Relationship Id="rId3" Type="http://schemas.openxmlformats.org/officeDocument/2006/relationships/slideLayout" Target="../slideLayouts/slideLayout421.xml"/><Relationship Id="rId4" Type="http://schemas.openxmlformats.org/officeDocument/2006/relationships/slideLayout" Target="../slideLayouts/slideLayout422.xml"/><Relationship Id="rId5" Type="http://schemas.openxmlformats.org/officeDocument/2006/relationships/slideLayout" Target="../slideLayouts/slideLayout423.xml"/><Relationship Id="rId6" Type="http://schemas.openxmlformats.org/officeDocument/2006/relationships/slideLayout" Target="../slideLayouts/slideLayout424.xml"/><Relationship Id="rId7" Type="http://schemas.openxmlformats.org/officeDocument/2006/relationships/slideLayout" Target="../slideLayouts/slideLayout425.xml"/><Relationship Id="rId8" Type="http://schemas.openxmlformats.org/officeDocument/2006/relationships/slideLayout" Target="../slideLayouts/slideLayout426.xml"/><Relationship Id="rId9" Type="http://schemas.openxmlformats.org/officeDocument/2006/relationships/slideLayout" Target="../slideLayouts/slideLayout427.xml"/><Relationship Id="rId10" Type="http://schemas.openxmlformats.org/officeDocument/2006/relationships/slideLayout" Target="../slideLayouts/slideLayout428.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2.jpeg"/><Relationship Id="rId14" Type="http://schemas.openxmlformats.org/officeDocument/2006/relationships/image" Target="../media/image3.pn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40.xml.rels><?xml version="1.0" encoding="UTF-8" standalone="yes"?>
<Relationships xmlns="http://schemas.openxmlformats.org/package/2006/relationships"><Relationship Id="rId11" Type="http://schemas.openxmlformats.org/officeDocument/2006/relationships/slideLayout" Target="../slideLayouts/slideLayout440.xml"/><Relationship Id="rId12" Type="http://schemas.openxmlformats.org/officeDocument/2006/relationships/theme" Target="../theme/theme40.xml"/><Relationship Id="rId13" Type="http://schemas.openxmlformats.org/officeDocument/2006/relationships/image" Target="../media/image2.jpeg"/><Relationship Id="rId14" Type="http://schemas.openxmlformats.org/officeDocument/2006/relationships/image" Target="../media/image3.png"/><Relationship Id="rId1" Type="http://schemas.openxmlformats.org/officeDocument/2006/relationships/slideLayout" Target="../slideLayouts/slideLayout430.xml"/><Relationship Id="rId2" Type="http://schemas.openxmlformats.org/officeDocument/2006/relationships/slideLayout" Target="../slideLayouts/slideLayout431.xml"/><Relationship Id="rId3" Type="http://schemas.openxmlformats.org/officeDocument/2006/relationships/slideLayout" Target="../slideLayouts/slideLayout432.xml"/><Relationship Id="rId4" Type="http://schemas.openxmlformats.org/officeDocument/2006/relationships/slideLayout" Target="../slideLayouts/slideLayout433.xml"/><Relationship Id="rId5" Type="http://schemas.openxmlformats.org/officeDocument/2006/relationships/slideLayout" Target="../slideLayouts/slideLayout434.xml"/><Relationship Id="rId6" Type="http://schemas.openxmlformats.org/officeDocument/2006/relationships/slideLayout" Target="../slideLayouts/slideLayout435.xml"/><Relationship Id="rId7" Type="http://schemas.openxmlformats.org/officeDocument/2006/relationships/slideLayout" Target="../slideLayouts/slideLayout436.xml"/><Relationship Id="rId8" Type="http://schemas.openxmlformats.org/officeDocument/2006/relationships/slideLayout" Target="../slideLayouts/slideLayout437.xml"/><Relationship Id="rId9" Type="http://schemas.openxmlformats.org/officeDocument/2006/relationships/slideLayout" Target="../slideLayouts/slideLayout438.xml"/><Relationship Id="rId10" Type="http://schemas.openxmlformats.org/officeDocument/2006/relationships/slideLayout" Target="../slideLayouts/slideLayout439.xml"/></Relationships>
</file>

<file path=ppt/slideMasters/_rels/slideMaster41.xml.rels><?xml version="1.0" encoding="UTF-8" standalone="yes"?>
<Relationships xmlns="http://schemas.openxmlformats.org/package/2006/relationships"><Relationship Id="rId11" Type="http://schemas.openxmlformats.org/officeDocument/2006/relationships/slideLayout" Target="../slideLayouts/slideLayout451.xml"/><Relationship Id="rId12" Type="http://schemas.openxmlformats.org/officeDocument/2006/relationships/theme" Target="../theme/theme41.xml"/><Relationship Id="rId13" Type="http://schemas.openxmlformats.org/officeDocument/2006/relationships/image" Target="../media/image2.jpeg"/><Relationship Id="rId14" Type="http://schemas.openxmlformats.org/officeDocument/2006/relationships/image" Target="../media/image3.png"/><Relationship Id="rId1" Type="http://schemas.openxmlformats.org/officeDocument/2006/relationships/slideLayout" Target="../slideLayouts/slideLayout441.xml"/><Relationship Id="rId2" Type="http://schemas.openxmlformats.org/officeDocument/2006/relationships/slideLayout" Target="../slideLayouts/slideLayout442.xml"/><Relationship Id="rId3" Type="http://schemas.openxmlformats.org/officeDocument/2006/relationships/slideLayout" Target="../slideLayouts/slideLayout443.xml"/><Relationship Id="rId4" Type="http://schemas.openxmlformats.org/officeDocument/2006/relationships/slideLayout" Target="../slideLayouts/slideLayout444.xml"/><Relationship Id="rId5" Type="http://schemas.openxmlformats.org/officeDocument/2006/relationships/slideLayout" Target="../slideLayouts/slideLayout445.xml"/><Relationship Id="rId6" Type="http://schemas.openxmlformats.org/officeDocument/2006/relationships/slideLayout" Target="../slideLayouts/slideLayout446.xml"/><Relationship Id="rId7" Type="http://schemas.openxmlformats.org/officeDocument/2006/relationships/slideLayout" Target="../slideLayouts/slideLayout447.xml"/><Relationship Id="rId8" Type="http://schemas.openxmlformats.org/officeDocument/2006/relationships/slideLayout" Target="../slideLayouts/slideLayout448.xml"/><Relationship Id="rId9" Type="http://schemas.openxmlformats.org/officeDocument/2006/relationships/slideLayout" Target="../slideLayouts/slideLayout449.xml"/><Relationship Id="rId10" Type="http://schemas.openxmlformats.org/officeDocument/2006/relationships/slideLayout" Target="../slideLayouts/slideLayout450.xml"/></Relationships>
</file>

<file path=ppt/slideMasters/_rels/slideMaster42.xml.rels><?xml version="1.0" encoding="UTF-8" standalone="yes"?>
<Relationships xmlns="http://schemas.openxmlformats.org/package/2006/relationships"><Relationship Id="rId11" Type="http://schemas.openxmlformats.org/officeDocument/2006/relationships/slideLayout" Target="../slideLayouts/slideLayout462.xml"/><Relationship Id="rId12" Type="http://schemas.openxmlformats.org/officeDocument/2006/relationships/theme" Target="../theme/theme42.xml"/><Relationship Id="rId13" Type="http://schemas.openxmlformats.org/officeDocument/2006/relationships/image" Target="../media/image2.jpeg"/><Relationship Id="rId14" Type="http://schemas.openxmlformats.org/officeDocument/2006/relationships/image" Target="../media/image3.png"/><Relationship Id="rId1" Type="http://schemas.openxmlformats.org/officeDocument/2006/relationships/slideLayout" Target="../slideLayouts/slideLayout452.xml"/><Relationship Id="rId2" Type="http://schemas.openxmlformats.org/officeDocument/2006/relationships/slideLayout" Target="../slideLayouts/slideLayout453.xml"/><Relationship Id="rId3" Type="http://schemas.openxmlformats.org/officeDocument/2006/relationships/slideLayout" Target="../slideLayouts/slideLayout454.xml"/><Relationship Id="rId4" Type="http://schemas.openxmlformats.org/officeDocument/2006/relationships/slideLayout" Target="../slideLayouts/slideLayout455.xml"/><Relationship Id="rId5" Type="http://schemas.openxmlformats.org/officeDocument/2006/relationships/slideLayout" Target="../slideLayouts/slideLayout456.xml"/><Relationship Id="rId6" Type="http://schemas.openxmlformats.org/officeDocument/2006/relationships/slideLayout" Target="../slideLayouts/slideLayout457.xml"/><Relationship Id="rId7" Type="http://schemas.openxmlformats.org/officeDocument/2006/relationships/slideLayout" Target="../slideLayouts/slideLayout458.xml"/><Relationship Id="rId8" Type="http://schemas.openxmlformats.org/officeDocument/2006/relationships/slideLayout" Target="../slideLayouts/slideLayout459.xml"/><Relationship Id="rId9" Type="http://schemas.openxmlformats.org/officeDocument/2006/relationships/slideLayout" Target="../slideLayouts/slideLayout460.xml"/><Relationship Id="rId10" Type="http://schemas.openxmlformats.org/officeDocument/2006/relationships/slideLayout" Target="../slideLayouts/slideLayout461.xml"/></Relationships>
</file>

<file path=ppt/slideMasters/_rels/slideMaster43.xml.rels><?xml version="1.0" encoding="UTF-8" standalone="yes"?>
<Relationships xmlns="http://schemas.openxmlformats.org/package/2006/relationships"><Relationship Id="rId11" Type="http://schemas.openxmlformats.org/officeDocument/2006/relationships/slideLayout" Target="../slideLayouts/slideLayout473.xml"/><Relationship Id="rId12" Type="http://schemas.openxmlformats.org/officeDocument/2006/relationships/theme" Target="../theme/theme43.xml"/><Relationship Id="rId13" Type="http://schemas.openxmlformats.org/officeDocument/2006/relationships/image" Target="../media/image2.jpeg"/><Relationship Id="rId14" Type="http://schemas.openxmlformats.org/officeDocument/2006/relationships/image" Target="../media/image3.png"/><Relationship Id="rId1" Type="http://schemas.openxmlformats.org/officeDocument/2006/relationships/slideLayout" Target="../slideLayouts/slideLayout463.xml"/><Relationship Id="rId2" Type="http://schemas.openxmlformats.org/officeDocument/2006/relationships/slideLayout" Target="../slideLayouts/slideLayout464.xml"/><Relationship Id="rId3" Type="http://schemas.openxmlformats.org/officeDocument/2006/relationships/slideLayout" Target="../slideLayouts/slideLayout465.xml"/><Relationship Id="rId4" Type="http://schemas.openxmlformats.org/officeDocument/2006/relationships/slideLayout" Target="../slideLayouts/slideLayout466.xml"/><Relationship Id="rId5" Type="http://schemas.openxmlformats.org/officeDocument/2006/relationships/slideLayout" Target="../slideLayouts/slideLayout467.xml"/><Relationship Id="rId6" Type="http://schemas.openxmlformats.org/officeDocument/2006/relationships/slideLayout" Target="../slideLayouts/slideLayout468.xml"/><Relationship Id="rId7" Type="http://schemas.openxmlformats.org/officeDocument/2006/relationships/slideLayout" Target="../slideLayouts/slideLayout469.xml"/><Relationship Id="rId8" Type="http://schemas.openxmlformats.org/officeDocument/2006/relationships/slideLayout" Target="../slideLayouts/slideLayout470.xml"/><Relationship Id="rId9" Type="http://schemas.openxmlformats.org/officeDocument/2006/relationships/slideLayout" Target="../slideLayouts/slideLayout471.xml"/><Relationship Id="rId10" Type="http://schemas.openxmlformats.org/officeDocument/2006/relationships/slideLayout" Target="../slideLayouts/slideLayout472.xml"/></Relationships>
</file>

<file path=ppt/slideMasters/_rels/slideMaster44.xml.rels><?xml version="1.0" encoding="UTF-8" standalone="yes"?>
<Relationships xmlns="http://schemas.openxmlformats.org/package/2006/relationships"><Relationship Id="rId11" Type="http://schemas.openxmlformats.org/officeDocument/2006/relationships/slideLayout" Target="../slideLayouts/slideLayout484.xml"/><Relationship Id="rId12" Type="http://schemas.openxmlformats.org/officeDocument/2006/relationships/theme" Target="../theme/theme44.xml"/><Relationship Id="rId13" Type="http://schemas.openxmlformats.org/officeDocument/2006/relationships/image" Target="../media/image2.jpeg"/><Relationship Id="rId14" Type="http://schemas.openxmlformats.org/officeDocument/2006/relationships/image" Target="../media/image3.png"/><Relationship Id="rId1" Type="http://schemas.openxmlformats.org/officeDocument/2006/relationships/slideLayout" Target="../slideLayouts/slideLayout474.xml"/><Relationship Id="rId2" Type="http://schemas.openxmlformats.org/officeDocument/2006/relationships/slideLayout" Target="../slideLayouts/slideLayout475.xml"/><Relationship Id="rId3" Type="http://schemas.openxmlformats.org/officeDocument/2006/relationships/slideLayout" Target="../slideLayouts/slideLayout476.xml"/><Relationship Id="rId4" Type="http://schemas.openxmlformats.org/officeDocument/2006/relationships/slideLayout" Target="../slideLayouts/slideLayout477.xml"/><Relationship Id="rId5" Type="http://schemas.openxmlformats.org/officeDocument/2006/relationships/slideLayout" Target="../slideLayouts/slideLayout478.xml"/><Relationship Id="rId6" Type="http://schemas.openxmlformats.org/officeDocument/2006/relationships/slideLayout" Target="../slideLayouts/slideLayout479.xml"/><Relationship Id="rId7" Type="http://schemas.openxmlformats.org/officeDocument/2006/relationships/slideLayout" Target="../slideLayouts/slideLayout480.xml"/><Relationship Id="rId8" Type="http://schemas.openxmlformats.org/officeDocument/2006/relationships/slideLayout" Target="../slideLayouts/slideLayout481.xml"/><Relationship Id="rId9" Type="http://schemas.openxmlformats.org/officeDocument/2006/relationships/slideLayout" Target="../slideLayouts/slideLayout482.xml"/><Relationship Id="rId10" Type="http://schemas.openxmlformats.org/officeDocument/2006/relationships/slideLayout" Target="../slideLayouts/slideLayout483.xml"/></Relationships>
</file>

<file path=ppt/slideMasters/_rels/slideMaster45.xml.rels><?xml version="1.0" encoding="UTF-8" standalone="yes"?>
<Relationships xmlns="http://schemas.openxmlformats.org/package/2006/relationships"><Relationship Id="rId11" Type="http://schemas.openxmlformats.org/officeDocument/2006/relationships/slideLayout" Target="../slideLayouts/slideLayout495.xml"/><Relationship Id="rId12" Type="http://schemas.openxmlformats.org/officeDocument/2006/relationships/theme" Target="../theme/theme45.xml"/><Relationship Id="rId13" Type="http://schemas.openxmlformats.org/officeDocument/2006/relationships/image" Target="../media/image2.jpeg"/><Relationship Id="rId14" Type="http://schemas.openxmlformats.org/officeDocument/2006/relationships/image" Target="../media/image3.png"/><Relationship Id="rId1" Type="http://schemas.openxmlformats.org/officeDocument/2006/relationships/slideLayout" Target="../slideLayouts/slideLayout485.xml"/><Relationship Id="rId2" Type="http://schemas.openxmlformats.org/officeDocument/2006/relationships/slideLayout" Target="../slideLayouts/slideLayout486.xml"/><Relationship Id="rId3" Type="http://schemas.openxmlformats.org/officeDocument/2006/relationships/slideLayout" Target="../slideLayouts/slideLayout487.xml"/><Relationship Id="rId4" Type="http://schemas.openxmlformats.org/officeDocument/2006/relationships/slideLayout" Target="../slideLayouts/slideLayout488.xml"/><Relationship Id="rId5" Type="http://schemas.openxmlformats.org/officeDocument/2006/relationships/slideLayout" Target="../slideLayouts/slideLayout489.xml"/><Relationship Id="rId6" Type="http://schemas.openxmlformats.org/officeDocument/2006/relationships/slideLayout" Target="../slideLayouts/slideLayout490.xml"/><Relationship Id="rId7" Type="http://schemas.openxmlformats.org/officeDocument/2006/relationships/slideLayout" Target="../slideLayouts/slideLayout491.xml"/><Relationship Id="rId8" Type="http://schemas.openxmlformats.org/officeDocument/2006/relationships/slideLayout" Target="../slideLayouts/slideLayout492.xml"/><Relationship Id="rId9" Type="http://schemas.openxmlformats.org/officeDocument/2006/relationships/slideLayout" Target="../slideLayouts/slideLayout493.xml"/><Relationship Id="rId10" Type="http://schemas.openxmlformats.org/officeDocument/2006/relationships/slideLayout" Target="../slideLayouts/slideLayout494.xml"/></Relationships>
</file>

<file path=ppt/slideMasters/_rels/slideMaster46.xml.rels><?xml version="1.0" encoding="UTF-8" standalone="yes"?>
<Relationships xmlns="http://schemas.openxmlformats.org/package/2006/relationships"><Relationship Id="rId11" Type="http://schemas.openxmlformats.org/officeDocument/2006/relationships/slideLayout" Target="../slideLayouts/slideLayout506.xml"/><Relationship Id="rId12" Type="http://schemas.openxmlformats.org/officeDocument/2006/relationships/theme" Target="../theme/theme46.xml"/><Relationship Id="rId13" Type="http://schemas.openxmlformats.org/officeDocument/2006/relationships/image" Target="../media/image2.jpeg"/><Relationship Id="rId14" Type="http://schemas.openxmlformats.org/officeDocument/2006/relationships/image" Target="../media/image3.png"/><Relationship Id="rId1" Type="http://schemas.openxmlformats.org/officeDocument/2006/relationships/slideLayout" Target="../slideLayouts/slideLayout496.xml"/><Relationship Id="rId2" Type="http://schemas.openxmlformats.org/officeDocument/2006/relationships/slideLayout" Target="../slideLayouts/slideLayout497.xml"/><Relationship Id="rId3" Type="http://schemas.openxmlformats.org/officeDocument/2006/relationships/slideLayout" Target="../slideLayouts/slideLayout498.xml"/><Relationship Id="rId4" Type="http://schemas.openxmlformats.org/officeDocument/2006/relationships/slideLayout" Target="../slideLayouts/slideLayout499.xml"/><Relationship Id="rId5" Type="http://schemas.openxmlformats.org/officeDocument/2006/relationships/slideLayout" Target="../slideLayouts/slideLayout500.xml"/><Relationship Id="rId6" Type="http://schemas.openxmlformats.org/officeDocument/2006/relationships/slideLayout" Target="../slideLayouts/slideLayout501.xml"/><Relationship Id="rId7" Type="http://schemas.openxmlformats.org/officeDocument/2006/relationships/slideLayout" Target="../slideLayouts/slideLayout502.xml"/><Relationship Id="rId8" Type="http://schemas.openxmlformats.org/officeDocument/2006/relationships/slideLayout" Target="../slideLayouts/slideLayout503.xml"/><Relationship Id="rId9" Type="http://schemas.openxmlformats.org/officeDocument/2006/relationships/slideLayout" Target="../slideLayouts/slideLayout504.xml"/><Relationship Id="rId10" Type="http://schemas.openxmlformats.org/officeDocument/2006/relationships/slideLayout" Target="../slideLayouts/slideLayout505.xml"/></Relationships>
</file>

<file path=ppt/slideMasters/_rels/slideMaster47.xml.rels><?xml version="1.0" encoding="UTF-8" standalone="yes"?>
<Relationships xmlns="http://schemas.openxmlformats.org/package/2006/relationships"><Relationship Id="rId11" Type="http://schemas.openxmlformats.org/officeDocument/2006/relationships/slideLayout" Target="../slideLayouts/slideLayout517.xml"/><Relationship Id="rId12" Type="http://schemas.openxmlformats.org/officeDocument/2006/relationships/theme" Target="../theme/theme47.xml"/><Relationship Id="rId13" Type="http://schemas.openxmlformats.org/officeDocument/2006/relationships/image" Target="../media/image2.jpeg"/><Relationship Id="rId14" Type="http://schemas.openxmlformats.org/officeDocument/2006/relationships/image" Target="../media/image3.png"/><Relationship Id="rId1" Type="http://schemas.openxmlformats.org/officeDocument/2006/relationships/slideLayout" Target="../slideLayouts/slideLayout507.xml"/><Relationship Id="rId2" Type="http://schemas.openxmlformats.org/officeDocument/2006/relationships/slideLayout" Target="../slideLayouts/slideLayout508.xml"/><Relationship Id="rId3" Type="http://schemas.openxmlformats.org/officeDocument/2006/relationships/slideLayout" Target="../slideLayouts/slideLayout509.xml"/><Relationship Id="rId4" Type="http://schemas.openxmlformats.org/officeDocument/2006/relationships/slideLayout" Target="../slideLayouts/slideLayout510.xml"/><Relationship Id="rId5" Type="http://schemas.openxmlformats.org/officeDocument/2006/relationships/slideLayout" Target="../slideLayouts/slideLayout511.xml"/><Relationship Id="rId6" Type="http://schemas.openxmlformats.org/officeDocument/2006/relationships/slideLayout" Target="../slideLayouts/slideLayout512.xml"/><Relationship Id="rId7" Type="http://schemas.openxmlformats.org/officeDocument/2006/relationships/slideLayout" Target="../slideLayouts/slideLayout513.xml"/><Relationship Id="rId8" Type="http://schemas.openxmlformats.org/officeDocument/2006/relationships/slideLayout" Target="../slideLayouts/slideLayout514.xml"/><Relationship Id="rId9" Type="http://schemas.openxmlformats.org/officeDocument/2006/relationships/slideLayout" Target="../slideLayouts/slideLayout515.xml"/><Relationship Id="rId10" Type="http://schemas.openxmlformats.org/officeDocument/2006/relationships/slideLayout" Target="../slideLayouts/slideLayout516.xml"/></Relationships>
</file>

<file path=ppt/slideMasters/_rels/slideMaster48.xml.rels><?xml version="1.0" encoding="UTF-8" standalone="yes"?>
<Relationships xmlns="http://schemas.openxmlformats.org/package/2006/relationships"><Relationship Id="rId11" Type="http://schemas.openxmlformats.org/officeDocument/2006/relationships/slideLayout" Target="../slideLayouts/slideLayout528.xml"/><Relationship Id="rId12" Type="http://schemas.openxmlformats.org/officeDocument/2006/relationships/theme" Target="../theme/theme48.xml"/><Relationship Id="rId13" Type="http://schemas.openxmlformats.org/officeDocument/2006/relationships/image" Target="../media/image2.jpeg"/><Relationship Id="rId14" Type="http://schemas.openxmlformats.org/officeDocument/2006/relationships/image" Target="../media/image3.png"/><Relationship Id="rId1" Type="http://schemas.openxmlformats.org/officeDocument/2006/relationships/slideLayout" Target="../slideLayouts/slideLayout518.xml"/><Relationship Id="rId2" Type="http://schemas.openxmlformats.org/officeDocument/2006/relationships/slideLayout" Target="../slideLayouts/slideLayout519.xml"/><Relationship Id="rId3" Type="http://schemas.openxmlformats.org/officeDocument/2006/relationships/slideLayout" Target="../slideLayouts/slideLayout520.xml"/><Relationship Id="rId4" Type="http://schemas.openxmlformats.org/officeDocument/2006/relationships/slideLayout" Target="../slideLayouts/slideLayout521.xml"/><Relationship Id="rId5" Type="http://schemas.openxmlformats.org/officeDocument/2006/relationships/slideLayout" Target="../slideLayouts/slideLayout522.xml"/><Relationship Id="rId6" Type="http://schemas.openxmlformats.org/officeDocument/2006/relationships/slideLayout" Target="../slideLayouts/slideLayout523.xml"/><Relationship Id="rId7" Type="http://schemas.openxmlformats.org/officeDocument/2006/relationships/slideLayout" Target="../slideLayouts/slideLayout524.xml"/><Relationship Id="rId8" Type="http://schemas.openxmlformats.org/officeDocument/2006/relationships/slideLayout" Target="../slideLayouts/slideLayout525.xml"/><Relationship Id="rId9" Type="http://schemas.openxmlformats.org/officeDocument/2006/relationships/slideLayout" Target="../slideLayouts/slideLayout526.xml"/><Relationship Id="rId10" Type="http://schemas.openxmlformats.org/officeDocument/2006/relationships/slideLayout" Target="../slideLayouts/slideLayout527.xml"/></Relationships>
</file>

<file path=ppt/slideMasters/_rels/slideMaster49.xml.rels><?xml version="1.0" encoding="UTF-8" standalone="yes"?>
<Relationships xmlns="http://schemas.openxmlformats.org/package/2006/relationships"><Relationship Id="rId11" Type="http://schemas.openxmlformats.org/officeDocument/2006/relationships/slideLayout" Target="../slideLayouts/slideLayout539.xml"/><Relationship Id="rId12" Type="http://schemas.openxmlformats.org/officeDocument/2006/relationships/theme" Target="../theme/theme49.xml"/><Relationship Id="rId13" Type="http://schemas.openxmlformats.org/officeDocument/2006/relationships/image" Target="../media/image2.jpeg"/><Relationship Id="rId14" Type="http://schemas.openxmlformats.org/officeDocument/2006/relationships/image" Target="../media/image3.png"/><Relationship Id="rId1" Type="http://schemas.openxmlformats.org/officeDocument/2006/relationships/slideLayout" Target="../slideLayouts/slideLayout529.xml"/><Relationship Id="rId2" Type="http://schemas.openxmlformats.org/officeDocument/2006/relationships/slideLayout" Target="../slideLayouts/slideLayout530.xml"/><Relationship Id="rId3" Type="http://schemas.openxmlformats.org/officeDocument/2006/relationships/slideLayout" Target="../slideLayouts/slideLayout531.xml"/><Relationship Id="rId4" Type="http://schemas.openxmlformats.org/officeDocument/2006/relationships/slideLayout" Target="../slideLayouts/slideLayout532.xml"/><Relationship Id="rId5" Type="http://schemas.openxmlformats.org/officeDocument/2006/relationships/slideLayout" Target="../slideLayouts/slideLayout533.xml"/><Relationship Id="rId6" Type="http://schemas.openxmlformats.org/officeDocument/2006/relationships/slideLayout" Target="../slideLayouts/slideLayout534.xml"/><Relationship Id="rId7" Type="http://schemas.openxmlformats.org/officeDocument/2006/relationships/slideLayout" Target="../slideLayouts/slideLayout535.xml"/><Relationship Id="rId8" Type="http://schemas.openxmlformats.org/officeDocument/2006/relationships/slideLayout" Target="../slideLayouts/slideLayout536.xml"/><Relationship Id="rId9" Type="http://schemas.openxmlformats.org/officeDocument/2006/relationships/slideLayout" Target="../slideLayouts/slideLayout537.xml"/><Relationship Id="rId10" Type="http://schemas.openxmlformats.org/officeDocument/2006/relationships/slideLayout" Target="../slideLayouts/slideLayout538.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3" Type="http://schemas.openxmlformats.org/officeDocument/2006/relationships/image" Target="../media/image2.jpeg"/><Relationship Id="rId14" Type="http://schemas.openxmlformats.org/officeDocument/2006/relationships/image" Target="../media/image3.pn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50.xml.rels><?xml version="1.0" encoding="UTF-8" standalone="yes"?>
<Relationships xmlns="http://schemas.openxmlformats.org/package/2006/relationships"><Relationship Id="rId11" Type="http://schemas.openxmlformats.org/officeDocument/2006/relationships/slideLayout" Target="../slideLayouts/slideLayout550.xml"/><Relationship Id="rId12" Type="http://schemas.openxmlformats.org/officeDocument/2006/relationships/theme" Target="../theme/theme50.xml"/><Relationship Id="rId13" Type="http://schemas.openxmlformats.org/officeDocument/2006/relationships/image" Target="../media/image2.jpeg"/><Relationship Id="rId14" Type="http://schemas.openxmlformats.org/officeDocument/2006/relationships/image" Target="../media/image3.png"/><Relationship Id="rId1" Type="http://schemas.openxmlformats.org/officeDocument/2006/relationships/slideLayout" Target="../slideLayouts/slideLayout540.xml"/><Relationship Id="rId2" Type="http://schemas.openxmlformats.org/officeDocument/2006/relationships/slideLayout" Target="../slideLayouts/slideLayout541.xml"/><Relationship Id="rId3" Type="http://schemas.openxmlformats.org/officeDocument/2006/relationships/slideLayout" Target="../slideLayouts/slideLayout542.xml"/><Relationship Id="rId4" Type="http://schemas.openxmlformats.org/officeDocument/2006/relationships/slideLayout" Target="../slideLayouts/slideLayout543.xml"/><Relationship Id="rId5" Type="http://schemas.openxmlformats.org/officeDocument/2006/relationships/slideLayout" Target="../slideLayouts/slideLayout544.xml"/><Relationship Id="rId6" Type="http://schemas.openxmlformats.org/officeDocument/2006/relationships/slideLayout" Target="../slideLayouts/slideLayout545.xml"/><Relationship Id="rId7" Type="http://schemas.openxmlformats.org/officeDocument/2006/relationships/slideLayout" Target="../slideLayouts/slideLayout546.xml"/><Relationship Id="rId8" Type="http://schemas.openxmlformats.org/officeDocument/2006/relationships/slideLayout" Target="../slideLayouts/slideLayout547.xml"/><Relationship Id="rId9" Type="http://schemas.openxmlformats.org/officeDocument/2006/relationships/slideLayout" Target="../slideLayouts/slideLayout548.xml"/><Relationship Id="rId10" Type="http://schemas.openxmlformats.org/officeDocument/2006/relationships/slideLayout" Target="../slideLayouts/slideLayout549.xml"/></Relationships>
</file>

<file path=ppt/slideMasters/_rels/slideMaster51.xml.rels><?xml version="1.0" encoding="UTF-8" standalone="yes"?>
<Relationships xmlns="http://schemas.openxmlformats.org/package/2006/relationships"><Relationship Id="rId11" Type="http://schemas.openxmlformats.org/officeDocument/2006/relationships/slideLayout" Target="../slideLayouts/slideLayout561.xml"/><Relationship Id="rId12" Type="http://schemas.openxmlformats.org/officeDocument/2006/relationships/theme" Target="../theme/theme51.xml"/><Relationship Id="rId13" Type="http://schemas.openxmlformats.org/officeDocument/2006/relationships/image" Target="../media/image2.jpeg"/><Relationship Id="rId14" Type="http://schemas.openxmlformats.org/officeDocument/2006/relationships/image" Target="../media/image3.png"/><Relationship Id="rId1" Type="http://schemas.openxmlformats.org/officeDocument/2006/relationships/slideLayout" Target="../slideLayouts/slideLayout551.xml"/><Relationship Id="rId2" Type="http://schemas.openxmlformats.org/officeDocument/2006/relationships/slideLayout" Target="../slideLayouts/slideLayout552.xml"/><Relationship Id="rId3" Type="http://schemas.openxmlformats.org/officeDocument/2006/relationships/slideLayout" Target="../slideLayouts/slideLayout553.xml"/><Relationship Id="rId4" Type="http://schemas.openxmlformats.org/officeDocument/2006/relationships/slideLayout" Target="../slideLayouts/slideLayout554.xml"/><Relationship Id="rId5" Type="http://schemas.openxmlformats.org/officeDocument/2006/relationships/slideLayout" Target="../slideLayouts/slideLayout555.xml"/><Relationship Id="rId6" Type="http://schemas.openxmlformats.org/officeDocument/2006/relationships/slideLayout" Target="../slideLayouts/slideLayout556.xml"/><Relationship Id="rId7" Type="http://schemas.openxmlformats.org/officeDocument/2006/relationships/slideLayout" Target="../slideLayouts/slideLayout557.xml"/><Relationship Id="rId8" Type="http://schemas.openxmlformats.org/officeDocument/2006/relationships/slideLayout" Target="../slideLayouts/slideLayout558.xml"/><Relationship Id="rId9" Type="http://schemas.openxmlformats.org/officeDocument/2006/relationships/slideLayout" Target="../slideLayouts/slideLayout559.xml"/><Relationship Id="rId10" Type="http://schemas.openxmlformats.org/officeDocument/2006/relationships/slideLayout" Target="../slideLayouts/slideLayout560.xml"/></Relationships>
</file>

<file path=ppt/slideMasters/_rels/slideMaster52.xml.rels><?xml version="1.0" encoding="UTF-8" standalone="yes"?>
<Relationships xmlns="http://schemas.openxmlformats.org/package/2006/relationships"><Relationship Id="rId11" Type="http://schemas.openxmlformats.org/officeDocument/2006/relationships/slideLayout" Target="../slideLayouts/slideLayout572.xml"/><Relationship Id="rId12" Type="http://schemas.openxmlformats.org/officeDocument/2006/relationships/theme" Target="../theme/theme52.xml"/><Relationship Id="rId13" Type="http://schemas.openxmlformats.org/officeDocument/2006/relationships/image" Target="../media/image2.jpeg"/><Relationship Id="rId14" Type="http://schemas.openxmlformats.org/officeDocument/2006/relationships/image" Target="../media/image3.png"/><Relationship Id="rId1" Type="http://schemas.openxmlformats.org/officeDocument/2006/relationships/slideLayout" Target="../slideLayouts/slideLayout562.xml"/><Relationship Id="rId2" Type="http://schemas.openxmlformats.org/officeDocument/2006/relationships/slideLayout" Target="../slideLayouts/slideLayout563.xml"/><Relationship Id="rId3" Type="http://schemas.openxmlformats.org/officeDocument/2006/relationships/slideLayout" Target="../slideLayouts/slideLayout564.xml"/><Relationship Id="rId4" Type="http://schemas.openxmlformats.org/officeDocument/2006/relationships/slideLayout" Target="../slideLayouts/slideLayout565.xml"/><Relationship Id="rId5" Type="http://schemas.openxmlformats.org/officeDocument/2006/relationships/slideLayout" Target="../slideLayouts/slideLayout566.xml"/><Relationship Id="rId6" Type="http://schemas.openxmlformats.org/officeDocument/2006/relationships/slideLayout" Target="../slideLayouts/slideLayout567.xml"/><Relationship Id="rId7" Type="http://schemas.openxmlformats.org/officeDocument/2006/relationships/slideLayout" Target="../slideLayouts/slideLayout568.xml"/><Relationship Id="rId8" Type="http://schemas.openxmlformats.org/officeDocument/2006/relationships/slideLayout" Target="../slideLayouts/slideLayout569.xml"/><Relationship Id="rId9" Type="http://schemas.openxmlformats.org/officeDocument/2006/relationships/slideLayout" Target="../slideLayouts/slideLayout570.xml"/><Relationship Id="rId10" Type="http://schemas.openxmlformats.org/officeDocument/2006/relationships/slideLayout" Target="../slideLayouts/slideLayout571.xml"/></Relationships>
</file>

<file path=ppt/slideMasters/_rels/slideMaster53.xml.rels><?xml version="1.0" encoding="UTF-8" standalone="yes"?>
<Relationships xmlns="http://schemas.openxmlformats.org/package/2006/relationships"><Relationship Id="rId11" Type="http://schemas.openxmlformats.org/officeDocument/2006/relationships/slideLayout" Target="../slideLayouts/slideLayout583.xml"/><Relationship Id="rId12" Type="http://schemas.openxmlformats.org/officeDocument/2006/relationships/theme" Target="../theme/theme53.xml"/><Relationship Id="rId13" Type="http://schemas.openxmlformats.org/officeDocument/2006/relationships/image" Target="../media/image2.jpeg"/><Relationship Id="rId14" Type="http://schemas.openxmlformats.org/officeDocument/2006/relationships/image" Target="../media/image3.png"/><Relationship Id="rId1" Type="http://schemas.openxmlformats.org/officeDocument/2006/relationships/slideLayout" Target="../slideLayouts/slideLayout573.xml"/><Relationship Id="rId2" Type="http://schemas.openxmlformats.org/officeDocument/2006/relationships/slideLayout" Target="../slideLayouts/slideLayout574.xml"/><Relationship Id="rId3" Type="http://schemas.openxmlformats.org/officeDocument/2006/relationships/slideLayout" Target="../slideLayouts/slideLayout575.xml"/><Relationship Id="rId4" Type="http://schemas.openxmlformats.org/officeDocument/2006/relationships/slideLayout" Target="../slideLayouts/slideLayout576.xml"/><Relationship Id="rId5" Type="http://schemas.openxmlformats.org/officeDocument/2006/relationships/slideLayout" Target="../slideLayouts/slideLayout577.xml"/><Relationship Id="rId6" Type="http://schemas.openxmlformats.org/officeDocument/2006/relationships/slideLayout" Target="../slideLayouts/slideLayout578.xml"/><Relationship Id="rId7" Type="http://schemas.openxmlformats.org/officeDocument/2006/relationships/slideLayout" Target="../slideLayouts/slideLayout579.xml"/><Relationship Id="rId8" Type="http://schemas.openxmlformats.org/officeDocument/2006/relationships/slideLayout" Target="../slideLayouts/slideLayout580.xml"/><Relationship Id="rId9" Type="http://schemas.openxmlformats.org/officeDocument/2006/relationships/slideLayout" Target="../slideLayouts/slideLayout581.xml"/><Relationship Id="rId10" Type="http://schemas.openxmlformats.org/officeDocument/2006/relationships/slideLayout" Target="../slideLayouts/slideLayout582.xml"/></Relationships>
</file>

<file path=ppt/slideMasters/_rels/slideMaster54.xml.rels><?xml version="1.0" encoding="UTF-8" standalone="yes"?>
<Relationships xmlns="http://schemas.openxmlformats.org/package/2006/relationships"><Relationship Id="rId11" Type="http://schemas.openxmlformats.org/officeDocument/2006/relationships/slideLayout" Target="../slideLayouts/slideLayout594.xml"/><Relationship Id="rId12" Type="http://schemas.openxmlformats.org/officeDocument/2006/relationships/theme" Target="../theme/theme54.xml"/><Relationship Id="rId13" Type="http://schemas.openxmlformats.org/officeDocument/2006/relationships/image" Target="../media/image2.jpeg"/><Relationship Id="rId14" Type="http://schemas.openxmlformats.org/officeDocument/2006/relationships/image" Target="../media/image3.png"/><Relationship Id="rId1" Type="http://schemas.openxmlformats.org/officeDocument/2006/relationships/slideLayout" Target="../slideLayouts/slideLayout584.xml"/><Relationship Id="rId2" Type="http://schemas.openxmlformats.org/officeDocument/2006/relationships/slideLayout" Target="../slideLayouts/slideLayout585.xml"/><Relationship Id="rId3" Type="http://schemas.openxmlformats.org/officeDocument/2006/relationships/slideLayout" Target="../slideLayouts/slideLayout586.xml"/><Relationship Id="rId4" Type="http://schemas.openxmlformats.org/officeDocument/2006/relationships/slideLayout" Target="../slideLayouts/slideLayout587.xml"/><Relationship Id="rId5" Type="http://schemas.openxmlformats.org/officeDocument/2006/relationships/slideLayout" Target="../slideLayouts/slideLayout588.xml"/><Relationship Id="rId6" Type="http://schemas.openxmlformats.org/officeDocument/2006/relationships/slideLayout" Target="../slideLayouts/slideLayout589.xml"/><Relationship Id="rId7" Type="http://schemas.openxmlformats.org/officeDocument/2006/relationships/slideLayout" Target="../slideLayouts/slideLayout590.xml"/><Relationship Id="rId8" Type="http://schemas.openxmlformats.org/officeDocument/2006/relationships/slideLayout" Target="../slideLayouts/slideLayout591.xml"/><Relationship Id="rId9" Type="http://schemas.openxmlformats.org/officeDocument/2006/relationships/slideLayout" Target="../slideLayouts/slideLayout592.xml"/><Relationship Id="rId10" Type="http://schemas.openxmlformats.org/officeDocument/2006/relationships/slideLayout" Target="../slideLayouts/slideLayout593.xml"/></Relationships>
</file>

<file path=ppt/slideMasters/_rels/slideMaster55.xml.rels><?xml version="1.0" encoding="UTF-8" standalone="yes"?>
<Relationships xmlns="http://schemas.openxmlformats.org/package/2006/relationships"><Relationship Id="rId11" Type="http://schemas.openxmlformats.org/officeDocument/2006/relationships/slideLayout" Target="../slideLayouts/slideLayout605.xml"/><Relationship Id="rId12" Type="http://schemas.openxmlformats.org/officeDocument/2006/relationships/theme" Target="../theme/theme55.xml"/><Relationship Id="rId13" Type="http://schemas.openxmlformats.org/officeDocument/2006/relationships/image" Target="../media/image2.jpeg"/><Relationship Id="rId14" Type="http://schemas.openxmlformats.org/officeDocument/2006/relationships/image" Target="../media/image3.png"/><Relationship Id="rId1" Type="http://schemas.openxmlformats.org/officeDocument/2006/relationships/slideLayout" Target="../slideLayouts/slideLayout595.xml"/><Relationship Id="rId2" Type="http://schemas.openxmlformats.org/officeDocument/2006/relationships/slideLayout" Target="../slideLayouts/slideLayout596.xml"/><Relationship Id="rId3" Type="http://schemas.openxmlformats.org/officeDocument/2006/relationships/slideLayout" Target="../slideLayouts/slideLayout597.xml"/><Relationship Id="rId4" Type="http://schemas.openxmlformats.org/officeDocument/2006/relationships/slideLayout" Target="../slideLayouts/slideLayout598.xml"/><Relationship Id="rId5" Type="http://schemas.openxmlformats.org/officeDocument/2006/relationships/slideLayout" Target="../slideLayouts/slideLayout599.xml"/><Relationship Id="rId6" Type="http://schemas.openxmlformats.org/officeDocument/2006/relationships/slideLayout" Target="../slideLayouts/slideLayout600.xml"/><Relationship Id="rId7" Type="http://schemas.openxmlformats.org/officeDocument/2006/relationships/slideLayout" Target="../slideLayouts/slideLayout601.xml"/><Relationship Id="rId8" Type="http://schemas.openxmlformats.org/officeDocument/2006/relationships/slideLayout" Target="../slideLayouts/slideLayout602.xml"/><Relationship Id="rId9" Type="http://schemas.openxmlformats.org/officeDocument/2006/relationships/slideLayout" Target="../slideLayouts/slideLayout603.xml"/><Relationship Id="rId10" Type="http://schemas.openxmlformats.org/officeDocument/2006/relationships/slideLayout" Target="../slideLayouts/slideLayout604.xml"/></Relationships>
</file>

<file path=ppt/slideMasters/_rels/slideMaster56.xml.rels><?xml version="1.0" encoding="UTF-8" standalone="yes"?>
<Relationships xmlns="http://schemas.openxmlformats.org/package/2006/relationships"><Relationship Id="rId11" Type="http://schemas.openxmlformats.org/officeDocument/2006/relationships/slideLayout" Target="../slideLayouts/slideLayout616.xml"/><Relationship Id="rId12" Type="http://schemas.openxmlformats.org/officeDocument/2006/relationships/theme" Target="../theme/theme56.xml"/><Relationship Id="rId13" Type="http://schemas.openxmlformats.org/officeDocument/2006/relationships/image" Target="../media/image2.jpeg"/><Relationship Id="rId14" Type="http://schemas.openxmlformats.org/officeDocument/2006/relationships/image" Target="../media/image3.png"/><Relationship Id="rId1" Type="http://schemas.openxmlformats.org/officeDocument/2006/relationships/slideLayout" Target="../slideLayouts/slideLayout606.xml"/><Relationship Id="rId2" Type="http://schemas.openxmlformats.org/officeDocument/2006/relationships/slideLayout" Target="../slideLayouts/slideLayout607.xml"/><Relationship Id="rId3" Type="http://schemas.openxmlformats.org/officeDocument/2006/relationships/slideLayout" Target="../slideLayouts/slideLayout608.xml"/><Relationship Id="rId4" Type="http://schemas.openxmlformats.org/officeDocument/2006/relationships/slideLayout" Target="../slideLayouts/slideLayout609.xml"/><Relationship Id="rId5" Type="http://schemas.openxmlformats.org/officeDocument/2006/relationships/slideLayout" Target="../slideLayouts/slideLayout610.xml"/><Relationship Id="rId6" Type="http://schemas.openxmlformats.org/officeDocument/2006/relationships/slideLayout" Target="../slideLayouts/slideLayout611.xml"/><Relationship Id="rId7" Type="http://schemas.openxmlformats.org/officeDocument/2006/relationships/slideLayout" Target="../slideLayouts/slideLayout612.xml"/><Relationship Id="rId8" Type="http://schemas.openxmlformats.org/officeDocument/2006/relationships/slideLayout" Target="../slideLayouts/slideLayout613.xml"/><Relationship Id="rId9" Type="http://schemas.openxmlformats.org/officeDocument/2006/relationships/slideLayout" Target="../slideLayouts/slideLayout614.xml"/><Relationship Id="rId10" Type="http://schemas.openxmlformats.org/officeDocument/2006/relationships/slideLayout" Target="../slideLayouts/slideLayout615.xml"/></Relationships>
</file>

<file path=ppt/slideMasters/_rels/slideMaster57.xml.rels><?xml version="1.0" encoding="UTF-8" standalone="yes"?>
<Relationships xmlns="http://schemas.openxmlformats.org/package/2006/relationships"><Relationship Id="rId11" Type="http://schemas.openxmlformats.org/officeDocument/2006/relationships/slideLayout" Target="../slideLayouts/slideLayout627.xml"/><Relationship Id="rId12" Type="http://schemas.openxmlformats.org/officeDocument/2006/relationships/theme" Target="../theme/theme57.xml"/><Relationship Id="rId13" Type="http://schemas.openxmlformats.org/officeDocument/2006/relationships/image" Target="../media/image2.jpeg"/><Relationship Id="rId14" Type="http://schemas.openxmlformats.org/officeDocument/2006/relationships/image" Target="../media/image3.png"/><Relationship Id="rId1" Type="http://schemas.openxmlformats.org/officeDocument/2006/relationships/slideLayout" Target="../slideLayouts/slideLayout617.xml"/><Relationship Id="rId2" Type="http://schemas.openxmlformats.org/officeDocument/2006/relationships/slideLayout" Target="../slideLayouts/slideLayout618.xml"/><Relationship Id="rId3" Type="http://schemas.openxmlformats.org/officeDocument/2006/relationships/slideLayout" Target="../slideLayouts/slideLayout619.xml"/><Relationship Id="rId4" Type="http://schemas.openxmlformats.org/officeDocument/2006/relationships/slideLayout" Target="../slideLayouts/slideLayout620.xml"/><Relationship Id="rId5" Type="http://schemas.openxmlformats.org/officeDocument/2006/relationships/slideLayout" Target="../slideLayouts/slideLayout621.xml"/><Relationship Id="rId6" Type="http://schemas.openxmlformats.org/officeDocument/2006/relationships/slideLayout" Target="../slideLayouts/slideLayout622.xml"/><Relationship Id="rId7" Type="http://schemas.openxmlformats.org/officeDocument/2006/relationships/slideLayout" Target="../slideLayouts/slideLayout623.xml"/><Relationship Id="rId8" Type="http://schemas.openxmlformats.org/officeDocument/2006/relationships/slideLayout" Target="../slideLayouts/slideLayout624.xml"/><Relationship Id="rId9" Type="http://schemas.openxmlformats.org/officeDocument/2006/relationships/slideLayout" Target="../slideLayouts/slideLayout625.xml"/><Relationship Id="rId10" Type="http://schemas.openxmlformats.org/officeDocument/2006/relationships/slideLayout" Target="../slideLayouts/slideLayout626.xml"/></Relationships>
</file>

<file path=ppt/slideMasters/_rels/slideMaster58.xml.rels><?xml version="1.0" encoding="UTF-8" standalone="yes"?>
<Relationships xmlns="http://schemas.openxmlformats.org/package/2006/relationships"><Relationship Id="rId11" Type="http://schemas.openxmlformats.org/officeDocument/2006/relationships/slideLayout" Target="../slideLayouts/slideLayout638.xml"/><Relationship Id="rId12" Type="http://schemas.openxmlformats.org/officeDocument/2006/relationships/theme" Target="../theme/theme58.xml"/><Relationship Id="rId13" Type="http://schemas.openxmlformats.org/officeDocument/2006/relationships/image" Target="../media/image2.jpeg"/><Relationship Id="rId14" Type="http://schemas.openxmlformats.org/officeDocument/2006/relationships/image" Target="../media/image3.png"/><Relationship Id="rId1" Type="http://schemas.openxmlformats.org/officeDocument/2006/relationships/slideLayout" Target="../slideLayouts/slideLayout628.xml"/><Relationship Id="rId2" Type="http://schemas.openxmlformats.org/officeDocument/2006/relationships/slideLayout" Target="../slideLayouts/slideLayout629.xml"/><Relationship Id="rId3" Type="http://schemas.openxmlformats.org/officeDocument/2006/relationships/slideLayout" Target="../slideLayouts/slideLayout630.xml"/><Relationship Id="rId4" Type="http://schemas.openxmlformats.org/officeDocument/2006/relationships/slideLayout" Target="../slideLayouts/slideLayout631.xml"/><Relationship Id="rId5" Type="http://schemas.openxmlformats.org/officeDocument/2006/relationships/slideLayout" Target="../slideLayouts/slideLayout632.xml"/><Relationship Id="rId6" Type="http://schemas.openxmlformats.org/officeDocument/2006/relationships/slideLayout" Target="../slideLayouts/slideLayout633.xml"/><Relationship Id="rId7" Type="http://schemas.openxmlformats.org/officeDocument/2006/relationships/slideLayout" Target="../slideLayouts/slideLayout634.xml"/><Relationship Id="rId8" Type="http://schemas.openxmlformats.org/officeDocument/2006/relationships/slideLayout" Target="../slideLayouts/slideLayout635.xml"/><Relationship Id="rId9" Type="http://schemas.openxmlformats.org/officeDocument/2006/relationships/slideLayout" Target="../slideLayouts/slideLayout636.xml"/><Relationship Id="rId10" Type="http://schemas.openxmlformats.org/officeDocument/2006/relationships/slideLayout" Target="../slideLayouts/slideLayout637.xml"/></Relationships>
</file>

<file path=ppt/slideMasters/_rels/slideMaster59.xml.rels><?xml version="1.0" encoding="UTF-8" standalone="yes"?>
<Relationships xmlns="http://schemas.openxmlformats.org/package/2006/relationships"><Relationship Id="rId11" Type="http://schemas.openxmlformats.org/officeDocument/2006/relationships/slideLayout" Target="../slideLayouts/slideLayout649.xml"/><Relationship Id="rId12" Type="http://schemas.openxmlformats.org/officeDocument/2006/relationships/theme" Target="../theme/theme59.xml"/><Relationship Id="rId13" Type="http://schemas.openxmlformats.org/officeDocument/2006/relationships/image" Target="../media/image2.jpeg"/><Relationship Id="rId14" Type="http://schemas.openxmlformats.org/officeDocument/2006/relationships/image" Target="../media/image3.png"/><Relationship Id="rId1" Type="http://schemas.openxmlformats.org/officeDocument/2006/relationships/slideLayout" Target="../slideLayouts/slideLayout639.xml"/><Relationship Id="rId2" Type="http://schemas.openxmlformats.org/officeDocument/2006/relationships/slideLayout" Target="../slideLayouts/slideLayout640.xml"/><Relationship Id="rId3" Type="http://schemas.openxmlformats.org/officeDocument/2006/relationships/slideLayout" Target="../slideLayouts/slideLayout641.xml"/><Relationship Id="rId4" Type="http://schemas.openxmlformats.org/officeDocument/2006/relationships/slideLayout" Target="../slideLayouts/slideLayout642.xml"/><Relationship Id="rId5" Type="http://schemas.openxmlformats.org/officeDocument/2006/relationships/slideLayout" Target="../slideLayouts/slideLayout643.xml"/><Relationship Id="rId6" Type="http://schemas.openxmlformats.org/officeDocument/2006/relationships/slideLayout" Target="../slideLayouts/slideLayout644.xml"/><Relationship Id="rId7" Type="http://schemas.openxmlformats.org/officeDocument/2006/relationships/slideLayout" Target="../slideLayouts/slideLayout645.xml"/><Relationship Id="rId8" Type="http://schemas.openxmlformats.org/officeDocument/2006/relationships/slideLayout" Target="../slideLayouts/slideLayout646.xml"/><Relationship Id="rId9" Type="http://schemas.openxmlformats.org/officeDocument/2006/relationships/slideLayout" Target="../slideLayouts/slideLayout647.xml"/><Relationship Id="rId10" Type="http://schemas.openxmlformats.org/officeDocument/2006/relationships/slideLayout" Target="../slideLayouts/slideLayout648.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3" Type="http://schemas.openxmlformats.org/officeDocument/2006/relationships/image" Target="../media/image2.jpeg"/><Relationship Id="rId14" Type="http://schemas.openxmlformats.org/officeDocument/2006/relationships/image" Target="../media/image3.png"/><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60.xml.rels><?xml version="1.0" encoding="UTF-8" standalone="yes"?>
<Relationships xmlns="http://schemas.openxmlformats.org/package/2006/relationships"><Relationship Id="rId11" Type="http://schemas.openxmlformats.org/officeDocument/2006/relationships/slideLayout" Target="../slideLayouts/slideLayout660.xml"/><Relationship Id="rId12" Type="http://schemas.openxmlformats.org/officeDocument/2006/relationships/theme" Target="../theme/theme60.xml"/><Relationship Id="rId13" Type="http://schemas.openxmlformats.org/officeDocument/2006/relationships/image" Target="../media/image2.jpeg"/><Relationship Id="rId14" Type="http://schemas.openxmlformats.org/officeDocument/2006/relationships/image" Target="../media/image3.png"/><Relationship Id="rId1" Type="http://schemas.openxmlformats.org/officeDocument/2006/relationships/slideLayout" Target="../slideLayouts/slideLayout650.xml"/><Relationship Id="rId2" Type="http://schemas.openxmlformats.org/officeDocument/2006/relationships/slideLayout" Target="../slideLayouts/slideLayout651.xml"/><Relationship Id="rId3" Type="http://schemas.openxmlformats.org/officeDocument/2006/relationships/slideLayout" Target="../slideLayouts/slideLayout652.xml"/><Relationship Id="rId4" Type="http://schemas.openxmlformats.org/officeDocument/2006/relationships/slideLayout" Target="../slideLayouts/slideLayout653.xml"/><Relationship Id="rId5" Type="http://schemas.openxmlformats.org/officeDocument/2006/relationships/slideLayout" Target="../slideLayouts/slideLayout654.xml"/><Relationship Id="rId6" Type="http://schemas.openxmlformats.org/officeDocument/2006/relationships/slideLayout" Target="../slideLayouts/slideLayout655.xml"/><Relationship Id="rId7" Type="http://schemas.openxmlformats.org/officeDocument/2006/relationships/slideLayout" Target="../slideLayouts/slideLayout656.xml"/><Relationship Id="rId8" Type="http://schemas.openxmlformats.org/officeDocument/2006/relationships/slideLayout" Target="../slideLayouts/slideLayout657.xml"/><Relationship Id="rId9" Type="http://schemas.openxmlformats.org/officeDocument/2006/relationships/slideLayout" Target="../slideLayouts/slideLayout658.xml"/><Relationship Id="rId10" Type="http://schemas.openxmlformats.org/officeDocument/2006/relationships/slideLayout" Target="../slideLayouts/slideLayout659.xml"/></Relationships>
</file>

<file path=ppt/slideMasters/_rels/slideMaster61.xml.rels><?xml version="1.0" encoding="UTF-8" standalone="yes"?>
<Relationships xmlns="http://schemas.openxmlformats.org/package/2006/relationships"><Relationship Id="rId11" Type="http://schemas.openxmlformats.org/officeDocument/2006/relationships/slideLayout" Target="../slideLayouts/slideLayout671.xml"/><Relationship Id="rId12" Type="http://schemas.openxmlformats.org/officeDocument/2006/relationships/theme" Target="../theme/theme61.xml"/><Relationship Id="rId13" Type="http://schemas.openxmlformats.org/officeDocument/2006/relationships/image" Target="../media/image2.jpeg"/><Relationship Id="rId14" Type="http://schemas.openxmlformats.org/officeDocument/2006/relationships/image" Target="../media/image3.png"/><Relationship Id="rId1" Type="http://schemas.openxmlformats.org/officeDocument/2006/relationships/slideLayout" Target="../slideLayouts/slideLayout661.xml"/><Relationship Id="rId2" Type="http://schemas.openxmlformats.org/officeDocument/2006/relationships/slideLayout" Target="../slideLayouts/slideLayout662.xml"/><Relationship Id="rId3" Type="http://schemas.openxmlformats.org/officeDocument/2006/relationships/slideLayout" Target="../slideLayouts/slideLayout663.xml"/><Relationship Id="rId4" Type="http://schemas.openxmlformats.org/officeDocument/2006/relationships/slideLayout" Target="../slideLayouts/slideLayout664.xml"/><Relationship Id="rId5" Type="http://schemas.openxmlformats.org/officeDocument/2006/relationships/slideLayout" Target="../slideLayouts/slideLayout665.xml"/><Relationship Id="rId6" Type="http://schemas.openxmlformats.org/officeDocument/2006/relationships/slideLayout" Target="../slideLayouts/slideLayout666.xml"/><Relationship Id="rId7" Type="http://schemas.openxmlformats.org/officeDocument/2006/relationships/slideLayout" Target="../slideLayouts/slideLayout667.xml"/><Relationship Id="rId8" Type="http://schemas.openxmlformats.org/officeDocument/2006/relationships/slideLayout" Target="../slideLayouts/slideLayout668.xml"/><Relationship Id="rId9" Type="http://schemas.openxmlformats.org/officeDocument/2006/relationships/slideLayout" Target="../slideLayouts/slideLayout669.xml"/><Relationship Id="rId10" Type="http://schemas.openxmlformats.org/officeDocument/2006/relationships/slideLayout" Target="../slideLayouts/slideLayout670.xml"/></Relationships>
</file>

<file path=ppt/slideMasters/_rels/slideMaster62.xml.rels><?xml version="1.0" encoding="UTF-8" standalone="yes"?>
<Relationships xmlns="http://schemas.openxmlformats.org/package/2006/relationships"><Relationship Id="rId11" Type="http://schemas.openxmlformats.org/officeDocument/2006/relationships/slideLayout" Target="../slideLayouts/slideLayout682.xml"/><Relationship Id="rId12" Type="http://schemas.openxmlformats.org/officeDocument/2006/relationships/theme" Target="../theme/theme62.xml"/><Relationship Id="rId13" Type="http://schemas.openxmlformats.org/officeDocument/2006/relationships/image" Target="../media/image2.jpeg"/><Relationship Id="rId14" Type="http://schemas.openxmlformats.org/officeDocument/2006/relationships/image" Target="../media/image3.png"/><Relationship Id="rId1" Type="http://schemas.openxmlformats.org/officeDocument/2006/relationships/slideLayout" Target="../slideLayouts/slideLayout672.xml"/><Relationship Id="rId2" Type="http://schemas.openxmlformats.org/officeDocument/2006/relationships/slideLayout" Target="../slideLayouts/slideLayout673.xml"/><Relationship Id="rId3" Type="http://schemas.openxmlformats.org/officeDocument/2006/relationships/slideLayout" Target="../slideLayouts/slideLayout674.xml"/><Relationship Id="rId4" Type="http://schemas.openxmlformats.org/officeDocument/2006/relationships/slideLayout" Target="../slideLayouts/slideLayout675.xml"/><Relationship Id="rId5" Type="http://schemas.openxmlformats.org/officeDocument/2006/relationships/slideLayout" Target="../slideLayouts/slideLayout676.xml"/><Relationship Id="rId6" Type="http://schemas.openxmlformats.org/officeDocument/2006/relationships/slideLayout" Target="../slideLayouts/slideLayout677.xml"/><Relationship Id="rId7" Type="http://schemas.openxmlformats.org/officeDocument/2006/relationships/slideLayout" Target="../slideLayouts/slideLayout678.xml"/><Relationship Id="rId8" Type="http://schemas.openxmlformats.org/officeDocument/2006/relationships/slideLayout" Target="../slideLayouts/slideLayout679.xml"/><Relationship Id="rId9" Type="http://schemas.openxmlformats.org/officeDocument/2006/relationships/slideLayout" Target="../slideLayouts/slideLayout680.xml"/><Relationship Id="rId10" Type="http://schemas.openxmlformats.org/officeDocument/2006/relationships/slideLayout" Target="../slideLayouts/slideLayout681.xml"/></Relationships>
</file>

<file path=ppt/slideMasters/_rels/slideMaster63.xml.rels><?xml version="1.0" encoding="UTF-8" standalone="yes"?>
<Relationships xmlns="http://schemas.openxmlformats.org/package/2006/relationships"><Relationship Id="rId11" Type="http://schemas.openxmlformats.org/officeDocument/2006/relationships/slideLayout" Target="../slideLayouts/slideLayout693.xml"/><Relationship Id="rId12" Type="http://schemas.openxmlformats.org/officeDocument/2006/relationships/theme" Target="../theme/theme63.xml"/><Relationship Id="rId13" Type="http://schemas.openxmlformats.org/officeDocument/2006/relationships/image" Target="../media/image2.jpeg"/><Relationship Id="rId14" Type="http://schemas.openxmlformats.org/officeDocument/2006/relationships/image" Target="../media/image3.png"/><Relationship Id="rId1" Type="http://schemas.openxmlformats.org/officeDocument/2006/relationships/slideLayout" Target="../slideLayouts/slideLayout683.xml"/><Relationship Id="rId2" Type="http://schemas.openxmlformats.org/officeDocument/2006/relationships/slideLayout" Target="../slideLayouts/slideLayout684.xml"/><Relationship Id="rId3" Type="http://schemas.openxmlformats.org/officeDocument/2006/relationships/slideLayout" Target="../slideLayouts/slideLayout685.xml"/><Relationship Id="rId4" Type="http://schemas.openxmlformats.org/officeDocument/2006/relationships/slideLayout" Target="../slideLayouts/slideLayout686.xml"/><Relationship Id="rId5" Type="http://schemas.openxmlformats.org/officeDocument/2006/relationships/slideLayout" Target="../slideLayouts/slideLayout687.xml"/><Relationship Id="rId6" Type="http://schemas.openxmlformats.org/officeDocument/2006/relationships/slideLayout" Target="../slideLayouts/slideLayout688.xml"/><Relationship Id="rId7" Type="http://schemas.openxmlformats.org/officeDocument/2006/relationships/slideLayout" Target="../slideLayouts/slideLayout689.xml"/><Relationship Id="rId8" Type="http://schemas.openxmlformats.org/officeDocument/2006/relationships/slideLayout" Target="../slideLayouts/slideLayout690.xml"/><Relationship Id="rId9" Type="http://schemas.openxmlformats.org/officeDocument/2006/relationships/slideLayout" Target="../slideLayouts/slideLayout691.xml"/><Relationship Id="rId10" Type="http://schemas.openxmlformats.org/officeDocument/2006/relationships/slideLayout" Target="../slideLayouts/slideLayout692.xml"/></Relationships>
</file>

<file path=ppt/slideMasters/_rels/slideMaster64.xml.rels><?xml version="1.0" encoding="UTF-8" standalone="yes"?>
<Relationships xmlns="http://schemas.openxmlformats.org/package/2006/relationships"><Relationship Id="rId11" Type="http://schemas.openxmlformats.org/officeDocument/2006/relationships/slideLayout" Target="../slideLayouts/slideLayout704.xml"/><Relationship Id="rId12" Type="http://schemas.openxmlformats.org/officeDocument/2006/relationships/theme" Target="../theme/theme64.xml"/><Relationship Id="rId13" Type="http://schemas.openxmlformats.org/officeDocument/2006/relationships/image" Target="../media/image2.jpeg"/><Relationship Id="rId14" Type="http://schemas.openxmlformats.org/officeDocument/2006/relationships/image" Target="../media/image3.png"/><Relationship Id="rId1" Type="http://schemas.openxmlformats.org/officeDocument/2006/relationships/slideLayout" Target="../slideLayouts/slideLayout694.xml"/><Relationship Id="rId2" Type="http://schemas.openxmlformats.org/officeDocument/2006/relationships/slideLayout" Target="../slideLayouts/slideLayout695.xml"/><Relationship Id="rId3" Type="http://schemas.openxmlformats.org/officeDocument/2006/relationships/slideLayout" Target="../slideLayouts/slideLayout696.xml"/><Relationship Id="rId4" Type="http://schemas.openxmlformats.org/officeDocument/2006/relationships/slideLayout" Target="../slideLayouts/slideLayout697.xml"/><Relationship Id="rId5" Type="http://schemas.openxmlformats.org/officeDocument/2006/relationships/slideLayout" Target="../slideLayouts/slideLayout698.xml"/><Relationship Id="rId6" Type="http://schemas.openxmlformats.org/officeDocument/2006/relationships/slideLayout" Target="../slideLayouts/slideLayout699.xml"/><Relationship Id="rId7" Type="http://schemas.openxmlformats.org/officeDocument/2006/relationships/slideLayout" Target="../slideLayouts/slideLayout700.xml"/><Relationship Id="rId8" Type="http://schemas.openxmlformats.org/officeDocument/2006/relationships/slideLayout" Target="../slideLayouts/slideLayout701.xml"/><Relationship Id="rId9" Type="http://schemas.openxmlformats.org/officeDocument/2006/relationships/slideLayout" Target="../slideLayouts/slideLayout702.xml"/><Relationship Id="rId10" Type="http://schemas.openxmlformats.org/officeDocument/2006/relationships/slideLayout" Target="../slideLayouts/slideLayout703.xml"/></Relationships>
</file>

<file path=ppt/slideMasters/_rels/slideMaster65.xml.rels><?xml version="1.0" encoding="UTF-8" standalone="yes"?>
<Relationships xmlns="http://schemas.openxmlformats.org/package/2006/relationships"><Relationship Id="rId11" Type="http://schemas.openxmlformats.org/officeDocument/2006/relationships/slideLayout" Target="../slideLayouts/slideLayout715.xml"/><Relationship Id="rId12" Type="http://schemas.openxmlformats.org/officeDocument/2006/relationships/theme" Target="../theme/theme65.xml"/><Relationship Id="rId13" Type="http://schemas.openxmlformats.org/officeDocument/2006/relationships/image" Target="../media/image2.jpeg"/><Relationship Id="rId14" Type="http://schemas.openxmlformats.org/officeDocument/2006/relationships/image" Target="../media/image3.png"/><Relationship Id="rId1" Type="http://schemas.openxmlformats.org/officeDocument/2006/relationships/slideLayout" Target="../slideLayouts/slideLayout705.xml"/><Relationship Id="rId2" Type="http://schemas.openxmlformats.org/officeDocument/2006/relationships/slideLayout" Target="../slideLayouts/slideLayout706.xml"/><Relationship Id="rId3" Type="http://schemas.openxmlformats.org/officeDocument/2006/relationships/slideLayout" Target="../slideLayouts/slideLayout707.xml"/><Relationship Id="rId4" Type="http://schemas.openxmlformats.org/officeDocument/2006/relationships/slideLayout" Target="../slideLayouts/slideLayout708.xml"/><Relationship Id="rId5" Type="http://schemas.openxmlformats.org/officeDocument/2006/relationships/slideLayout" Target="../slideLayouts/slideLayout709.xml"/><Relationship Id="rId6" Type="http://schemas.openxmlformats.org/officeDocument/2006/relationships/slideLayout" Target="../slideLayouts/slideLayout710.xml"/><Relationship Id="rId7" Type="http://schemas.openxmlformats.org/officeDocument/2006/relationships/slideLayout" Target="../slideLayouts/slideLayout711.xml"/><Relationship Id="rId8" Type="http://schemas.openxmlformats.org/officeDocument/2006/relationships/slideLayout" Target="../slideLayouts/slideLayout712.xml"/><Relationship Id="rId9" Type="http://schemas.openxmlformats.org/officeDocument/2006/relationships/slideLayout" Target="../slideLayouts/slideLayout713.xml"/><Relationship Id="rId10" Type="http://schemas.openxmlformats.org/officeDocument/2006/relationships/slideLayout" Target="../slideLayouts/slideLayout714.xml"/></Relationships>
</file>

<file path=ppt/slideMasters/_rels/slideMaster66.xml.rels><?xml version="1.0" encoding="UTF-8" standalone="yes"?>
<Relationships xmlns="http://schemas.openxmlformats.org/package/2006/relationships"><Relationship Id="rId11" Type="http://schemas.openxmlformats.org/officeDocument/2006/relationships/slideLayout" Target="../slideLayouts/slideLayout726.xml"/><Relationship Id="rId12" Type="http://schemas.openxmlformats.org/officeDocument/2006/relationships/theme" Target="../theme/theme66.xml"/><Relationship Id="rId13" Type="http://schemas.openxmlformats.org/officeDocument/2006/relationships/image" Target="../media/image2.jpeg"/><Relationship Id="rId14" Type="http://schemas.openxmlformats.org/officeDocument/2006/relationships/image" Target="../media/image3.png"/><Relationship Id="rId1" Type="http://schemas.openxmlformats.org/officeDocument/2006/relationships/slideLayout" Target="../slideLayouts/slideLayout716.xml"/><Relationship Id="rId2" Type="http://schemas.openxmlformats.org/officeDocument/2006/relationships/slideLayout" Target="../slideLayouts/slideLayout717.xml"/><Relationship Id="rId3" Type="http://schemas.openxmlformats.org/officeDocument/2006/relationships/slideLayout" Target="../slideLayouts/slideLayout718.xml"/><Relationship Id="rId4" Type="http://schemas.openxmlformats.org/officeDocument/2006/relationships/slideLayout" Target="../slideLayouts/slideLayout719.xml"/><Relationship Id="rId5" Type="http://schemas.openxmlformats.org/officeDocument/2006/relationships/slideLayout" Target="../slideLayouts/slideLayout720.xml"/><Relationship Id="rId6" Type="http://schemas.openxmlformats.org/officeDocument/2006/relationships/slideLayout" Target="../slideLayouts/slideLayout721.xml"/><Relationship Id="rId7" Type="http://schemas.openxmlformats.org/officeDocument/2006/relationships/slideLayout" Target="../slideLayouts/slideLayout722.xml"/><Relationship Id="rId8" Type="http://schemas.openxmlformats.org/officeDocument/2006/relationships/slideLayout" Target="../slideLayouts/slideLayout723.xml"/><Relationship Id="rId9" Type="http://schemas.openxmlformats.org/officeDocument/2006/relationships/slideLayout" Target="../slideLayouts/slideLayout724.xml"/><Relationship Id="rId10" Type="http://schemas.openxmlformats.org/officeDocument/2006/relationships/slideLayout" Target="../slideLayouts/slideLayout725.xml"/></Relationships>
</file>

<file path=ppt/slideMasters/_rels/slideMaster67.xml.rels><?xml version="1.0" encoding="UTF-8" standalone="yes"?>
<Relationships xmlns="http://schemas.openxmlformats.org/package/2006/relationships"><Relationship Id="rId11" Type="http://schemas.openxmlformats.org/officeDocument/2006/relationships/slideLayout" Target="../slideLayouts/slideLayout737.xml"/><Relationship Id="rId12" Type="http://schemas.openxmlformats.org/officeDocument/2006/relationships/theme" Target="../theme/theme67.xml"/><Relationship Id="rId13" Type="http://schemas.openxmlformats.org/officeDocument/2006/relationships/image" Target="../media/image2.jpeg"/><Relationship Id="rId14" Type="http://schemas.openxmlformats.org/officeDocument/2006/relationships/image" Target="../media/image3.png"/><Relationship Id="rId1" Type="http://schemas.openxmlformats.org/officeDocument/2006/relationships/slideLayout" Target="../slideLayouts/slideLayout727.xml"/><Relationship Id="rId2" Type="http://schemas.openxmlformats.org/officeDocument/2006/relationships/slideLayout" Target="../slideLayouts/slideLayout728.xml"/><Relationship Id="rId3" Type="http://schemas.openxmlformats.org/officeDocument/2006/relationships/slideLayout" Target="../slideLayouts/slideLayout729.xml"/><Relationship Id="rId4" Type="http://schemas.openxmlformats.org/officeDocument/2006/relationships/slideLayout" Target="../slideLayouts/slideLayout730.xml"/><Relationship Id="rId5" Type="http://schemas.openxmlformats.org/officeDocument/2006/relationships/slideLayout" Target="../slideLayouts/slideLayout731.xml"/><Relationship Id="rId6" Type="http://schemas.openxmlformats.org/officeDocument/2006/relationships/slideLayout" Target="../slideLayouts/slideLayout732.xml"/><Relationship Id="rId7" Type="http://schemas.openxmlformats.org/officeDocument/2006/relationships/slideLayout" Target="../slideLayouts/slideLayout733.xml"/><Relationship Id="rId8" Type="http://schemas.openxmlformats.org/officeDocument/2006/relationships/slideLayout" Target="../slideLayouts/slideLayout734.xml"/><Relationship Id="rId9" Type="http://schemas.openxmlformats.org/officeDocument/2006/relationships/slideLayout" Target="../slideLayouts/slideLayout735.xml"/><Relationship Id="rId10" Type="http://schemas.openxmlformats.org/officeDocument/2006/relationships/slideLayout" Target="../slideLayouts/slideLayout736.xml"/></Relationships>
</file>

<file path=ppt/slideMasters/_rels/slideMaster68.xml.rels><?xml version="1.0" encoding="UTF-8" standalone="yes"?>
<Relationships xmlns="http://schemas.openxmlformats.org/package/2006/relationships"><Relationship Id="rId11" Type="http://schemas.openxmlformats.org/officeDocument/2006/relationships/slideLayout" Target="../slideLayouts/slideLayout748.xml"/><Relationship Id="rId12" Type="http://schemas.openxmlformats.org/officeDocument/2006/relationships/theme" Target="../theme/theme68.xml"/><Relationship Id="rId13" Type="http://schemas.openxmlformats.org/officeDocument/2006/relationships/image" Target="../media/image2.jpeg"/><Relationship Id="rId14" Type="http://schemas.openxmlformats.org/officeDocument/2006/relationships/image" Target="../media/image3.png"/><Relationship Id="rId1" Type="http://schemas.openxmlformats.org/officeDocument/2006/relationships/slideLayout" Target="../slideLayouts/slideLayout738.xml"/><Relationship Id="rId2" Type="http://schemas.openxmlformats.org/officeDocument/2006/relationships/slideLayout" Target="../slideLayouts/slideLayout739.xml"/><Relationship Id="rId3" Type="http://schemas.openxmlformats.org/officeDocument/2006/relationships/slideLayout" Target="../slideLayouts/slideLayout740.xml"/><Relationship Id="rId4" Type="http://schemas.openxmlformats.org/officeDocument/2006/relationships/slideLayout" Target="../slideLayouts/slideLayout741.xml"/><Relationship Id="rId5" Type="http://schemas.openxmlformats.org/officeDocument/2006/relationships/slideLayout" Target="../slideLayouts/slideLayout742.xml"/><Relationship Id="rId6" Type="http://schemas.openxmlformats.org/officeDocument/2006/relationships/slideLayout" Target="../slideLayouts/slideLayout743.xml"/><Relationship Id="rId7" Type="http://schemas.openxmlformats.org/officeDocument/2006/relationships/slideLayout" Target="../slideLayouts/slideLayout744.xml"/><Relationship Id="rId8" Type="http://schemas.openxmlformats.org/officeDocument/2006/relationships/slideLayout" Target="../slideLayouts/slideLayout745.xml"/><Relationship Id="rId9" Type="http://schemas.openxmlformats.org/officeDocument/2006/relationships/slideLayout" Target="../slideLayouts/slideLayout746.xml"/><Relationship Id="rId10" Type="http://schemas.openxmlformats.org/officeDocument/2006/relationships/slideLayout" Target="../slideLayouts/slideLayout747.xml"/></Relationships>
</file>

<file path=ppt/slideMasters/_rels/slideMaster69.xml.rels><?xml version="1.0" encoding="UTF-8" standalone="yes"?>
<Relationships xmlns="http://schemas.openxmlformats.org/package/2006/relationships"><Relationship Id="rId11" Type="http://schemas.openxmlformats.org/officeDocument/2006/relationships/slideLayout" Target="../slideLayouts/slideLayout759.xml"/><Relationship Id="rId12" Type="http://schemas.openxmlformats.org/officeDocument/2006/relationships/theme" Target="../theme/theme69.xml"/><Relationship Id="rId13" Type="http://schemas.openxmlformats.org/officeDocument/2006/relationships/image" Target="../media/image2.jpeg"/><Relationship Id="rId14" Type="http://schemas.openxmlformats.org/officeDocument/2006/relationships/image" Target="../media/image3.png"/><Relationship Id="rId1" Type="http://schemas.openxmlformats.org/officeDocument/2006/relationships/slideLayout" Target="../slideLayouts/slideLayout749.xml"/><Relationship Id="rId2" Type="http://schemas.openxmlformats.org/officeDocument/2006/relationships/slideLayout" Target="../slideLayouts/slideLayout750.xml"/><Relationship Id="rId3" Type="http://schemas.openxmlformats.org/officeDocument/2006/relationships/slideLayout" Target="../slideLayouts/slideLayout751.xml"/><Relationship Id="rId4" Type="http://schemas.openxmlformats.org/officeDocument/2006/relationships/slideLayout" Target="../slideLayouts/slideLayout752.xml"/><Relationship Id="rId5" Type="http://schemas.openxmlformats.org/officeDocument/2006/relationships/slideLayout" Target="../slideLayouts/slideLayout753.xml"/><Relationship Id="rId6" Type="http://schemas.openxmlformats.org/officeDocument/2006/relationships/slideLayout" Target="../slideLayouts/slideLayout754.xml"/><Relationship Id="rId7" Type="http://schemas.openxmlformats.org/officeDocument/2006/relationships/slideLayout" Target="../slideLayouts/slideLayout755.xml"/><Relationship Id="rId8" Type="http://schemas.openxmlformats.org/officeDocument/2006/relationships/slideLayout" Target="../slideLayouts/slideLayout756.xml"/><Relationship Id="rId9" Type="http://schemas.openxmlformats.org/officeDocument/2006/relationships/slideLayout" Target="../slideLayouts/slideLayout757.xml"/><Relationship Id="rId10" Type="http://schemas.openxmlformats.org/officeDocument/2006/relationships/slideLayout" Target="../slideLayouts/slideLayout758.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3" Type="http://schemas.openxmlformats.org/officeDocument/2006/relationships/image" Target="../media/image2.jpeg"/><Relationship Id="rId14" Type="http://schemas.openxmlformats.org/officeDocument/2006/relationships/image" Target="../media/image3.png"/><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70.xml.rels><?xml version="1.0" encoding="UTF-8" standalone="yes"?>
<Relationships xmlns="http://schemas.openxmlformats.org/package/2006/relationships"><Relationship Id="rId11" Type="http://schemas.openxmlformats.org/officeDocument/2006/relationships/slideLayout" Target="../slideLayouts/slideLayout770.xml"/><Relationship Id="rId12" Type="http://schemas.openxmlformats.org/officeDocument/2006/relationships/theme" Target="../theme/theme70.xml"/><Relationship Id="rId13" Type="http://schemas.openxmlformats.org/officeDocument/2006/relationships/image" Target="../media/image2.jpeg"/><Relationship Id="rId14" Type="http://schemas.openxmlformats.org/officeDocument/2006/relationships/image" Target="../media/image3.png"/><Relationship Id="rId1" Type="http://schemas.openxmlformats.org/officeDocument/2006/relationships/slideLayout" Target="../slideLayouts/slideLayout760.xml"/><Relationship Id="rId2" Type="http://schemas.openxmlformats.org/officeDocument/2006/relationships/slideLayout" Target="../slideLayouts/slideLayout761.xml"/><Relationship Id="rId3" Type="http://schemas.openxmlformats.org/officeDocument/2006/relationships/slideLayout" Target="../slideLayouts/slideLayout762.xml"/><Relationship Id="rId4" Type="http://schemas.openxmlformats.org/officeDocument/2006/relationships/slideLayout" Target="../slideLayouts/slideLayout763.xml"/><Relationship Id="rId5" Type="http://schemas.openxmlformats.org/officeDocument/2006/relationships/slideLayout" Target="../slideLayouts/slideLayout764.xml"/><Relationship Id="rId6" Type="http://schemas.openxmlformats.org/officeDocument/2006/relationships/slideLayout" Target="../slideLayouts/slideLayout765.xml"/><Relationship Id="rId7" Type="http://schemas.openxmlformats.org/officeDocument/2006/relationships/slideLayout" Target="../slideLayouts/slideLayout766.xml"/><Relationship Id="rId8" Type="http://schemas.openxmlformats.org/officeDocument/2006/relationships/slideLayout" Target="../slideLayouts/slideLayout767.xml"/><Relationship Id="rId9" Type="http://schemas.openxmlformats.org/officeDocument/2006/relationships/slideLayout" Target="../slideLayouts/slideLayout768.xml"/><Relationship Id="rId10" Type="http://schemas.openxmlformats.org/officeDocument/2006/relationships/slideLayout" Target="../slideLayouts/slideLayout769.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3" Type="http://schemas.openxmlformats.org/officeDocument/2006/relationships/image" Target="../media/image2.jpeg"/><Relationship Id="rId14" Type="http://schemas.openxmlformats.org/officeDocument/2006/relationships/image" Target="../media/image3.png"/><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3" Type="http://schemas.openxmlformats.org/officeDocument/2006/relationships/image" Target="../media/image2.jpeg"/><Relationship Id="rId14" Type="http://schemas.openxmlformats.org/officeDocument/2006/relationships/image" Target="../media/image3.png"/><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977900" y="6499225"/>
            <a:ext cx="11049000"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ctr" anchorCtr="0" compatLnSpc="1">
            <a:prstTxWarp prst="textNoShape">
              <a:avLst/>
            </a:prstTxWarp>
          </a:bodyPr>
          <a:lstStyle/>
          <a:p>
            <a:pPr lvl="0"/>
            <a:r>
              <a:rPr lang="en-US" altLang="en-US">
                <a:sym typeface="Lucida Grande" charset="0"/>
              </a:rPr>
              <a:t>Click to edit Master title style</a:t>
            </a:r>
          </a:p>
        </p:txBody>
      </p:sp>
      <p:sp>
        <p:nvSpPr>
          <p:cNvPr id="1027" name="Rectangle 2"/>
          <p:cNvSpPr>
            <a:spLocks noGrp="1" noChangeArrowheads="1"/>
          </p:cNvSpPr>
          <p:nvPr>
            <p:ph type="body" idx="1"/>
          </p:nvPr>
        </p:nvSpPr>
        <p:spPr bwMode="auto">
          <a:xfrm>
            <a:off x="1955800" y="7842250"/>
            <a:ext cx="9105900"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t" anchorCtr="0" compatLnSpc="1">
            <a:prstTxWarp prst="textNoShape">
              <a:avLst/>
            </a:prstTxWarp>
          </a:bodyPr>
          <a:lstStyle/>
          <a:p>
            <a:pPr lvl="0"/>
            <a:r>
              <a:rPr lang="en-US" altLang="en-US">
                <a:sym typeface="Lucida Grande" charset="0"/>
              </a:rPr>
              <a:t>Click to edit Master text styles</a:t>
            </a:r>
          </a:p>
          <a:p>
            <a:pPr lvl="1"/>
            <a:r>
              <a:rPr lang="en-US" altLang="en-US">
                <a:sym typeface="Lucida Grande" charset="0"/>
              </a:rPr>
              <a:t>Second level</a:t>
            </a:r>
          </a:p>
          <a:p>
            <a:pPr lvl="2"/>
            <a:r>
              <a:rPr lang="en-US" altLang="en-US">
                <a:sym typeface="Lucida Grande" charset="0"/>
              </a:rPr>
              <a:t>Third level</a:t>
            </a:r>
          </a:p>
          <a:p>
            <a:pPr lvl="3"/>
            <a:r>
              <a:rPr lang="en-US" altLang="en-US">
                <a:sym typeface="Lucida Grande" charset="0"/>
              </a:rPr>
              <a:t>Fourth level</a:t>
            </a:r>
          </a:p>
          <a:p>
            <a:pPr lvl="4"/>
            <a:r>
              <a:rPr lang="en-US" altLang="en-US">
                <a:sym typeface="Lucida Grande" charset="0"/>
              </a:rPr>
              <a:t>Fifth level</a:t>
            </a:r>
          </a:p>
        </p:txBody>
      </p:sp>
      <p:sp>
        <p:nvSpPr>
          <p:cNvPr id="2" name="Text Box 3"/>
          <p:cNvSpPr txBox="1">
            <a:spLocks noGrp="1" noChangeArrowheads="1"/>
          </p:cNvSpPr>
          <p:nvPr>
            <p:ph type="sldNum" sz="quarter" idx="4"/>
          </p:nvPr>
        </p:nvSpPr>
        <p:spPr bwMode="auto">
          <a:xfrm>
            <a:off x="12007850" y="9255125"/>
            <a:ext cx="346075" cy="304800"/>
          </a:xfrm>
          <a:prstGeom prst="rect">
            <a:avLst/>
          </a:prstGeom>
          <a:noFill/>
          <a:ln>
            <a:noFill/>
          </a:ln>
          <a:effectLst/>
          <a:extLst/>
        </p:spPr>
        <p:txBody>
          <a:bodyPr vert="horz" wrap="none" lIns="91440" tIns="45720" rIns="91440" bIns="45720" numCol="1" anchor="ctr" anchorCtr="0" compatLnSpc="1">
            <a:prstTxWarp prst="textNoShape">
              <a:avLst/>
            </a:prstTxWarp>
          </a:bodyPr>
          <a:lstStyle>
            <a:lvl1pPr algn="r" eaLnBrk="1" hangingPunct="1">
              <a:defRPr sz="1600">
                <a:solidFill>
                  <a:srgbClr val="878787"/>
                </a:solidFill>
                <a:latin typeface="Lucida Grande" charset="0"/>
                <a:ea typeface="MS PGothic" panose="020B0600070205080204" pitchFamily="34" charset="-128"/>
                <a:sym typeface="Lucida Grande" charset="0"/>
              </a:defRPr>
            </a:lvl1pPr>
          </a:lstStyle>
          <a:p>
            <a:fld id="{2E8FC814-5949-4BE7-9970-E32FA77F762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ransition xmlns:p14="http://schemas.microsoft.com/office/powerpoint/2010/main"/>
  <p:hf hdr="0" ftr="0" dt="0"/>
  <p:txStyles>
    <p:titleStyle>
      <a:lvl1pPr algn="ctr" rtl="0" eaLnBrk="0" fontAlgn="base" hangingPunct="0">
        <a:spcBef>
          <a:spcPct val="0"/>
        </a:spcBef>
        <a:spcAft>
          <a:spcPct val="0"/>
        </a:spcAft>
        <a:defRPr sz="6200">
          <a:solidFill>
            <a:srgbClr val="31A7A5"/>
          </a:solidFill>
          <a:latin typeface="+mj-lt"/>
          <a:ea typeface="+mj-ea"/>
          <a:cs typeface="+mj-cs"/>
          <a:sym typeface="Lucida Grande" charset="0"/>
        </a:defRPr>
      </a:lvl1pPr>
      <a:lvl2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2pPr>
      <a:lvl3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3pPr>
      <a:lvl4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4pPr>
      <a:lvl5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5pPr>
      <a:lvl6pPr marL="4572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6pPr>
      <a:lvl7pPr marL="9144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7pPr>
      <a:lvl8pPr marL="13716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8pPr>
      <a:lvl9pPr marL="18288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9pPr>
    </p:titleStyle>
    <p:bodyStyle>
      <a:lvl1pPr marL="342900" indent="-342900" algn="ctr" rtl="0" eaLnBrk="0" fontAlgn="base" hangingPunct="0">
        <a:spcBef>
          <a:spcPts val="1100"/>
        </a:spcBef>
        <a:spcAft>
          <a:spcPct val="0"/>
        </a:spcAft>
        <a:defRPr sz="4400">
          <a:solidFill>
            <a:srgbClr val="878787"/>
          </a:solidFill>
          <a:latin typeface="+mn-lt"/>
          <a:ea typeface="+mn-ea"/>
          <a:cs typeface="+mn-cs"/>
          <a:sym typeface="Lucida Grande" charset="0"/>
        </a:defRPr>
      </a:lvl1pPr>
      <a:lvl2pPr marL="609600" indent="-152400" algn="ctr" rtl="0" eaLnBrk="0" fontAlgn="base" hangingPunct="0">
        <a:spcBef>
          <a:spcPts val="1000"/>
        </a:spcBef>
        <a:spcAft>
          <a:spcPct val="0"/>
        </a:spcAft>
        <a:defRPr sz="3800">
          <a:solidFill>
            <a:srgbClr val="878787"/>
          </a:solidFill>
          <a:latin typeface="+mn-lt"/>
          <a:ea typeface="+mn-ea"/>
          <a:cs typeface="+mn-cs"/>
          <a:sym typeface="Lucida Grande" charset="0"/>
        </a:defRPr>
      </a:lvl2pPr>
      <a:lvl3pPr marL="1257300" indent="-342900" algn="ctr" rtl="0" eaLnBrk="0" fontAlgn="base" hangingPunct="0">
        <a:spcBef>
          <a:spcPts val="800"/>
        </a:spcBef>
        <a:spcAft>
          <a:spcPct val="0"/>
        </a:spcAft>
        <a:defRPr sz="3400">
          <a:solidFill>
            <a:srgbClr val="878787"/>
          </a:solidFill>
          <a:latin typeface="+mn-lt"/>
          <a:ea typeface="+mn-ea"/>
          <a:cs typeface="+mn-cs"/>
          <a:sym typeface="Lucida Grande" charset="0"/>
        </a:defRPr>
      </a:lvl3pPr>
      <a:lvl4pPr marL="1917700" indent="-546100" algn="ctr" rtl="0" eaLnBrk="0" fontAlgn="base" hangingPunct="0">
        <a:spcBef>
          <a:spcPts val="700"/>
        </a:spcBef>
        <a:spcAft>
          <a:spcPct val="0"/>
        </a:spcAft>
        <a:defRPr sz="2800">
          <a:solidFill>
            <a:srgbClr val="878787"/>
          </a:solidFill>
          <a:latin typeface="+mn-lt"/>
          <a:ea typeface="+mn-ea"/>
          <a:cs typeface="+mn-cs"/>
          <a:sym typeface="Lucida Grande" charset="0"/>
        </a:defRPr>
      </a:lvl4pPr>
      <a:lvl5pPr marL="2565400" indent="-736600" algn="ctr" rtl="0" eaLnBrk="0" fontAlgn="base" hangingPunct="0">
        <a:spcBef>
          <a:spcPts val="700"/>
        </a:spcBef>
        <a:spcAft>
          <a:spcPct val="0"/>
        </a:spcAft>
        <a:defRPr sz="2800">
          <a:solidFill>
            <a:srgbClr val="878787"/>
          </a:solidFill>
          <a:latin typeface="+mn-lt"/>
          <a:ea typeface="+mn-ea"/>
          <a:cs typeface="+mn-cs"/>
          <a:sym typeface="Lucida Grande" charset="0"/>
        </a:defRPr>
      </a:lvl5pPr>
      <a:lvl6pPr marL="3022600" algn="ctr" rtl="0" fontAlgn="base">
        <a:spcBef>
          <a:spcPts val="700"/>
        </a:spcBef>
        <a:spcAft>
          <a:spcPct val="0"/>
        </a:spcAft>
        <a:defRPr sz="2800">
          <a:solidFill>
            <a:srgbClr val="878787"/>
          </a:solidFill>
          <a:latin typeface="+mn-lt"/>
          <a:ea typeface="+mn-ea"/>
          <a:cs typeface="+mn-cs"/>
          <a:sym typeface="Lucida Grande" charset="0"/>
        </a:defRPr>
      </a:lvl6pPr>
      <a:lvl7pPr marL="3479800" algn="ctr" rtl="0" fontAlgn="base">
        <a:spcBef>
          <a:spcPts val="700"/>
        </a:spcBef>
        <a:spcAft>
          <a:spcPct val="0"/>
        </a:spcAft>
        <a:defRPr sz="2800">
          <a:solidFill>
            <a:srgbClr val="878787"/>
          </a:solidFill>
          <a:latin typeface="+mn-lt"/>
          <a:ea typeface="+mn-ea"/>
          <a:cs typeface="+mn-cs"/>
          <a:sym typeface="Lucida Grande" charset="0"/>
        </a:defRPr>
      </a:lvl7pPr>
      <a:lvl8pPr marL="3937000" algn="ctr" rtl="0" fontAlgn="base">
        <a:spcBef>
          <a:spcPts val="700"/>
        </a:spcBef>
        <a:spcAft>
          <a:spcPct val="0"/>
        </a:spcAft>
        <a:defRPr sz="2800">
          <a:solidFill>
            <a:srgbClr val="878787"/>
          </a:solidFill>
          <a:latin typeface="+mn-lt"/>
          <a:ea typeface="+mn-ea"/>
          <a:cs typeface="+mn-cs"/>
          <a:sym typeface="Lucida Grande" charset="0"/>
        </a:defRPr>
      </a:lvl8pPr>
      <a:lvl9pPr marL="4394200" algn="ctr" rtl="0" fontAlgn="base">
        <a:spcBef>
          <a:spcPts val="700"/>
        </a:spcBef>
        <a:spcAft>
          <a:spcPct val="0"/>
        </a:spcAft>
        <a:defRPr sz="2800">
          <a:solidFill>
            <a:srgbClr val="878787"/>
          </a:solidFill>
          <a:latin typeface="+mn-lt"/>
          <a:ea typeface="+mn-ea"/>
          <a:cs typeface="+mn-cs"/>
          <a:sym typeface="Lucida Grand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1618" name="Rectangle 1"/>
          <p:cNvSpPr>
            <a:spLocks noGrp="1" noChangeArrowheads="1"/>
          </p:cNvSpPr>
          <p:nvPr>
            <p:ph type="title"/>
          </p:nvPr>
        </p:nvSpPr>
        <p:spPr bwMode="auto">
          <a:xfrm>
            <a:off x="647700" y="390525"/>
            <a:ext cx="11709400"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ctr" anchorCtr="0" compatLnSpc="1">
            <a:prstTxWarp prst="textNoShape">
              <a:avLst/>
            </a:prstTxWarp>
          </a:bodyPr>
          <a:lstStyle/>
          <a:p>
            <a:pPr lvl="0"/>
            <a:r>
              <a:rPr lang="en-US" altLang="en-US">
                <a:sym typeface="Lucida Grande" charset="0"/>
              </a:rPr>
              <a:t>Click to edit Master title style</a:t>
            </a:r>
          </a:p>
        </p:txBody>
      </p:sp>
      <p:sp>
        <p:nvSpPr>
          <p:cNvPr id="111619" name="Rectangle 2"/>
          <p:cNvSpPr>
            <a:spLocks noGrp="1" noChangeArrowheads="1"/>
          </p:cNvSpPr>
          <p:nvPr>
            <p:ph type="body" idx="1"/>
          </p:nvPr>
        </p:nvSpPr>
        <p:spPr bwMode="auto">
          <a:xfrm>
            <a:off x="647700" y="2273300"/>
            <a:ext cx="11709400" cy="643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t" anchorCtr="0" compatLnSpc="1">
            <a:prstTxWarp prst="textNoShape">
              <a:avLst/>
            </a:prstTxWarp>
          </a:bodyPr>
          <a:lstStyle/>
          <a:p>
            <a:pPr lvl="0"/>
            <a:r>
              <a:rPr lang="en-US" altLang="en-US">
                <a:sym typeface="Lucida Grande" charset="0"/>
              </a:rPr>
              <a:t>Click to edit Master text styles</a:t>
            </a:r>
          </a:p>
          <a:p>
            <a:pPr lvl="1"/>
            <a:r>
              <a:rPr lang="en-US" altLang="en-US">
                <a:sym typeface="Lucida Grande" charset="0"/>
              </a:rPr>
              <a:t>Second level</a:t>
            </a:r>
          </a:p>
          <a:p>
            <a:pPr lvl="2"/>
            <a:r>
              <a:rPr lang="en-US" altLang="en-US">
                <a:sym typeface="Lucida Grande" charset="0"/>
              </a:rPr>
              <a:t>Third level</a:t>
            </a:r>
          </a:p>
          <a:p>
            <a:pPr lvl="3"/>
            <a:r>
              <a:rPr lang="en-US" altLang="en-US">
                <a:sym typeface="Lucida Grande" charset="0"/>
              </a:rPr>
              <a:t>Fourth level</a:t>
            </a:r>
          </a:p>
          <a:p>
            <a:pPr lvl="4"/>
            <a:r>
              <a:rPr lang="en-US" altLang="en-US">
                <a:sym typeface="Lucida Grande" charset="0"/>
              </a:rPr>
              <a:t>Fifth level</a:t>
            </a:r>
          </a:p>
        </p:txBody>
      </p:sp>
      <p:sp>
        <p:nvSpPr>
          <p:cNvPr id="12291" name="Text Box 3"/>
          <p:cNvSpPr txBox="1">
            <a:spLocks noGrp="1" noChangeArrowheads="1"/>
          </p:cNvSpPr>
          <p:nvPr>
            <p:ph type="sldNum" sz="quarter" idx="4"/>
          </p:nvPr>
        </p:nvSpPr>
        <p:spPr bwMode="auto">
          <a:xfrm>
            <a:off x="12007850" y="9255125"/>
            <a:ext cx="346075" cy="304800"/>
          </a:xfrm>
          <a:prstGeom prst="rect">
            <a:avLst/>
          </a:prstGeom>
          <a:noFill/>
          <a:ln>
            <a:noFill/>
          </a:ln>
          <a:effectLst/>
          <a:extLst/>
        </p:spPr>
        <p:txBody>
          <a:bodyPr vert="horz" wrap="none" lIns="91440" tIns="45720" rIns="91440" bIns="45720" numCol="1" anchor="ctr" anchorCtr="0" compatLnSpc="1">
            <a:prstTxWarp prst="textNoShape">
              <a:avLst/>
            </a:prstTxWarp>
          </a:bodyPr>
          <a:lstStyle>
            <a:lvl1pPr algn="r" eaLnBrk="1" hangingPunct="1">
              <a:defRPr sz="1600">
                <a:solidFill>
                  <a:srgbClr val="878787"/>
                </a:solidFill>
                <a:latin typeface="Lucida Grande" charset="0"/>
                <a:ea typeface="MS PGothic" panose="020B0600070205080204" pitchFamily="34" charset="-128"/>
                <a:sym typeface="Lucida Grande" charset="0"/>
              </a:defRPr>
            </a:lvl1pPr>
          </a:lstStyle>
          <a:p>
            <a:fld id="{FA50EB7E-5BAA-49DC-B0E6-080B08AAC722}" type="slidenum">
              <a:rPr lang="en-US" altLang="en-US"/>
              <a:pPr/>
              <a:t>‹#›</a:t>
            </a:fld>
            <a:endParaRPr lang="en-US" altLang="en-US"/>
          </a:p>
        </p:txBody>
      </p:sp>
      <p:pic>
        <p:nvPicPr>
          <p:cNvPr id="111621"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Tree>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transition xmlns:p14="http://schemas.microsoft.com/office/powerpoint/2010/main"/>
  <p:hf hdr="0" ftr="0" dt="0"/>
  <p:txStyles>
    <p:titleStyle>
      <a:lvl1pPr algn="ctr" rtl="0" eaLnBrk="0" fontAlgn="base" hangingPunct="0">
        <a:spcBef>
          <a:spcPct val="0"/>
        </a:spcBef>
        <a:spcAft>
          <a:spcPct val="0"/>
        </a:spcAft>
        <a:defRPr sz="6200">
          <a:solidFill>
            <a:srgbClr val="31A7A5"/>
          </a:solidFill>
          <a:latin typeface="+mj-lt"/>
          <a:ea typeface="+mj-ea"/>
          <a:cs typeface="+mj-cs"/>
          <a:sym typeface="Lucida Grande" charset="0"/>
        </a:defRPr>
      </a:lvl1pPr>
      <a:lvl2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2pPr>
      <a:lvl3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3pPr>
      <a:lvl4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4pPr>
      <a:lvl5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5pPr>
      <a:lvl6pPr marL="4572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6pPr>
      <a:lvl7pPr marL="9144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7pPr>
      <a:lvl8pPr marL="13716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8pPr>
      <a:lvl9pPr marL="18288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9pPr>
    </p:titleStyle>
    <p:bodyStyle>
      <a:lvl1pPr marL="342900" indent="-342900" algn="l" rtl="0" eaLnBrk="0" fontAlgn="base" hangingPunct="0">
        <a:spcBef>
          <a:spcPts val="1100"/>
        </a:spcBef>
        <a:spcAft>
          <a:spcPct val="0"/>
        </a:spcAft>
        <a:buClr>
          <a:srgbClr val="000000"/>
        </a:buClr>
        <a:buSzPct val="100000"/>
        <a:buFont typeface="Arial" panose="020B0604020202020204" pitchFamily="34" charset="0"/>
        <a:buChar char="•"/>
        <a:defRPr sz="4400">
          <a:solidFill>
            <a:schemeClr val="tx1"/>
          </a:solidFill>
          <a:latin typeface="+mn-lt"/>
          <a:ea typeface="+mn-ea"/>
          <a:cs typeface="+mn-cs"/>
          <a:sym typeface="Lucida Grande" charset="0"/>
        </a:defRPr>
      </a:lvl1pPr>
      <a:lvl2pPr marL="704850" indent="-285750" algn="l" rtl="0" eaLnBrk="0" fontAlgn="base" hangingPunct="0">
        <a:spcBef>
          <a:spcPts val="1000"/>
        </a:spcBef>
        <a:spcAft>
          <a:spcPct val="0"/>
        </a:spcAft>
        <a:buClr>
          <a:srgbClr val="000000"/>
        </a:buClr>
        <a:buSzPct val="100000"/>
        <a:buFont typeface="Arial" panose="020B0604020202020204" pitchFamily="34" charset="0"/>
        <a:buChar char="–"/>
        <a:defRPr sz="3800">
          <a:solidFill>
            <a:schemeClr val="tx1"/>
          </a:solidFill>
          <a:latin typeface="+mn-lt"/>
          <a:ea typeface="+mn-ea"/>
          <a:cs typeface="+mn-cs"/>
          <a:sym typeface="Lucida Grande" charset="0"/>
        </a:defRPr>
      </a:lvl2pPr>
      <a:lvl3pPr marL="1104900" indent="-228600" algn="l" rtl="0" eaLnBrk="0" fontAlgn="base" hangingPunct="0">
        <a:spcBef>
          <a:spcPts val="800"/>
        </a:spcBef>
        <a:spcAft>
          <a:spcPct val="0"/>
        </a:spcAft>
        <a:buClr>
          <a:srgbClr val="000000"/>
        </a:buClr>
        <a:buSzPct val="100000"/>
        <a:buFont typeface="Arial" panose="020B0604020202020204" pitchFamily="34" charset="0"/>
        <a:buChar char="•"/>
        <a:defRPr sz="3400">
          <a:solidFill>
            <a:schemeClr val="tx1"/>
          </a:solidFill>
          <a:latin typeface="+mn-lt"/>
          <a:ea typeface="+mn-ea"/>
          <a:cs typeface="+mn-cs"/>
          <a:sym typeface="Lucida Grande" charset="0"/>
        </a:defRPr>
      </a:lvl3pPr>
      <a:lvl4pPr marL="15621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4pPr>
      <a:lvl5pPr marL="20193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5pPr>
      <a:lvl6pPr marL="24765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6pPr>
      <a:lvl7pPr marL="29337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7pPr>
      <a:lvl8pPr marL="33909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8pPr>
      <a:lvl9pPr marL="38481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3906" name="Rectangle 1"/>
          <p:cNvSpPr>
            <a:spLocks noGrp="1" noChangeArrowheads="1"/>
          </p:cNvSpPr>
          <p:nvPr>
            <p:ph type="title"/>
          </p:nvPr>
        </p:nvSpPr>
        <p:spPr bwMode="auto">
          <a:xfrm>
            <a:off x="647700" y="390525"/>
            <a:ext cx="11709400"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ctr" anchorCtr="0" compatLnSpc="1">
            <a:prstTxWarp prst="textNoShape">
              <a:avLst/>
            </a:prstTxWarp>
          </a:bodyPr>
          <a:lstStyle/>
          <a:p>
            <a:pPr lvl="0"/>
            <a:r>
              <a:rPr lang="en-US" altLang="en-US">
                <a:sym typeface="Lucida Grande" charset="0"/>
              </a:rPr>
              <a:t>Click to edit Master title style</a:t>
            </a:r>
          </a:p>
        </p:txBody>
      </p:sp>
      <p:sp>
        <p:nvSpPr>
          <p:cNvPr id="123907" name="Rectangle 2"/>
          <p:cNvSpPr>
            <a:spLocks noGrp="1" noChangeArrowheads="1"/>
          </p:cNvSpPr>
          <p:nvPr>
            <p:ph type="body" idx="1"/>
          </p:nvPr>
        </p:nvSpPr>
        <p:spPr bwMode="auto">
          <a:xfrm>
            <a:off x="647700" y="2273300"/>
            <a:ext cx="11709400" cy="643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t" anchorCtr="0" compatLnSpc="1">
            <a:prstTxWarp prst="textNoShape">
              <a:avLst/>
            </a:prstTxWarp>
          </a:bodyPr>
          <a:lstStyle/>
          <a:p>
            <a:pPr lvl="0"/>
            <a:r>
              <a:rPr lang="en-US" altLang="en-US">
                <a:sym typeface="Lucida Grande" charset="0"/>
              </a:rPr>
              <a:t>Click to edit Master text styles</a:t>
            </a:r>
          </a:p>
          <a:p>
            <a:pPr lvl="1"/>
            <a:r>
              <a:rPr lang="en-US" altLang="en-US">
                <a:sym typeface="Lucida Grande" charset="0"/>
              </a:rPr>
              <a:t>Second level</a:t>
            </a:r>
          </a:p>
          <a:p>
            <a:pPr lvl="2"/>
            <a:r>
              <a:rPr lang="en-US" altLang="en-US">
                <a:sym typeface="Lucida Grande" charset="0"/>
              </a:rPr>
              <a:t>Third level</a:t>
            </a:r>
          </a:p>
          <a:p>
            <a:pPr lvl="3"/>
            <a:r>
              <a:rPr lang="en-US" altLang="en-US">
                <a:sym typeface="Lucida Grande" charset="0"/>
              </a:rPr>
              <a:t>Fourth level</a:t>
            </a:r>
          </a:p>
          <a:p>
            <a:pPr lvl="4"/>
            <a:r>
              <a:rPr lang="en-US" altLang="en-US">
                <a:sym typeface="Lucida Grande" charset="0"/>
              </a:rPr>
              <a:t>Fifth level</a:t>
            </a:r>
          </a:p>
        </p:txBody>
      </p:sp>
      <p:sp>
        <p:nvSpPr>
          <p:cNvPr id="13315" name="Text Box 3"/>
          <p:cNvSpPr txBox="1">
            <a:spLocks noGrp="1" noChangeArrowheads="1"/>
          </p:cNvSpPr>
          <p:nvPr>
            <p:ph type="sldNum" sz="quarter" idx="4"/>
          </p:nvPr>
        </p:nvSpPr>
        <p:spPr bwMode="auto">
          <a:xfrm>
            <a:off x="12007850" y="9255125"/>
            <a:ext cx="346075" cy="304800"/>
          </a:xfrm>
          <a:prstGeom prst="rect">
            <a:avLst/>
          </a:prstGeom>
          <a:noFill/>
          <a:ln>
            <a:noFill/>
          </a:ln>
          <a:effectLst/>
          <a:extLst/>
        </p:spPr>
        <p:txBody>
          <a:bodyPr vert="horz" wrap="none" lIns="91440" tIns="45720" rIns="91440" bIns="45720" numCol="1" anchor="ctr" anchorCtr="0" compatLnSpc="1">
            <a:prstTxWarp prst="textNoShape">
              <a:avLst/>
            </a:prstTxWarp>
          </a:bodyPr>
          <a:lstStyle>
            <a:lvl1pPr algn="r" eaLnBrk="1" hangingPunct="1">
              <a:defRPr sz="1600">
                <a:solidFill>
                  <a:srgbClr val="878787"/>
                </a:solidFill>
                <a:latin typeface="Lucida Grande" charset="0"/>
                <a:ea typeface="MS PGothic" panose="020B0600070205080204" pitchFamily="34" charset="-128"/>
                <a:sym typeface="Lucida Grande" charset="0"/>
              </a:defRPr>
            </a:lvl1pPr>
          </a:lstStyle>
          <a:p>
            <a:fld id="{88C4B68A-D687-45B4-89C7-BE8B937E42D7}" type="slidenum">
              <a:rPr lang="en-US" altLang="en-US"/>
              <a:pPr/>
              <a:t>‹#›</a:t>
            </a:fld>
            <a:endParaRPr lang="en-US" altLang="en-US"/>
          </a:p>
        </p:txBody>
      </p:sp>
      <p:pic>
        <p:nvPicPr>
          <p:cNvPr id="123909"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Tree>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transition xmlns:p14="http://schemas.microsoft.com/office/powerpoint/2010/main"/>
  <p:hf hdr="0" ftr="0" dt="0"/>
  <p:txStyles>
    <p:titleStyle>
      <a:lvl1pPr algn="ctr" rtl="0" eaLnBrk="0" fontAlgn="base" hangingPunct="0">
        <a:spcBef>
          <a:spcPct val="0"/>
        </a:spcBef>
        <a:spcAft>
          <a:spcPct val="0"/>
        </a:spcAft>
        <a:defRPr sz="6200">
          <a:solidFill>
            <a:srgbClr val="31A7A5"/>
          </a:solidFill>
          <a:latin typeface="+mj-lt"/>
          <a:ea typeface="+mj-ea"/>
          <a:cs typeface="+mj-cs"/>
          <a:sym typeface="Lucida Grande" charset="0"/>
        </a:defRPr>
      </a:lvl1pPr>
      <a:lvl2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2pPr>
      <a:lvl3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3pPr>
      <a:lvl4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4pPr>
      <a:lvl5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5pPr>
      <a:lvl6pPr marL="4572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6pPr>
      <a:lvl7pPr marL="9144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7pPr>
      <a:lvl8pPr marL="13716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8pPr>
      <a:lvl9pPr marL="18288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9pPr>
    </p:titleStyle>
    <p:bodyStyle>
      <a:lvl1pPr marL="342900" indent="-342900" algn="l" rtl="0" eaLnBrk="0" fontAlgn="base" hangingPunct="0">
        <a:spcBef>
          <a:spcPts val="1100"/>
        </a:spcBef>
        <a:spcAft>
          <a:spcPct val="0"/>
        </a:spcAft>
        <a:buClr>
          <a:srgbClr val="000000"/>
        </a:buClr>
        <a:buSzPct val="100000"/>
        <a:buFont typeface="Arial" panose="020B0604020202020204" pitchFamily="34" charset="0"/>
        <a:buChar char="•"/>
        <a:defRPr sz="4400">
          <a:solidFill>
            <a:schemeClr val="tx1"/>
          </a:solidFill>
          <a:latin typeface="+mn-lt"/>
          <a:ea typeface="+mn-ea"/>
          <a:cs typeface="+mn-cs"/>
          <a:sym typeface="Lucida Grande" charset="0"/>
        </a:defRPr>
      </a:lvl1pPr>
      <a:lvl2pPr marL="704850" indent="-285750" algn="l" rtl="0" eaLnBrk="0" fontAlgn="base" hangingPunct="0">
        <a:spcBef>
          <a:spcPts val="1000"/>
        </a:spcBef>
        <a:spcAft>
          <a:spcPct val="0"/>
        </a:spcAft>
        <a:buClr>
          <a:srgbClr val="000000"/>
        </a:buClr>
        <a:buSzPct val="100000"/>
        <a:buFont typeface="Arial" panose="020B0604020202020204" pitchFamily="34" charset="0"/>
        <a:buChar char="–"/>
        <a:defRPr sz="3800">
          <a:solidFill>
            <a:schemeClr val="tx1"/>
          </a:solidFill>
          <a:latin typeface="+mn-lt"/>
          <a:ea typeface="+mn-ea"/>
          <a:cs typeface="+mn-cs"/>
          <a:sym typeface="Lucida Grande" charset="0"/>
        </a:defRPr>
      </a:lvl2pPr>
      <a:lvl3pPr marL="1104900" indent="-228600" algn="l" rtl="0" eaLnBrk="0" fontAlgn="base" hangingPunct="0">
        <a:spcBef>
          <a:spcPts val="800"/>
        </a:spcBef>
        <a:spcAft>
          <a:spcPct val="0"/>
        </a:spcAft>
        <a:buClr>
          <a:srgbClr val="000000"/>
        </a:buClr>
        <a:buSzPct val="100000"/>
        <a:buFont typeface="Arial" panose="020B0604020202020204" pitchFamily="34" charset="0"/>
        <a:buChar char="•"/>
        <a:defRPr sz="3400">
          <a:solidFill>
            <a:schemeClr val="tx1"/>
          </a:solidFill>
          <a:latin typeface="+mn-lt"/>
          <a:ea typeface="+mn-ea"/>
          <a:cs typeface="+mn-cs"/>
          <a:sym typeface="Lucida Grande" charset="0"/>
        </a:defRPr>
      </a:lvl3pPr>
      <a:lvl4pPr marL="15621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4pPr>
      <a:lvl5pPr marL="20193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5pPr>
      <a:lvl6pPr marL="24765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6pPr>
      <a:lvl7pPr marL="29337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7pPr>
      <a:lvl8pPr marL="33909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8pPr>
      <a:lvl9pPr marL="38481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6194" name="Rectangle 1"/>
          <p:cNvSpPr>
            <a:spLocks noGrp="1" noChangeArrowheads="1"/>
          </p:cNvSpPr>
          <p:nvPr>
            <p:ph type="title"/>
          </p:nvPr>
        </p:nvSpPr>
        <p:spPr bwMode="auto">
          <a:xfrm>
            <a:off x="647700" y="390525"/>
            <a:ext cx="11709400"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ctr" anchorCtr="0" compatLnSpc="1">
            <a:prstTxWarp prst="textNoShape">
              <a:avLst/>
            </a:prstTxWarp>
          </a:bodyPr>
          <a:lstStyle/>
          <a:p>
            <a:pPr lvl="0"/>
            <a:r>
              <a:rPr lang="en-US" altLang="en-US">
                <a:sym typeface="Lucida Grande" charset="0"/>
              </a:rPr>
              <a:t>Click to edit Master title style</a:t>
            </a:r>
          </a:p>
        </p:txBody>
      </p:sp>
      <p:sp>
        <p:nvSpPr>
          <p:cNvPr id="136195" name="Rectangle 2"/>
          <p:cNvSpPr>
            <a:spLocks noGrp="1" noChangeArrowheads="1"/>
          </p:cNvSpPr>
          <p:nvPr>
            <p:ph type="body" idx="1"/>
          </p:nvPr>
        </p:nvSpPr>
        <p:spPr bwMode="auto">
          <a:xfrm>
            <a:off x="647700" y="2273300"/>
            <a:ext cx="11709400" cy="643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t" anchorCtr="0" compatLnSpc="1">
            <a:prstTxWarp prst="textNoShape">
              <a:avLst/>
            </a:prstTxWarp>
          </a:bodyPr>
          <a:lstStyle/>
          <a:p>
            <a:pPr lvl="0"/>
            <a:r>
              <a:rPr lang="en-US" altLang="en-US">
                <a:sym typeface="Lucida Grande" charset="0"/>
              </a:rPr>
              <a:t>Click to edit Master text styles</a:t>
            </a:r>
          </a:p>
          <a:p>
            <a:pPr lvl="1"/>
            <a:r>
              <a:rPr lang="en-US" altLang="en-US">
                <a:sym typeface="Lucida Grande" charset="0"/>
              </a:rPr>
              <a:t>Second level</a:t>
            </a:r>
          </a:p>
          <a:p>
            <a:pPr lvl="2"/>
            <a:r>
              <a:rPr lang="en-US" altLang="en-US">
                <a:sym typeface="Lucida Grande" charset="0"/>
              </a:rPr>
              <a:t>Third level</a:t>
            </a:r>
          </a:p>
          <a:p>
            <a:pPr lvl="3"/>
            <a:r>
              <a:rPr lang="en-US" altLang="en-US">
                <a:sym typeface="Lucida Grande" charset="0"/>
              </a:rPr>
              <a:t>Fourth level</a:t>
            </a:r>
          </a:p>
          <a:p>
            <a:pPr lvl="4"/>
            <a:r>
              <a:rPr lang="en-US" altLang="en-US">
                <a:sym typeface="Lucida Grande" charset="0"/>
              </a:rPr>
              <a:t>Fifth level</a:t>
            </a:r>
          </a:p>
        </p:txBody>
      </p:sp>
      <p:sp>
        <p:nvSpPr>
          <p:cNvPr id="14339" name="Text Box 3"/>
          <p:cNvSpPr txBox="1">
            <a:spLocks noGrp="1" noChangeArrowheads="1"/>
          </p:cNvSpPr>
          <p:nvPr>
            <p:ph type="sldNum" sz="quarter" idx="4"/>
          </p:nvPr>
        </p:nvSpPr>
        <p:spPr bwMode="auto">
          <a:xfrm>
            <a:off x="12007850" y="9255125"/>
            <a:ext cx="346075" cy="304800"/>
          </a:xfrm>
          <a:prstGeom prst="rect">
            <a:avLst/>
          </a:prstGeom>
          <a:noFill/>
          <a:ln>
            <a:noFill/>
          </a:ln>
          <a:effectLst/>
          <a:extLst/>
        </p:spPr>
        <p:txBody>
          <a:bodyPr vert="horz" wrap="none" lIns="91440" tIns="45720" rIns="91440" bIns="45720" numCol="1" anchor="ctr" anchorCtr="0" compatLnSpc="1">
            <a:prstTxWarp prst="textNoShape">
              <a:avLst/>
            </a:prstTxWarp>
          </a:bodyPr>
          <a:lstStyle>
            <a:lvl1pPr algn="r" eaLnBrk="1" hangingPunct="1">
              <a:defRPr sz="1600">
                <a:solidFill>
                  <a:srgbClr val="878787"/>
                </a:solidFill>
                <a:latin typeface="Lucida Grande" charset="0"/>
                <a:ea typeface="MS PGothic" panose="020B0600070205080204" pitchFamily="34" charset="-128"/>
                <a:sym typeface="Lucida Grande" charset="0"/>
              </a:defRPr>
            </a:lvl1pPr>
          </a:lstStyle>
          <a:p>
            <a:fld id="{1784C4E0-439F-4BCF-A519-B431A097CD19}" type="slidenum">
              <a:rPr lang="en-US" altLang="en-US"/>
              <a:pPr/>
              <a:t>‹#›</a:t>
            </a:fld>
            <a:endParaRPr lang="en-US" altLang="en-US"/>
          </a:p>
        </p:txBody>
      </p:sp>
      <p:pic>
        <p:nvPicPr>
          <p:cNvPr id="136197"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ransition xmlns:p14="http://schemas.microsoft.com/office/powerpoint/2010/main"/>
  <p:hf hdr="0" ftr="0" dt="0"/>
  <p:txStyles>
    <p:titleStyle>
      <a:lvl1pPr algn="ctr" rtl="0" eaLnBrk="0" fontAlgn="base" hangingPunct="0">
        <a:spcBef>
          <a:spcPct val="0"/>
        </a:spcBef>
        <a:spcAft>
          <a:spcPct val="0"/>
        </a:spcAft>
        <a:defRPr sz="6200">
          <a:solidFill>
            <a:srgbClr val="31A7A5"/>
          </a:solidFill>
          <a:latin typeface="+mj-lt"/>
          <a:ea typeface="+mj-ea"/>
          <a:cs typeface="+mj-cs"/>
          <a:sym typeface="Lucida Grande" charset="0"/>
        </a:defRPr>
      </a:lvl1pPr>
      <a:lvl2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2pPr>
      <a:lvl3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3pPr>
      <a:lvl4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4pPr>
      <a:lvl5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5pPr>
      <a:lvl6pPr marL="4572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6pPr>
      <a:lvl7pPr marL="9144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7pPr>
      <a:lvl8pPr marL="13716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8pPr>
      <a:lvl9pPr marL="18288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9pPr>
    </p:titleStyle>
    <p:bodyStyle>
      <a:lvl1pPr marL="342900" indent="-342900" algn="l" rtl="0" eaLnBrk="0" fontAlgn="base" hangingPunct="0">
        <a:spcBef>
          <a:spcPts val="1100"/>
        </a:spcBef>
        <a:spcAft>
          <a:spcPct val="0"/>
        </a:spcAft>
        <a:buClr>
          <a:srgbClr val="000000"/>
        </a:buClr>
        <a:buSzPct val="100000"/>
        <a:buFont typeface="Arial" panose="020B0604020202020204" pitchFamily="34" charset="0"/>
        <a:buChar char="•"/>
        <a:defRPr sz="4400">
          <a:solidFill>
            <a:schemeClr val="tx1"/>
          </a:solidFill>
          <a:latin typeface="+mn-lt"/>
          <a:ea typeface="+mn-ea"/>
          <a:cs typeface="+mn-cs"/>
          <a:sym typeface="Lucida Grande" charset="0"/>
        </a:defRPr>
      </a:lvl1pPr>
      <a:lvl2pPr marL="704850" indent="-285750" algn="l" rtl="0" eaLnBrk="0" fontAlgn="base" hangingPunct="0">
        <a:spcBef>
          <a:spcPts val="1000"/>
        </a:spcBef>
        <a:spcAft>
          <a:spcPct val="0"/>
        </a:spcAft>
        <a:buClr>
          <a:srgbClr val="000000"/>
        </a:buClr>
        <a:buSzPct val="100000"/>
        <a:buFont typeface="Arial" panose="020B0604020202020204" pitchFamily="34" charset="0"/>
        <a:buChar char="–"/>
        <a:defRPr sz="3800">
          <a:solidFill>
            <a:schemeClr val="tx1"/>
          </a:solidFill>
          <a:latin typeface="+mn-lt"/>
          <a:ea typeface="+mn-ea"/>
          <a:cs typeface="+mn-cs"/>
          <a:sym typeface="Lucida Grande" charset="0"/>
        </a:defRPr>
      </a:lvl2pPr>
      <a:lvl3pPr marL="1104900" indent="-228600" algn="l" rtl="0" eaLnBrk="0" fontAlgn="base" hangingPunct="0">
        <a:spcBef>
          <a:spcPts val="800"/>
        </a:spcBef>
        <a:spcAft>
          <a:spcPct val="0"/>
        </a:spcAft>
        <a:buClr>
          <a:srgbClr val="000000"/>
        </a:buClr>
        <a:buSzPct val="100000"/>
        <a:buFont typeface="Arial" panose="020B0604020202020204" pitchFamily="34" charset="0"/>
        <a:buChar char="•"/>
        <a:defRPr sz="3400">
          <a:solidFill>
            <a:schemeClr val="tx1"/>
          </a:solidFill>
          <a:latin typeface="+mn-lt"/>
          <a:ea typeface="+mn-ea"/>
          <a:cs typeface="+mn-cs"/>
          <a:sym typeface="Lucida Grande" charset="0"/>
        </a:defRPr>
      </a:lvl3pPr>
      <a:lvl4pPr marL="15621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4pPr>
      <a:lvl5pPr marL="20193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5pPr>
      <a:lvl6pPr marL="24765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6pPr>
      <a:lvl7pPr marL="29337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7pPr>
      <a:lvl8pPr marL="33909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8pPr>
      <a:lvl9pPr marL="38481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48482" name="Rectangle 1"/>
          <p:cNvSpPr>
            <a:spLocks noGrp="1" noChangeArrowheads="1"/>
          </p:cNvSpPr>
          <p:nvPr>
            <p:ph type="title"/>
          </p:nvPr>
        </p:nvSpPr>
        <p:spPr bwMode="auto">
          <a:xfrm>
            <a:off x="647700" y="390525"/>
            <a:ext cx="11709400"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ctr" anchorCtr="0" compatLnSpc="1">
            <a:prstTxWarp prst="textNoShape">
              <a:avLst/>
            </a:prstTxWarp>
          </a:bodyPr>
          <a:lstStyle/>
          <a:p>
            <a:pPr lvl="0"/>
            <a:r>
              <a:rPr lang="en-US" altLang="en-US">
                <a:sym typeface="Lucida Grande" charset="0"/>
              </a:rPr>
              <a:t>Click to edit Master title style</a:t>
            </a:r>
          </a:p>
        </p:txBody>
      </p:sp>
      <p:sp>
        <p:nvSpPr>
          <p:cNvPr id="148483" name="Rectangle 2"/>
          <p:cNvSpPr>
            <a:spLocks noGrp="1" noChangeArrowheads="1"/>
          </p:cNvSpPr>
          <p:nvPr>
            <p:ph type="body" idx="1"/>
          </p:nvPr>
        </p:nvSpPr>
        <p:spPr bwMode="auto">
          <a:xfrm>
            <a:off x="647700" y="2273300"/>
            <a:ext cx="11709400" cy="643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t" anchorCtr="0" compatLnSpc="1">
            <a:prstTxWarp prst="textNoShape">
              <a:avLst/>
            </a:prstTxWarp>
          </a:bodyPr>
          <a:lstStyle/>
          <a:p>
            <a:pPr lvl="0"/>
            <a:r>
              <a:rPr lang="en-US" altLang="en-US">
                <a:sym typeface="Lucida Grande" charset="0"/>
              </a:rPr>
              <a:t>Click to edit Master text styles</a:t>
            </a:r>
          </a:p>
          <a:p>
            <a:pPr lvl="1"/>
            <a:r>
              <a:rPr lang="en-US" altLang="en-US">
                <a:sym typeface="Lucida Grande" charset="0"/>
              </a:rPr>
              <a:t>Second level</a:t>
            </a:r>
          </a:p>
          <a:p>
            <a:pPr lvl="2"/>
            <a:r>
              <a:rPr lang="en-US" altLang="en-US">
                <a:sym typeface="Lucida Grande" charset="0"/>
              </a:rPr>
              <a:t>Third level</a:t>
            </a:r>
          </a:p>
          <a:p>
            <a:pPr lvl="3"/>
            <a:r>
              <a:rPr lang="en-US" altLang="en-US">
                <a:sym typeface="Lucida Grande" charset="0"/>
              </a:rPr>
              <a:t>Fourth level</a:t>
            </a:r>
          </a:p>
          <a:p>
            <a:pPr lvl="4"/>
            <a:r>
              <a:rPr lang="en-US" altLang="en-US">
                <a:sym typeface="Lucida Grande" charset="0"/>
              </a:rPr>
              <a:t>Fifth level</a:t>
            </a:r>
          </a:p>
        </p:txBody>
      </p:sp>
      <p:sp>
        <p:nvSpPr>
          <p:cNvPr id="15363" name="Text Box 3"/>
          <p:cNvSpPr txBox="1">
            <a:spLocks noGrp="1" noChangeArrowheads="1"/>
          </p:cNvSpPr>
          <p:nvPr>
            <p:ph type="sldNum" sz="quarter" idx="4"/>
          </p:nvPr>
        </p:nvSpPr>
        <p:spPr bwMode="auto">
          <a:xfrm>
            <a:off x="12007850" y="9255125"/>
            <a:ext cx="346075" cy="304800"/>
          </a:xfrm>
          <a:prstGeom prst="rect">
            <a:avLst/>
          </a:prstGeom>
          <a:noFill/>
          <a:ln>
            <a:noFill/>
          </a:ln>
          <a:effectLst/>
          <a:extLst/>
        </p:spPr>
        <p:txBody>
          <a:bodyPr vert="horz" wrap="none" lIns="91440" tIns="45720" rIns="91440" bIns="45720" numCol="1" anchor="ctr" anchorCtr="0" compatLnSpc="1">
            <a:prstTxWarp prst="textNoShape">
              <a:avLst/>
            </a:prstTxWarp>
          </a:bodyPr>
          <a:lstStyle>
            <a:lvl1pPr algn="r" eaLnBrk="1" hangingPunct="1">
              <a:defRPr sz="1600">
                <a:solidFill>
                  <a:srgbClr val="878787"/>
                </a:solidFill>
                <a:latin typeface="Lucida Grande" charset="0"/>
                <a:ea typeface="MS PGothic" panose="020B0600070205080204" pitchFamily="34" charset="-128"/>
                <a:sym typeface="Lucida Grande" charset="0"/>
              </a:defRPr>
            </a:lvl1pPr>
          </a:lstStyle>
          <a:p>
            <a:fld id="{67027762-1C26-4052-BC80-F93B9BAE949C}" type="slidenum">
              <a:rPr lang="en-US" altLang="en-US"/>
              <a:pPr/>
              <a:t>‹#›</a:t>
            </a:fld>
            <a:endParaRPr lang="en-US" altLang="en-US"/>
          </a:p>
        </p:txBody>
      </p:sp>
      <p:pic>
        <p:nvPicPr>
          <p:cNvPr id="148485"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Tree>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Lst>
  <p:transition xmlns:p14="http://schemas.microsoft.com/office/powerpoint/2010/main"/>
  <p:hf hdr="0" ftr="0" dt="0"/>
  <p:txStyles>
    <p:titleStyle>
      <a:lvl1pPr algn="ctr" rtl="0" eaLnBrk="0" fontAlgn="base" hangingPunct="0">
        <a:spcBef>
          <a:spcPct val="0"/>
        </a:spcBef>
        <a:spcAft>
          <a:spcPct val="0"/>
        </a:spcAft>
        <a:defRPr sz="6200">
          <a:solidFill>
            <a:srgbClr val="31A7A5"/>
          </a:solidFill>
          <a:latin typeface="+mj-lt"/>
          <a:ea typeface="+mj-ea"/>
          <a:cs typeface="+mj-cs"/>
          <a:sym typeface="Lucida Grande" charset="0"/>
        </a:defRPr>
      </a:lvl1pPr>
      <a:lvl2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2pPr>
      <a:lvl3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3pPr>
      <a:lvl4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4pPr>
      <a:lvl5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5pPr>
      <a:lvl6pPr marL="4572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6pPr>
      <a:lvl7pPr marL="9144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7pPr>
      <a:lvl8pPr marL="13716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8pPr>
      <a:lvl9pPr marL="18288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9pPr>
    </p:titleStyle>
    <p:bodyStyle>
      <a:lvl1pPr marL="342900" indent="-342900" algn="l" rtl="0" eaLnBrk="0" fontAlgn="base" hangingPunct="0">
        <a:spcBef>
          <a:spcPts val="1100"/>
        </a:spcBef>
        <a:spcAft>
          <a:spcPct val="0"/>
        </a:spcAft>
        <a:buClr>
          <a:srgbClr val="000000"/>
        </a:buClr>
        <a:buSzPct val="100000"/>
        <a:buFont typeface="Arial" panose="020B0604020202020204" pitchFamily="34" charset="0"/>
        <a:buChar char="•"/>
        <a:defRPr sz="4400">
          <a:solidFill>
            <a:schemeClr val="tx1"/>
          </a:solidFill>
          <a:latin typeface="+mn-lt"/>
          <a:ea typeface="+mn-ea"/>
          <a:cs typeface="+mn-cs"/>
          <a:sym typeface="Lucida Grande" charset="0"/>
        </a:defRPr>
      </a:lvl1pPr>
      <a:lvl2pPr marL="704850" indent="-285750" algn="l" rtl="0" eaLnBrk="0" fontAlgn="base" hangingPunct="0">
        <a:spcBef>
          <a:spcPts val="1000"/>
        </a:spcBef>
        <a:spcAft>
          <a:spcPct val="0"/>
        </a:spcAft>
        <a:buClr>
          <a:srgbClr val="000000"/>
        </a:buClr>
        <a:buSzPct val="100000"/>
        <a:buFont typeface="Arial" panose="020B0604020202020204" pitchFamily="34" charset="0"/>
        <a:buChar char="–"/>
        <a:defRPr sz="3800">
          <a:solidFill>
            <a:schemeClr val="tx1"/>
          </a:solidFill>
          <a:latin typeface="+mn-lt"/>
          <a:ea typeface="+mn-ea"/>
          <a:cs typeface="+mn-cs"/>
          <a:sym typeface="Lucida Grande" charset="0"/>
        </a:defRPr>
      </a:lvl2pPr>
      <a:lvl3pPr marL="1104900" indent="-228600" algn="l" rtl="0" eaLnBrk="0" fontAlgn="base" hangingPunct="0">
        <a:spcBef>
          <a:spcPts val="800"/>
        </a:spcBef>
        <a:spcAft>
          <a:spcPct val="0"/>
        </a:spcAft>
        <a:buClr>
          <a:srgbClr val="000000"/>
        </a:buClr>
        <a:buSzPct val="100000"/>
        <a:buFont typeface="Arial" panose="020B0604020202020204" pitchFamily="34" charset="0"/>
        <a:buChar char="•"/>
        <a:defRPr sz="3400">
          <a:solidFill>
            <a:schemeClr val="tx1"/>
          </a:solidFill>
          <a:latin typeface="+mn-lt"/>
          <a:ea typeface="+mn-ea"/>
          <a:cs typeface="+mn-cs"/>
          <a:sym typeface="Lucida Grande" charset="0"/>
        </a:defRPr>
      </a:lvl3pPr>
      <a:lvl4pPr marL="15621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4pPr>
      <a:lvl5pPr marL="20193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5pPr>
      <a:lvl6pPr marL="24765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6pPr>
      <a:lvl7pPr marL="29337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7pPr>
      <a:lvl8pPr marL="33909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8pPr>
      <a:lvl9pPr marL="38481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60770" name="Rectangle 1"/>
          <p:cNvSpPr>
            <a:spLocks noGrp="1" noChangeArrowheads="1"/>
          </p:cNvSpPr>
          <p:nvPr>
            <p:ph type="title"/>
          </p:nvPr>
        </p:nvSpPr>
        <p:spPr bwMode="auto">
          <a:xfrm>
            <a:off x="647700" y="390525"/>
            <a:ext cx="11709400"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ctr" anchorCtr="0" compatLnSpc="1">
            <a:prstTxWarp prst="textNoShape">
              <a:avLst/>
            </a:prstTxWarp>
          </a:bodyPr>
          <a:lstStyle/>
          <a:p>
            <a:pPr lvl="0"/>
            <a:r>
              <a:rPr lang="en-US" altLang="en-US">
                <a:sym typeface="Lucida Grande" charset="0"/>
              </a:rPr>
              <a:t>Click to edit Master title style</a:t>
            </a:r>
          </a:p>
        </p:txBody>
      </p:sp>
      <p:sp>
        <p:nvSpPr>
          <p:cNvPr id="160771" name="Rectangle 2"/>
          <p:cNvSpPr>
            <a:spLocks noGrp="1" noChangeArrowheads="1"/>
          </p:cNvSpPr>
          <p:nvPr>
            <p:ph type="body" idx="1"/>
          </p:nvPr>
        </p:nvSpPr>
        <p:spPr bwMode="auto">
          <a:xfrm>
            <a:off x="647700" y="2273300"/>
            <a:ext cx="11709400" cy="643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t" anchorCtr="0" compatLnSpc="1">
            <a:prstTxWarp prst="textNoShape">
              <a:avLst/>
            </a:prstTxWarp>
          </a:bodyPr>
          <a:lstStyle/>
          <a:p>
            <a:pPr lvl="0"/>
            <a:r>
              <a:rPr lang="en-US" altLang="en-US">
                <a:sym typeface="Lucida Grande" charset="0"/>
              </a:rPr>
              <a:t>Click to edit Master text styles</a:t>
            </a:r>
          </a:p>
          <a:p>
            <a:pPr lvl="1"/>
            <a:r>
              <a:rPr lang="en-US" altLang="en-US">
                <a:sym typeface="Lucida Grande" charset="0"/>
              </a:rPr>
              <a:t>Second level</a:t>
            </a:r>
          </a:p>
          <a:p>
            <a:pPr lvl="2"/>
            <a:r>
              <a:rPr lang="en-US" altLang="en-US">
                <a:sym typeface="Lucida Grande" charset="0"/>
              </a:rPr>
              <a:t>Third level</a:t>
            </a:r>
          </a:p>
          <a:p>
            <a:pPr lvl="3"/>
            <a:r>
              <a:rPr lang="en-US" altLang="en-US">
                <a:sym typeface="Lucida Grande" charset="0"/>
              </a:rPr>
              <a:t>Fourth level</a:t>
            </a:r>
          </a:p>
          <a:p>
            <a:pPr lvl="4"/>
            <a:r>
              <a:rPr lang="en-US" altLang="en-US">
                <a:sym typeface="Lucida Grande" charset="0"/>
              </a:rPr>
              <a:t>Fifth level</a:t>
            </a:r>
          </a:p>
        </p:txBody>
      </p:sp>
      <p:sp>
        <p:nvSpPr>
          <p:cNvPr id="16387" name="Text Box 3"/>
          <p:cNvSpPr txBox="1">
            <a:spLocks noGrp="1" noChangeArrowheads="1"/>
          </p:cNvSpPr>
          <p:nvPr>
            <p:ph type="sldNum" sz="quarter" idx="4"/>
          </p:nvPr>
        </p:nvSpPr>
        <p:spPr bwMode="auto">
          <a:xfrm>
            <a:off x="12007850" y="9255125"/>
            <a:ext cx="346075" cy="304800"/>
          </a:xfrm>
          <a:prstGeom prst="rect">
            <a:avLst/>
          </a:prstGeom>
          <a:noFill/>
          <a:ln>
            <a:noFill/>
          </a:ln>
          <a:effectLst/>
          <a:extLst/>
        </p:spPr>
        <p:txBody>
          <a:bodyPr vert="horz" wrap="none" lIns="91440" tIns="45720" rIns="91440" bIns="45720" numCol="1" anchor="ctr" anchorCtr="0" compatLnSpc="1">
            <a:prstTxWarp prst="textNoShape">
              <a:avLst/>
            </a:prstTxWarp>
          </a:bodyPr>
          <a:lstStyle>
            <a:lvl1pPr algn="r" eaLnBrk="1" hangingPunct="1">
              <a:defRPr sz="1600">
                <a:solidFill>
                  <a:srgbClr val="878787"/>
                </a:solidFill>
                <a:latin typeface="Lucida Grande" charset="0"/>
                <a:ea typeface="MS PGothic" panose="020B0600070205080204" pitchFamily="34" charset="-128"/>
                <a:sym typeface="Lucida Grande" charset="0"/>
              </a:defRPr>
            </a:lvl1pPr>
          </a:lstStyle>
          <a:p>
            <a:fld id="{7F2508B1-7A6A-4EB6-A417-BA21A3133291}" type="slidenum">
              <a:rPr lang="en-US" altLang="en-US"/>
              <a:pPr/>
              <a:t>‹#›</a:t>
            </a:fld>
            <a:endParaRPr lang="en-US" altLang="en-US"/>
          </a:p>
        </p:txBody>
      </p:sp>
      <p:pic>
        <p:nvPicPr>
          <p:cNvPr id="160773"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Tree>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Lst>
  <p:transition xmlns:p14="http://schemas.microsoft.com/office/powerpoint/2010/main"/>
  <p:hf hdr="0" ftr="0" dt="0"/>
  <p:txStyles>
    <p:titleStyle>
      <a:lvl1pPr algn="ctr" rtl="0" eaLnBrk="0" fontAlgn="base" hangingPunct="0">
        <a:spcBef>
          <a:spcPct val="0"/>
        </a:spcBef>
        <a:spcAft>
          <a:spcPct val="0"/>
        </a:spcAft>
        <a:defRPr sz="6200">
          <a:solidFill>
            <a:srgbClr val="31A7A5"/>
          </a:solidFill>
          <a:latin typeface="+mj-lt"/>
          <a:ea typeface="+mj-ea"/>
          <a:cs typeface="+mj-cs"/>
          <a:sym typeface="Lucida Grande" charset="0"/>
        </a:defRPr>
      </a:lvl1pPr>
      <a:lvl2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2pPr>
      <a:lvl3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3pPr>
      <a:lvl4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4pPr>
      <a:lvl5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5pPr>
      <a:lvl6pPr marL="4572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6pPr>
      <a:lvl7pPr marL="9144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7pPr>
      <a:lvl8pPr marL="13716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8pPr>
      <a:lvl9pPr marL="18288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9pPr>
    </p:titleStyle>
    <p:bodyStyle>
      <a:lvl1pPr marL="342900" indent="-342900" algn="l" rtl="0" eaLnBrk="0" fontAlgn="base" hangingPunct="0">
        <a:spcBef>
          <a:spcPts val="1100"/>
        </a:spcBef>
        <a:spcAft>
          <a:spcPct val="0"/>
        </a:spcAft>
        <a:buClr>
          <a:srgbClr val="000000"/>
        </a:buClr>
        <a:buSzPct val="100000"/>
        <a:buFont typeface="Arial" panose="020B0604020202020204" pitchFamily="34" charset="0"/>
        <a:buChar char="•"/>
        <a:defRPr sz="4400">
          <a:solidFill>
            <a:schemeClr val="tx1"/>
          </a:solidFill>
          <a:latin typeface="+mn-lt"/>
          <a:ea typeface="+mn-ea"/>
          <a:cs typeface="+mn-cs"/>
          <a:sym typeface="Lucida Grande" charset="0"/>
        </a:defRPr>
      </a:lvl1pPr>
      <a:lvl2pPr marL="704850" indent="-285750" algn="l" rtl="0" eaLnBrk="0" fontAlgn="base" hangingPunct="0">
        <a:spcBef>
          <a:spcPts val="1000"/>
        </a:spcBef>
        <a:spcAft>
          <a:spcPct val="0"/>
        </a:spcAft>
        <a:buClr>
          <a:srgbClr val="000000"/>
        </a:buClr>
        <a:buSzPct val="100000"/>
        <a:buFont typeface="Arial" panose="020B0604020202020204" pitchFamily="34" charset="0"/>
        <a:buChar char="–"/>
        <a:defRPr sz="3800">
          <a:solidFill>
            <a:schemeClr val="tx1"/>
          </a:solidFill>
          <a:latin typeface="+mn-lt"/>
          <a:ea typeface="+mn-ea"/>
          <a:cs typeface="+mn-cs"/>
          <a:sym typeface="Lucida Grande" charset="0"/>
        </a:defRPr>
      </a:lvl2pPr>
      <a:lvl3pPr marL="1104900" indent="-228600" algn="l" rtl="0" eaLnBrk="0" fontAlgn="base" hangingPunct="0">
        <a:spcBef>
          <a:spcPts val="800"/>
        </a:spcBef>
        <a:spcAft>
          <a:spcPct val="0"/>
        </a:spcAft>
        <a:buClr>
          <a:srgbClr val="000000"/>
        </a:buClr>
        <a:buSzPct val="100000"/>
        <a:buFont typeface="Arial" panose="020B0604020202020204" pitchFamily="34" charset="0"/>
        <a:buChar char="•"/>
        <a:defRPr sz="3400">
          <a:solidFill>
            <a:schemeClr val="tx1"/>
          </a:solidFill>
          <a:latin typeface="+mn-lt"/>
          <a:ea typeface="+mn-ea"/>
          <a:cs typeface="+mn-cs"/>
          <a:sym typeface="Lucida Grande" charset="0"/>
        </a:defRPr>
      </a:lvl3pPr>
      <a:lvl4pPr marL="15621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4pPr>
      <a:lvl5pPr marL="20193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5pPr>
      <a:lvl6pPr marL="24765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6pPr>
      <a:lvl7pPr marL="29337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7pPr>
      <a:lvl8pPr marL="33909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8pPr>
      <a:lvl9pPr marL="38481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73058" name="Rectangle 1"/>
          <p:cNvSpPr>
            <a:spLocks noGrp="1" noChangeArrowheads="1"/>
          </p:cNvSpPr>
          <p:nvPr>
            <p:ph type="title"/>
          </p:nvPr>
        </p:nvSpPr>
        <p:spPr bwMode="auto">
          <a:xfrm>
            <a:off x="647700" y="390525"/>
            <a:ext cx="11709400"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ctr" anchorCtr="0" compatLnSpc="1">
            <a:prstTxWarp prst="textNoShape">
              <a:avLst/>
            </a:prstTxWarp>
          </a:bodyPr>
          <a:lstStyle/>
          <a:p>
            <a:pPr lvl="0"/>
            <a:r>
              <a:rPr lang="en-US" altLang="en-US">
                <a:sym typeface="Lucida Grande" charset="0"/>
              </a:rPr>
              <a:t>Click to edit Master title style</a:t>
            </a:r>
          </a:p>
        </p:txBody>
      </p:sp>
      <p:sp>
        <p:nvSpPr>
          <p:cNvPr id="173059" name="Rectangle 2"/>
          <p:cNvSpPr>
            <a:spLocks noGrp="1" noChangeArrowheads="1"/>
          </p:cNvSpPr>
          <p:nvPr>
            <p:ph type="body" idx="1"/>
          </p:nvPr>
        </p:nvSpPr>
        <p:spPr bwMode="auto">
          <a:xfrm>
            <a:off x="647700" y="2273300"/>
            <a:ext cx="11709400" cy="643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t" anchorCtr="0" compatLnSpc="1">
            <a:prstTxWarp prst="textNoShape">
              <a:avLst/>
            </a:prstTxWarp>
          </a:bodyPr>
          <a:lstStyle/>
          <a:p>
            <a:pPr lvl="0"/>
            <a:r>
              <a:rPr lang="en-US" altLang="en-US">
                <a:sym typeface="Lucida Grande" charset="0"/>
              </a:rPr>
              <a:t>Click to edit Master text styles</a:t>
            </a:r>
          </a:p>
          <a:p>
            <a:pPr lvl="1"/>
            <a:r>
              <a:rPr lang="en-US" altLang="en-US">
                <a:sym typeface="Lucida Grande" charset="0"/>
              </a:rPr>
              <a:t>Second level</a:t>
            </a:r>
          </a:p>
          <a:p>
            <a:pPr lvl="2"/>
            <a:r>
              <a:rPr lang="en-US" altLang="en-US">
                <a:sym typeface="Lucida Grande" charset="0"/>
              </a:rPr>
              <a:t>Third level</a:t>
            </a:r>
          </a:p>
          <a:p>
            <a:pPr lvl="3"/>
            <a:r>
              <a:rPr lang="en-US" altLang="en-US">
                <a:sym typeface="Lucida Grande" charset="0"/>
              </a:rPr>
              <a:t>Fourth level</a:t>
            </a:r>
          </a:p>
          <a:p>
            <a:pPr lvl="4"/>
            <a:r>
              <a:rPr lang="en-US" altLang="en-US">
                <a:sym typeface="Lucida Grande" charset="0"/>
              </a:rPr>
              <a:t>Fifth level</a:t>
            </a:r>
          </a:p>
        </p:txBody>
      </p:sp>
      <p:sp>
        <p:nvSpPr>
          <p:cNvPr id="17411" name="Text Box 3"/>
          <p:cNvSpPr txBox="1">
            <a:spLocks noGrp="1" noChangeArrowheads="1"/>
          </p:cNvSpPr>
          <p:nvPr>
            <p:ph type="sldNum" sz="quarter" idx="4"/>
          </p:nvPr>
        </p:nvSpPr>
        <p:spPr bwMode="auto">
          <a:xfrm>
            <a:off x="12007850" y="9255125"/>
            <a:ext cx="346075" cy="304800"/>
          </a:xfrm>
          <a:prstGeom prst="rect">
            <a:avLst/>
          </a:prstGeom>
          <a:noFill/>
          <a:ln>
            <a:noFill/>
          </a:ln>
          <a:effectLst/>
          <a:extLst/>
        </p:spPr>
        <p:txBody>
          <a:bodyPr vert="horz" wrap="none" lIns="91440" tIns="45720" rIns="91440" bIns="45720" numCol="1" anchor="ctr" anchorCtr="0" compatLnSpc="1">
            <a:prstTxWarp prst="textNoShape">
              <a:avLst/>
            </a:prstTxWarp>
          </a:bodyPr>
          <a:lstStyle>
            <a:lvl1pPr algn="r" eaLnBrk="1" hangingPunct="1">
              <a:defRPr sz="1600">
                <a:solidFill>
                  <a:srgbClr val="878787"/>
                </a:solidFill>
                <a:latin typeface="Lucida Grande" charset="0"/>
                <a:ea typeface="MS PGothic" panose="020B0600070205080204" pitchFamily="34" charset="-128"/>
                <a:sym typeface="Lucida Grande" charset="0"/>
              </a:defRPr>
            </a:lvl1pPr>
          </a:lstStyle>
          <a:p>
            <a:fld id="{C9853E6C-41FC-4EC3-9A64-A722CA8DA16D}" type="slidenum">
              <a:rPr lang="en-US" altLang="en-US"/>
              <a:pPr/>
              <a:t>‹#›</a:t>
            </a:fld>
            <a:endParaRPr lang="en-US" altLang="en-US"/>
          </a:p>
        </p:txBody>
      </p:sp>
      <p:pic>
        <p:nvPicPr>
          <p:cNvPr id="173061"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Tree>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Lst>
  <p:transition xmlns:p14="http://schemas.microsoft.com/office/powerpoint/2010/main"/>
  <p:hf hdr="0" ftr="0" dt="0"/>
  <p:txStyles>
    <p:titleStyle>
      <a:lvl1pPr algn="ctr" rtl="0" eaLnBrk="0" fontAlgn="base" hangingPunct="0">
        <a:spcBef>
          <a:spcPct val="0"/>
        </a:spcBef>
        <a:spcAft>
          <a:spcPct val="0"/>
        </a:spcAft>
        <a:defRPr sz="6200">
          <a:solidFill>
            <a:srgbClr val="31A7A5"/>
          </a:solidFill>
          <a:latin typeface="+mj-lt"/>
          <a:ea typeface="+mj-ea"/>
          <a:cs typeface="+mj-cs"/>
          <a:sym typeface="Lucida Grande" charset="0"/>
        </a:defRPr>
      </a:lvl1pPr>
      <a:lvl2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2pPr>
      <a:lvl3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3pPr>
      <a:lvl4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4pPr>
      <a:lvl5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5pPr>
      <a:lvl6pPr marL="4572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6pPr>
      <a:lvl7pPr marL="9144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7pPr>
      <a:lvl8pPr marL="13716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8pPr>
      <a:lvl9pPr marL="18288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9pPr>
    </p:titleStyle>
    <p:bodyStyle>
      <a:lvl1pPr marL="342900" indent="-342900" algn="l" rtl="0" eaLnBrk="0" fontAlgn="base" hangingPunct="0">
        <a:spcBef>
          <a:spcPts val="1100"/>
        </a:spcBef>
        <a:spcAft>
          <a:spcPct val="0"/>
        </a:spcAft>
        <a:buClr>
          <a:srgbClr val="000000"/>
        </a:buClr>
        <a:buSzPct val="100000"/>
        <a:buFont typeface="Arial" panose="020B0604020202020204" pitchFamily="34" charset="0"/>
        <a:buChar char="•"/>
        <a:defRPr sz="4400">
          <a:solidFill>
            <a:schemeClr val="tx1"/>
          </a:solidFill>
          <a:latin typeface="+mn-lt"/>
          <a:ea typeface="+mn-ea"/>
          <a:cs typeface="+mn-cs"/>
          <a:sym typeface="Lucida Grande" charset="0"/>
        </a:defRPr>
      </a:lvl1pPr>
      <a:lvl2pPr marL="704850" indent="-285750" algn="l" rtl="0" eaLnBrk="0" fontAlgn="base" hangingPunct="0">
        <a:spcBef>
          <a:spcPts val="1000"/>
        </a:spcBef>
        <a:spcAft>
          <a:spcPct val="0"/>
        </a:spcAft>
        <a:buClr>
          <a:srgbClr val="000000"/>
        </a:buClr>
        <a:buSzPct val="100000"/>
        <a:buFont typeface="Arial" panose="020B0604020202020204" pitchFamily="34" charset="0"/>
        <a:buChar char="–"/>
        <a:defRPr sz="3800">
          <a:solidFill>
            <a:schemeClr val="tx1"/>
          </a:solidFill>
          <a:latin typeface="+mn-lt"/>
          <a:ea typeface="+mn-ea"/>
          <a:cs typeface="+mn-cs"/>
          <a:sym typeface="Lucida Grande" charset="0"/>
        </a:defRPr>
      </a:lvl2pPr>
      <a:lvl3pPr marL="1104900" indent="-228600" algn="l" rtl="0" eaLnBrk="0" fontAlgn="base" hangingPunct="0">
        <a:spcBef>
          <a:spcPts val="800"/>
        </a:spcBef>
        <a:spcAft>
          <a:spcPct val="0"/>
        </a:spcAft>
        <a:buClr>
          <a:srgbClr val="000000"/>
        </a:buClr>
        <a:buSzPct val="100000"/>
        <a:buFont typeface="Arial" panose="020B0604020202020204" pitchFamily="34" charset="0"/>
        <a:buChar char="•"/>
        <a:defRPr sz="3400">
          <a:solidFill>
            <a:schemeClr val="tx1"/>
          </a:solidFill>
          <a:latin typeface="+mn-lt"/>
          <a:ea typeface="+mn-ea"/>
          <a:cs typeface="+mn-cs"/>
          <a:sym typeface="Lucida Grande" charset="0"/>
        </a:defRPr>
      </a:lvl3pPr>
      <a:lvl4pPr marL="15621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4pPr>
      <a:lvl5pPr marL="20193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5pPr>
      <a:lvl6pPr marL="24765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6pPr>
      <a:lvl7pPr marL="29337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7pPr>
      <a:lvl8pPr marL="33909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8pPr>
      <a:lvl9pPr marL="38481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85346" name="Rectangle 1"/>
          <p:cNvSpPr>
            <a:spLocks noGrp="1" noChangeArrowheads="1"/>
          </p:cNvSpPr>
          <p:nvPr>
            <p:ph type="title"/>
          </p:nvPr>
        </p:nvSpPr>
        <p:spPr bwMode="auto">
          <a:xfrm>
            <a:off x="647700" y="390525"/>
            <a:ext cx="11709400"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ctr" anchorCtr="0" compatLnSpc="1">
            <a:prstTxWarp prst="textNoShape">
              <a:avLst/>
            </a:prstTxWarp>
          </a:bodyPr>
          <a:lstStyle/>
          <a:p>
            <a:pPr lvl="0"/>
            <a:r>
              <a:rPr lang="en-US" altLang="en-US">
                <a:sym typeface="Lucida Grande" charset="0"/>
              </a:rPr>
              <a:t>Click to edit Master title style</a:t>
            </a:r>
          </a:p>
        </p:txBody>
      </p:sp>
      <p:sp>
        <p:nvSpPr>
          <p:cNvPr id="185347" name="Rectangle 2"/>
          <p:cNvSpPr>
            <a:spLocks noGrp="1" noChangeArrowheads="1"/>
          </p:cNvSpPr>
          <p:nvPr>
            <p:ph type="body" idx="1"/>
          </p:nvPr>
        </p:nvSpPr>
        <p:spPr bwMode="auto">
          <a:xfrm>
            <a:off x="647700" y="2273300"/>
            <a:ext cx="11709400" cy="643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t" anchorCtr="0" compatLnSpc="1">
            <a:prstTxWarp prst="textNoShape">
              <a:avLst/>
            </a:prstTxWarp>
          </a:bodyPr>
          <a:lstStyle/>
          <a:p>
            <a:pPr lvl="0"/>
            <a:r>
              <a:rPr lang="en-US" altLang="en-US">
                <a:sym typeface="Lucida Grande" charset="0"/>
              </a:rPr>
              <a:t>Click to edit Master text styles</a:t>
            </a:r>
          </a:p>
          <a:p>
            <a:pPr lvl="1"/>
            <a:r>
              <a:rPr lang="en-US" altLang="en-US">
                <a:sym typeface="Lucida Grande" charset="0"/>
              </a:rPr>
              <a:t>Second level</a:t>
            </a:r>
          </a:p>
          <a:p>
            <a:pPr lvl="2"/>
            <a:r>
              <a:rPr lang="en-US" altLang="en-US">
                <a:sym typeface="Lucida Grande" charset="0"/>
              </a:rPr>
              <a:t>Third level</a:t>
            </a:r>
          </a:p>
          <a:p>
            <a:pPr lvl="3"/>
            <a:r>
              <a:rPr lang="en-US" altLang="en-US">
                <a:sym typeface="Lucida Grande" charset="0"/>
              </a:rPr>
              <a:t>Fourth level</a:t>
            </a:r>
          </a:p>
          <a:p>
            <a:pPr lvl="4"/>
            <a:r>
              <a:rPr lang="en-US" altLang="en-US">
                <a:sym typeface="Lucida Grande" charset="0"/>
              </a:rPr>
              <a:t>Fifth level</a:t>
            </a:r>
          </a:p>
        </p:txBody>
      </p:sp>
      <p:sp>
        <p:nvSpPr>
          <p:cNvPr id="18435" name="Text Box 3"/>
          <p:cNvSpPr txBox="1">
            <a:spLocks noGrp="1" noChangeArrowheads="1"/>
          </p:cNvSpPr>
          <p:nvPr>
            <p:ph type="sldNum" sz="quarter" idx="4"/>
          </p:nvPr>
        </p:nvSpPr>
        <p:spPr bwMode="auto">
          <a:xfrm>
            <a:off x="12007850" y="9255125"/>
            <a:ext cx="346075" cy="304800"/>
          </a:xfrm>
          <a:prstGeom prst="rect">
            <a:avLst/>
          </a:prstGeom>
          <a:noFill/>
          <a:ln>
            <a:noFill/>
          </a:ln>
          <a:effectLst/>
          <a:extLst/>
        </p:spPr>
        <p:txBody>
          <a:bodyPr vert="horz" wrap="none" lIns="91440" tIns="45720" rIns="91440" bIns="45720" numCol="1" anchor="ctr" anchorCtr="0" compatLnSpc="1">
            <a:prstTxWarp prst="textNoShape">
              <a:avLst/>
            </a:prstTxWarp>
          </a:bodyPr>
          <a:lstStyle>
            <a:lvl1pPr algn="r" eaLnBrk="1" hangingPunct="1">
              <a:defRPr sz="1600">
                <a:solidFill>
                  <a:srgbClr val="878787"/>
                </a:solidFill>
                <a:latin typeface="Lucida Grande" charset="0"/>
                <a:ea typeface="MS PGothic" panose="020B0600070205080204" pitchFamily="34" charset="-128"/>
                <a:sym typeface="Lucida Grande" charset="0"/>
              </a:defRPr>
            </a:lvl1pPr>
          </a:lstStyle>
          <a:p>
            <a:fld id="{2F997AD1-4420-45FF-BCC6-ABA28085168C}" type="slidenum">
              <a:rPr lang="en-US" altLang="en-US"/>
              <a:pPr/>
              <a:t>‹#›</a:t>
            </a:fld>
            <a:endParaRPr lang="en-US" altLang="en-US"/>
          </a:p>
        </p:txBody>
      </p:sp>
      <p:pic>
        <p:nvPicPr>
          <p:cNvPr id="185349"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Tree>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Lst>
  <p:transition xmlns:p14="http://schemas.microsoft.com/office/powerpoint/2010/main"/>
  <p:hf hdr="0" ftr="0" dt="0"/>
  <p:txStyles>
    <p:titleStyle>
      <a:lvl1pPr algn="ctr" rtl="0" eaLnBrk="0" fontAlgn="base" hangingPunct="0">
        <a:spcBef>
          <a:spcPct val="0"/>
        </a:spcBef>
        <a:spcAft>
          <a:spcPct val="0"/>
        </a:spcAft>
        <a:defRPr sz="6200">
          <a:solidFill>
            <a:srgbClr val="31A7A5"/>
          </a:solidFill>
          <a:latin typeface="+mj-lt"/>
          <a:ea typeface="+mj-ea"/>
          <a:cs typeface="+mj-cs"/>
          <a:sym typeface="Lucida Grande" charset="0"/>
        </a:defRPr>
      </a:lvl1pPr>
      <a:lvl2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2pPr>
      <a:lvl3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3pPr>
      <a:lvl4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4pPr>
      <a:lvl5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5pPr>
      <a:lvl6pPr marL="4572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6pPr>
      <a:lvl7pPr marL="9144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7pPr>
      <a:lvl8pPr marL="13716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8pPr>
      <a:lvl9pPr marL="18288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9pPr>
    </p:titleStyle>
    <p:bodyStyle>
      <a:lvl1pPr marL="342900" indent="-342900" algn="l" rtl="0" eaLnBrk="0" fontAlgn="base" hangingPunct="0">
        <a:spcBef>
          <a:spcPts val="1100"/>
        </a:spcBef>
        <a:spcAft>
          <a:spcPct val="0"/>
        </a:spcAft>
        <a:buClr>
          <a:srgbClr val="000000"/>
        </a:buClr>
        <a:buSzPct val="100000"/>
        <a:buFont typeface="Arial" panose="020B0604020202020204" pitchFamily="34" charset="0"/>
        <a:buChar char="•"/>
        <a:defRPr sz="4400">
          <a:solidFill>
            <a:schemeClr val="tx1"/>
          </a:solidFill>
          <a:latin typeface="+mn-lt"/>
          <a:ea typeface="+mn-ea"/>
          <a:cs typeface="+mn-cs"/>
          <a:sym typeface="Lucida Grande" charset="0"/>
        </a:defRPr>
      </a:lvl1pPr>
      <a:lvl2pPr marL="704850" indent="-285750" algn="l" rtl="0" eaLnBrk="0" fontAlgn="base" hangingPunct="0">
        <a:spcBef>
          <a:spcPts val="1000"/>
        </a:spcBef>
        <a:spcAft>
          <a:spcPct val="0"/>
        </a:spcAft>
        <a:buClr>
          <a:srgbClr val="000000"/>
        </a:buClr>
        <a:buSzPct val="100000"/>
        <a:buFont typeface="Arial" panose="020B0604020202020204" pitchFamily="34" charset="0"/>
        <a:buChar char="–"/>
        <a:defRPr sz="3800">
          <a:solidFill>
            <a:schemeClr val="tx1"/>
          </a:solidFill>
          <a:latin typeface="+mn-lt"/>
          <a:ea typeface="+mn-ea"/>
          <a:cs typeface="+mn-cs"/>
          <a:sym typeface="Lucida Grande" charset="0"/>
        </a:defRPr>
      </a:lvl2pPr>
      <a:lvl3pPr marL="1104900" indent="-228600" algn="l" rtl="0" eaLnBrk="0" fontAlgn="base" hangingPunct="0">
        <a:spcBef>
          <a:spcPts val="800"/>
        </a:spcBef>
        <a:spcAft>
          <a:spcPct val="0"/>
        </a:spcAft>
        <a:buClr>
          <a:srgbClr val="000000"/>
        </a:buClr>
        <a:buSzPct val="100000"/>
        <a:buFont typeface="Arial" panose="020B0604020202020204" pitchFamily="34" charset="0"/>
        <a:buChar char="•"/>
        <a:defRPr sz="3400">
          <a:solidFill>
            <a:schemeClr val="tx1"/>
          </a:solidFill>
          <a:latin typeface="+mn-lt"/>
          <a:ea typeface="+mn-ea"/>
          <a:cs typeface="+mn-cs"/>
          <a:sym typeface="Lucida Grande" charset="0"/>
        </a:defRPr>
      </a:lvl3pPr>
      <a:lvl4pPr marL="15621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4pPr>
      <a:lvl5pPr marL="20193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5pPr>
      <a:lvl6pPr marL="24765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6pPr>
      <a:lvl7pPr marL="29337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7pPr>
      <a:lvl8pPr marL="33909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8pPr>
      <a:lvl9pPr marL="38481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7634" name="Rectangle 1"/>
          <p:cNvSpPr>
            <a:spLocks noGrp="1" noChangeArrowheads="1"/>
          </p:cNvSpPr>
          <p:nvPr>
            <p:ph type="title"/>
          </p:nvPr>
        </p:nvSpPr>
        <p:spPr bwMode="auto">
          <a:xfrm>
            <a:off x="647700" y="390525"/>
            <a:ext cx="11709400"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ctr" anchorCtr="0" compatLnSpc="1">
            <a:prstTxWarp prst="textNoShape">
              <a:avLst/>
            </a:prstTxWarp>
          </a:bodyPr>
          <a:lstStyle/>
          <a:p>
            <a:pPr lvl="0"/>
            <a:r>
              <a:rPr lang="en-US" altLang="en-US">
                <a:sym typeface="Lucida Grande" charset="0"/>
              </a:rPr>
              <a:t>Click to edit Master title style</a:t>
            </a:r>
          </a:p>
        </p:txBody>
      </p:sp>
      <p:sp>
        <p:nvSpPr>
          <p:cNvPr id="197635" name="Rectangle 2"/>
          <p:cNvSpPr>
            <a:spLocks noGrp="1" noChangeArrowheads="1"/>
          </p:cNvSpPr>
          <p:nvPr>
            <p:ph type="body" idx="1"/>
          </p:nvPr>
        </p:nvSpPr>
        <p:spPr bwMode="auto">
          <a:xfrm>
            <a:off x="647700" y="2273300"/>
            <a:ext cx="11709400" cy="643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t" anchorCtr="0" compatLnSpc="1">
            <a:prstTxWarp prst="textNoShape">
              <a:avLst/>
            </a:prstTxWarp>
          </a:bodyPr>
          <a:lstStyle/>
          <a:p>
            <a:pPr lvl="0"/>
            <a:r>
              <a:rPr lang="en-US" altLang="en-US">
                <a:sym typeface="Lucida Grande" charset="0"/>
              </a:rPr>
              <a:t>Click to edit Master text styles</a:t>
            </a:r>
          </a:p>
          <a:p>
            <a:pPr lvl="1"/>
            <a:r>
              <a:rPr lang="en-US" altLang="en-US">
                <a:sym typeface="Lucida Grande" charset="0"/>
              </a:rPr>
              <a:t>Second level</a:t>
            </a:r>
          </a:p>
          <a:p>
            <a:pPr lvl="2"/>
            <a:r>
              <a:rPr lang="en-US" altLang="en-US">
                <a:sym typeface="Lucida Grande" charset="0"/>
              </a:rPr>
              <a:t>Third level</a:t>
            </a:r>
          </a:p>
          <a:p>
            <a:pPr lvl="3"/>
            <a:r>
              <a:rPr lang="en-US" altLang="en-US">
                <a:sym typeface="Lucida Grande" charset="0"/>
              </a:rPr>
              <a:t>Fourth level</a:t>
            </a:r>
          </a:p>
          <a:p>
            <a:pPr lvl="4"/>
            <a:r>
              <a:rPr lang="en-US" altLang="en-US">
                <a:sym typeface="Lucida Grande" charset="0"/>
              </a:rPr>
              <a:t>Fifth level</a:t>
            </a:r>
          </a:p>
        </p:txBody>
      </p:sp>
      <p:sp>
        <p:nvSpPr>
          <p:cNvPr id="19459" name="Text Box 3"/>
          <p:cNvSpPr txBox="1">
            <a:spLocks noGrp="1" noChangeArrowheads="1"/>
          </p:cNvSpPr>
          <p:nvPr>
            <p:ph type="sldNum" sz="quarter" idx="4"/>
          </p:nvPr>
        </p:nvSpPr>
        <p:spPr bwMode="auto">
          <a:xfrm>
            <a:off x="12007850" y="9255125"/>
            <a:ext cx="346075" cy="304800"/>
          </a:xfrm>
          <a:prstGeom prst="rect">
            <a:avLst/>
          </a:prstGeom>
          <a:noFill/>
          <a:ln>
            <a:noFill/>
          </a:ln>
          <a:effectLst/>
          <a:extLst/>
        </p:spPr>
        <p:txBody>
          <a:bodyPr vert="horz" wrap="none" lIns="91440" tIns="45720" rIns="91440" bIns="45720" numCol="1" anchor="ctr" anchorCtr="0" compatLnSpc="1">
            <a:prstTxWarp prst="textNoShape">
              <a:avLst/>
            </a:prstTxWarp>
          </a:bodyPr>
          <a:lstStyle>
            <a:lvl1pPr algn="r" eaLnBrk="1" hangingPunct="1">
              <a:defRPr sz="1600">
                <a:solidFill>
                  <a:srgbClr val="878787"/>
                </a:solidFill>
                <a:latin typeface="Lucida Grande" charset="0"/>
                <a:ea typeface="MS PGothic" panose="020B0600070205080204" pitchFamily="34" charset="-128"/>
                <a:sym typeface="Lucida Grande" charset="0"/>
              </a:defRPr>
            </a:lvl1pPr>
          </a:lstStyle>
          <a:p>
            <a:fld id="{9F4CC6AC-B9E1-487B-960D-FD40E4CE1799}" type="slidenum">
              <a:rPr lang="en-US" altLang="en-US"/>
              <a:pPr/>
              <a:t>‹#›</a:t>
            </a:fld>
            <a:endParaRPr lang="en-US" altLang="en-US"/>
          </a:p>
        </p:txBody>
      </p:sp>
      <p:pic>
        <p:nvPicPr>
          <p:cNvPr id="197637"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Tree>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Lst>
  <p:transition xmlns:p14="http://schemas.microsoft.com/office/powerpoint/2010/main"/>
  <p:hf hdr="0" ftr="0" dt="0"/>
  <p:txStyles>
    <p:titleStyle>
      <a:lvl1pPr algn="ctr" rtl="0" eaLnBrk="0" fontAlgn="base" hangingPunct="0">
        <a:spcBef>
          <a:spcPct val="0"/>
        </a:spcBef>
        <a:spcAft>
          <a:spcPct val="0"/>
        </a:spcAft>
        <a:defRPr sz="6200">
          <a:solidFill>
            <a:srgbClr val="31A7A5"/>
          </a:solidFill>
          <a:latin typeface="+mj-lt"/>
          <a:ea typeface="+mj-ea"/>
          <a:cs typeface="+mj-cs"/>
          <a:sym typeface="Lucida Grande" charset="0"/>
        </a:defRPr>
      </a:lvl1pPr>
      <a:lvl2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2pPr>
      <a:lvl3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3pPr>
      <a:lvl4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4pPr>
      <a:lvl5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5pPr>
      <a:lvl6pPr marL="4572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6pPr>
      <a:lvl7pPr marL="9144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7pPr>
      <a:lvl8pPr marL="13716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8pPr>
      <a:lvl9pPr marL="18288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9pPr>
    </p:titleStyle>
    <p:bodyStyle>
      <a:lvl1pPr marL="342900" indent="-342900" algn="l" rtl="0" eaLnBrk="0" fontAlgn="base" hangingPunct="0">
        <a:spcBef>
          <a:spcPts val="1100"/>
        </a:spcBef>
        <a:spcAft>
          <a:spcPct val="0"/>
        </a:spcAft>
        <a:buClr>
          <a:srgbClr val="000000"/>
        </a:buClr>
        <a:buSzPct val="100000"/>
        <a:buFont typeface="Arial" panose="020B0604020202020204" pitchFamily="34" charset="0"/>
        <a:buChar char="•"/>
        <a:defRPr sz="4400">
          <a:solidFill>
            <a:schemeClr val="tx1"/>
          </a:solidFill>
          <a:latin typeface="+mn-lt"/>
          <a:ea typeface="+mn-ea"/>
          <a:cs typeface="+mn-cs"/>
          <a:sym typeface="Lucida Grande" charset="0"/>
        </a:defRPr>
      </a:lvl1pPr>
      <a:lvl2pPr marL="704850" indent="-285750" algn="l" rtl="0" eaLnBrk="0" fontAlgn="base" hangingPunct="0">
        <a:spcBef>
          <a:spcPts val="1000"/>
        </a:spcBef>
        <a:spcAft>
          <a:spcPct val="0"/>
        </a:spcAft>
        <a:buClr>
          <a:srgbClr val="000000"/>
        </a:buClr>
        <a:buSzPct val="100000"/>
        <a:buFont typeface="Arial" panose="020B0604020202020204" pitchFamily="34" charset="0"/>
        <a:buChar char="–"/>
        <a:defRPr sz="3800">
          <a:solidFill>
            <a:schemeClr val="tx1"/>
          </a:solidFill>
          <a:latin typeface="+mn-lt"/>
          <a:ea typeface="+mn-ea"/>
          <a:cs typeface="+mn-cs"/>
          <a:sym typeface="Lucida Grande" charset="0"/>
        </a:defRPr>
      </a:lvl2pPr>
      <a:lvl3pPr marL="1104900" indent="-228600" algn="l" rtl="0" eaLnBrk="0" fontAlgn="base" hangingPunct="0">
        <a:spcBef>
          <a:spcPts val="800"/>
        </a:spcBef>
        <a:spcAft>
          <a:spcPct val="0"/>
        </a:spcAft>
        <a:buClr>
          <a:srgbClr val="000000"/>
        </a:buClr>
        <a:buSzPct val="100000"/>
        <a:buFont typeface="Arial" panose="020B0604020202020204" pitchFamily="34" charset="0"/>
        <a:buChar char="•"/>
        <a:defRPr sz="3400">
          <a:solidFill>
            <a:schemeClr val="tx1"/>
          </a:solidFill>
          <a:latin typeface="+mn-lt"/>
          <a:ea typeface="+mn-ea"/>
          <a:cs typeface="+mn-cs"/>
          <a:sym typeface="Lucida Grande" charset="0"/>
        </a:defRPr>
      </a:lvl3pPr>
      <a:lvl4pPr marL="15621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4pPr>
      <a:lvl5pPr marL="20193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5pPr>
      <a:lvl6pPr marL="24765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6pPr>
      <a:lvl7pPr marL="29337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7pPr>
      <a:lvl8pPr marL="33909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8pPr>
      <a:lvl9pPr marL="38481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9922" name="Rectangle 1"/>
          <p:cNvSpPr>
            <a:spLocks noGrp="1" noChangeArrowheads="1"/>
          </p:cNvSpPr>
          <p:nvPr>
            <p:ph type="title"/>
          </p:nvPr>
        </p:nvSpPr>
        <p:spPr bwMode="auto">
          <a:xfrm>
            <a:off x="647700" y="390525"/>
            <a:ext cx="11709400"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ctr" anchorCtr="0" compatLnSpc="1">
            <a:prstTxWarp prst="textNoShape">
              <a:avLst/>
            </a:prstTxWarp>
          </a:bodyPr>
          <a:lstStyle/>
          <a:p>
            <a:pPr lvl="0"/>
            <a:r>
              <a:rPr lang="en-US" altLang="en-US">
                <a:sym typeface="Lucida Grande" charset="0"/>
              </a:rPr>
              <a:t>Click to edit Master title style</a:t>
            </a:r>
          </a:p>
        </p:txBody>
      </p:sp>
      <p:sp>
        <p:nvSpPr>
          <p:cNvPr id="209923" name="Rectangle 2"/>
          <p:cNvSpPr>
            <a:spLocks noGrp="1" noChangeArrowheads="1"/>
          </p:cNvSpPr>
          <p:nvPr>
            <p:ph type="body" idx="1"/>
          </p:nvPr>
        </p:nvSpPr>
        <p:spPr bwMode="auto">
          <a:xfrm>
            <a:off x="647700" y="2273300"/>
            <a:ext cx="11709400" cy="643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t" anchorCtr="0" compatLnSpc="1">
            <a:prstTxWarp prst="textNoShape">
              <a:avLst/>
            </a:prstTxWarp>
          </a:bodyPr>
          <a:lstStyle/>
          <a:p>
            <a:pPr lvl="0"/>
            <a:r>
              <a:rPr lang="en-US" altLang="en-US">
                <a:sym typeface="Lucida Grande" charset="0"/>
              </a:rPr>
              <a:t>Click to edit Master text styles</a:t>
            </a:r>
          </a:p>
          <a:p>
            <a:pPr lvl="1"/>
            <a:r>
              <a:rPr lang="en-US" altLang="en-US">
                <a:sym typeface="Lucida Grande" charset="0"/>
              </a:rPr>
              <a:t>Second level</a:t>
            </a:r>
          </a:p>
          <a:p>
            <a:pPr lvl="2"/>
            <a:r>
              <a:rPr lang="en-US" altLang="en-US">
                <a:sym typeface="Lucida Grande" charset="0"/>
              </a:rPr>
              <a:t>Third level</a:t>
            </a:r>
          </a:p>
          <a:p>
            <a:pPr lvl="3"/>
            <a:r>
              <a:rPr lang="en-US" altLang="en-US">
                <a:sym typeface="Lucida Grande" charset="0"/>
              </a:rPr>
              <a:t>Fourth level</a:t>
            </a:r>
          </a:p>
          <a:p>
            <a:pPr lvl="4"/>
            <a:r>
              <a:rPr lang="en-US" altLang="en-US">
                <a:sym typeface="Lucida Grande" charset="0"/>
              </a:rPr>
              <a:t>Fifth level</a:t>
            </a:r>
          </a:p>
        </p:txBody>
      </p:sp>
      <p:sp>
        <p:nvSpPr>
          <p:cNvPr id="20483" name="Text Box 3"/>
          <p:cNvSpPr txBox="1">
            <a:spLocks noGrp="1" noChangeArrowheads="1"/>
          </p:cNvSpPr>
          <p:nvPr>
            <p:ph type="sldNum" sz="quarter" idx="4"/>
          </p:nvPr>
        </p:nvSpPr>
        <p:spPr bwMode="auto">
          <a:xfrm>
            <a:off x="12007850" y="9255125"/>
            <a:ext cx="346075" cy="304800"/>
          </a:xfrm>
          <a:prstGeom prst="rect">
            <a:avLst/>
          </a:prstGeom>
          <a:noFill/>
          <a:ln>
            <a:noFill/>
          </a:ln>
          <a:effectLst/>
          <a:extLst/>
        </p:spPr>
        <p:txBody>
          <a:bodyPr vert="horz" wrap="none" lIns="91440" tIns="45720" rIns="91440" bIns="45720" numCol="1" anchor="ctr" anchorCtr="0" compatLnSpc="1">
            <a:prstTxWarp prst="textNoShape">
              <a:avLst/>
            </a:prstTxWarp>
          </a:bodyPr>
          <a:lstStyle>
            <a:lvl1pPr algn="r" eaLnBrk="1" hangingPunct="1">
              <a:defRPr sz="1600">
                <a:solidFill>
                  <a:srgbClr val="878787"/>
                </a:solidFill>
                <a:latin typeface="Lucida Grande" charset="0"/>
                <a:ea typeface="MS PGothic" panose="020B0600070205080204" pitchFamily="34" charset="-128"/>
                <a:sym typeface="Lucida Grande" charset="0"/>
              </a:defRPr>
            </a:lvl1pPr>
          </a:lstStyle>
          <a:p>
            <a:fld id="{AF1FC84A-1A88-4786-8BAD-693E7045D9E8}" type="slidenum">
              <a:rPr lang="en-US" altLang="en-US"/>
              <a:pPr/>
              <a:t>‹#›</a:t>
            </a:fld>
            <a:endParaRPr lang="en-US" altLang="en-US"/>
          </a:p>
        </p:txBody>
      </p:sp>
      <p:pic>
        <p:nvPicPr>
          <p:cNvPr id="209925"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Tree>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Lst>
  <p:transition xmlns:p14="http://schemas.microsoft.com/office/powerpoint/2010/main"/>
  <p:hf hdr="0" ftr="0" dt="0"/>
  <p:txStyles>
    <p:titleStyle>
      <a:lvl1pPr algn="ctr" rtl="0" eaLnBrk="0" fontAlgn="base" hangingPunct="0">
        <a:spcBef>
          <a:spcPct val="0"/>
        </a:spcBef>
        <a:spcAft>
          <a:spcPct val="0"/>
        </a:spcAft>
        <a:defRPr sz="6200">
          <a:solidFill>
            <a:srgbClr val="31A7A5"/>
          </a:solidFill>
          <a:latin typeface="+mj-lt"/>
          <a:ea typeface="+mj-ea"/>
          <a:cs typeface="+mj-cs"/>
          <a:sym typeface="Lucida Grande" charset="0"/>
        </a:defRPr>
      </a:lvl1pPr>
      <a:lvl2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2pPr>
      <a:lvl3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3pPr>
      <a:lvl4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4pPr>
      <a:lvl5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5pPr>
      <a:lvl6pPr marL="4572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6pPr>
      <a:lvl7pPr marL="9144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7pPr>
      <a:lvl8pPr marL="13716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8pPr>
      <a:lvl9pPr marL="18288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9pPr>
    </p:titleStyle>
    <p:bodyStyle>
      <a:lvl1pPr marL="342900" indent="-342900" algn="l" rtl="0" eaLnBrk="0" fontAlgn="base" hangingPunct="0">
        <a:spcBef>
          <a:spcPts val="1100"/>
        </a:spcBef>
        <a:spcAft>
          <a:spcPct val="0"/>
        </a:spcAft>
        <a:buClr>
          <a:srgbClr val="000000"/>
        </a:buClr>
        <a:buSzPct val="100000"/>
        <a:buFont typeface="Arial" panose="020B0604020202020204" pitchFamily="34" charset="0"/>
        <a:buChar char="•"/>
        <a:defRPr sz="4400">
          <a:solidFill>
            <a:schemeClr val="tx1"/>
          </a:solidFill>
          <a:latin typeface="+mn-lt"/>
          <a:ea typeface="+mn-ea"/>
          <a:cs typeface="+mn-cs"/>
          <a:sym typeface="Lucida Grande" charset="0"/>
        </a:defRPr>
      </a:lvl1pPr>
      <a:lvl2pPr marL="704850" indent="-285750" algn="l" rtl="0" eaLnBrk="0" fontAlgn="base" hangingPunct="0">
        <a:spcBef>
          <a:spcPts val="1000"/>
        </a:spcBef>
        <a:spcAft>
          <a:spcPct val="0"/>
        </a:spcAft>
        <a:buClr>
          <a:srgbClr val="000000"/>
        </a:buClr>
        <a:buSzPct val="100000"/>
        <a:buFont typeface="Arial" panose="020B0604020202020204" pitchFamily="34" charset="0"/>
        <a:buChar char="–"/>
        <a:defRPr sz="3800">
          <a:solidFill>
            <a:schemeClr val="tx1"/>
          </a:solidFill>
          <a:latin typeface="+mn-lt"/>
          <a:ea typeface="+mn-ea"/>
          <a:cs typeface="+mn-cs"/>
          <a:sym typeface="Lucida Grande" charset="0"/>
        </a:defRPr>
      </a:lvl2pPr>
      <a:lvl3pPr marL="1104900" indent="-228600" algn="l" rtl="0" eaLnBrk="0" fontAlgn="base" hangingPunct="0">
        <a:spcBef>
          <a:spcPts val="800"/>
        </a:spcBef>
        <a:spcAft>
          <a:spcPct val="0"/>
        </a:spcAft>
        <a:buClr>
          <a:srgbClr val="000000"/>
        </a:buClr>
        <a:buSzPct val="100000"/>
        <a:buFont typeface="Arial" panose="020B0604020202020204" pitchFamily="34" charset="0"/>
        <a:buChar char="•"/>
        <a:defRPr sz="3400">
          <a:solidFill>
            <a:schemeClr val="tx1"/>
          </a:solidFill>
          <a:latin typeface="+mn-lt"/>
          <a:ea typeface="+mn-ea"/>
          <a:cs typeface="+mn-cs"/>
          <a:sym typeface="Lucida Grande" charset="0"/>
        </a:defRPr>
      </a:lvl3pPr>
      <a:lvl4pPr marL="15621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4pPr>
      <a:lvl5pPr marL="20193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5pPr>
      <a:lvl6pPr marL="24765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6pPr>
      <a:lvl7pPr marL="29337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7pPr>
      <a:lvl8pPr marL="33909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8pPr>
      <a:lvl9pPr marL="38481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22210" name="Rectangle 1"/>
          <p:cNvSpPr>
            <a:spLocks noGrp="1" noChangeArrowheads="1"/>
          </p:cNvSpPr>
          <p:nvPr>
            <p:ph type="title"/>
          </p:nvPr>
        </p:nvSpPr>
        <p:spPr bwMode="auto">
          <a:xfrm>
            <a:off x="647700" y="390525"/>
            <a:ext cx="11709400"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ctr" anchorCtr="0" compatLnSpc="1">
            <a:prstTxWarp prst="textNoShape">
              <a:avLst/>
            </a:prstTxWarp>
          </a:bodyPr>
          <a:lstStyle/>
          <a:p>
            <a:pPr lvl="0"/>
            <a:r>
              <a:rPr lang="en-US" altLang="en-US">
                <a:sym typeface="Lucida Grande" charset="0"/>
              </a:rPr>
              <a:t>Click to edit Master title style</a:t>
            </a:r>
          </a:p>
        </p:txBody>
      </p:sp>
      <p:sp>
        <p:nvSpPr>
          <p:cNvPr id="222211" name="Rectangle 2"/>
          <p:cNvSpPr>
            <a:spLocks noGrp="1" noChangeArrowheads="1"/>
          </p:cNvSpPr>
          <p:nvPr>
            <p:ph type="body" idx="1"/>
          </p:nvPr>
        </p:nvSpPr>
        <p:spPr bwMode="auto">
          <a:xfrm>
            <a:off x="647700" y="2273300"/>
            <a:ext cx="11709400" cy="643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t" anchorCtr="0" compatLnSpc="1">
            <a:prstTxWarp prst="textNoShape">
              <a:avLst/>
            </a:prstTxWarp>
          </a:bodyPr>
          <a:lstStyle/>
          <a:p>
            <a:pPr lvl="0"/>
            <a:r>
              <a:rPr lang="en-US" altLang="en-US">
                <a:sym typeface="Lucida Grande" charset="0"/>
              </a:rPr>
              <a:t>Click to edit Master text styles</a:t>
            </a:r>
          </a:p>
          <a:p>
            <a:pPr lvl="1"/>
            <a:r>
              <a:rPr lang="en-US" altLang="en-US">
                <a:sym typeface="Lucida Grande" charset="0"/>
              </a:rPr>
              <a:t>Second level</a:t>
            </a:r>
          </a:p>
          <a:p>
            <a:pPr lvl="2"/>
            <a:r>
              <a:rPr lang="en-US" altLang="en-US">
                <a:sym typeface="Lucida Grande" charset="0"/>
              </a:rPr>
              <a:t>Third level</a:t>
            </a:r>
          </a:p>
          <a:p>
            <a:pPr lvl="3"/>
            <a:r>
              <a:rPr lang="en-US" altLang="en-US">
                <a:sym typeface="Lucida Grande" charset="0"/>
              </a:rPr>
              <a:t>Fourth level</a:t>
            </a:r>
          </a:p>
          <a:p>
            <a:pPr lvl="4"/>
            <a:r>
              <a:rPr lang="en-US" altLang="en-US">
                <a:sym typeface="Lucida Grande" charset="0"/>
              </a:rPr>
              <a:t>Fifth level</a:t>
            </a:r>
          </a:p>
        </p:txBody>
      </p:sp>
      <p:sp>
        <p:nvSpPr>
          <p:cNvPr id="21507" name="Text Box 3"/>
          <p:cNvSpPr txBox="1">
            <a:spLocks noGrp="1" noChangeArrowheads="1"/>
          </p:cNvSpPr>
          <p:nvPr>
            <p:ph type="sldNum" sz="quarter" idx="4"/>
          </p:nvPr>
        </p:nvSpPr>
        <p:spPr bwMode="auto">
          <a:xfrm>
            <a:off x="12007850" y="9255125"/>
            <a:ext cx="346075" cy="304800"/>
          </a:xfrm>
          <a:prstGeom prst="rect">
            <a:avLst/>
          </a:prstGeom>
          <a:noFill/>
          <a:ln>
            <a:noFill/>
          </a:ln>
          <a:effectLst/>
          <a:extLst/>
        </p:spPr>
        <p:txBody>
          <a:bodyPr vert="horz" wrap="none" lIns="91440" tIns="45720" rIns="91440" bIns="45720" numCol="1" anchor="ctr" anchorCtr="0" compatLnSpc="1">
            <a:prstTxWarp prst="textNoShape">
              <a:avLst/>
            </a:prstTxWarp>
          </a:bodyPr>
          <a:lstStyle>
            <a:lvl1pPr algn="r" eaLnBrk="1" hangingPunct="1">
              <a:defRPr sz="1600">
                <a:solidFill>
                  <a:srgbClr val="878787"/>
                </a:solidFill>
                <a:latin typeface="Lucida Grande" charset="0"/>
                <a:ea typeface="MS PGothic" panose="020B0600070205080204" pitchFamily="34" charset="-128"/>
                <a:sym typeface="Lucida Grande" charset="0"/>
              </a:defRPr>
            </a:lvl1pPr>
          </a:lstStyle>
          <a:p>
            <a:fld id="{61E09089-1ED0-4680-968B-C126A38C0CFB}" type="slidenum">
              <a:rPr lang="en-US" altLang="en-US"/>
              <a:pPr/>
              <a:t>‹#›</a:t>
            </a:fld>
            <a:endParaRPr lang="en-US" altLang="en-US"/>
          </a:p>
        </p:txBody>
      </p:sp>
      <p:pic>
        <p:nvPicPr>
          <p:cNvPr id="222213"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Tree>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28" r:id="rId11"/>
  </p:sldLayoutIdLst>
  <p:transition xmlns:p14="http://schemas.microsoft.com/office/powerpoint/2010/main"/>
  <p:hf hdr="0" ftr="0" dt="0"/>
  <p:txStyles>
    <p:titleStyle>
      <a:lvl1pPr algn="ctr" rtl="0" eaLnBrk="0" fontAlgn="base" hangingPunct="0">
        <a:spcBef>
          <a:spcPct val="0"/>
        </a:spcBef>
        <a:spcAft>
          <a:spcPct val="0"/>
        </a:spcAft>
        <a:defRPr sz="6200">
          <a:solidFill>
            <a:srgbClr val="31A7A5"/>
          </a:solidFill>
          <a:latin typeface="+mj-lt"/>
          <a:ea typeface="+mj-ea"/>
          <a:cs typeface="+mj-cs"/>
          <a:sym typeface="Lucida Grande" charset="0"/>
        </a:defRPr>
      </a:lvl1pPr>
      <a:lvl2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2pPr>
      <a:lvl3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3pPr>
      <a:lvl4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4pPr>
      <a:lvl5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5pPr>
      <a:lvl6pPr marL="4572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6pPr>
      <a:lvl7pPr marL="9144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7pPr>
      <a:lvl8pPr marL="13716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8pPr>
      <a:lvl9pPr marL="18288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9pPr>
    </p:titleStyle>
    <p:bodyStyle>
      <a:lvl1pPr marL="342900" indent="-342900" algn="l" rtl="0" eaLnBrk="0" fontAlgn="base" hangingPunct="0">
        <a:spcBef>
          <a:spcPts val="1100"/>
        </a:spcBef>
        <a:spcAft>
          <a:spcPct val="0"/>
        </a:spcAft>
        <a:buClr>
          <a:srgbClr val="000000"/>
        </a:buClr>
        <a:buSzPct val="100000"/>
        <a:buFont typeface="Arial" panose="020B0604020202020204" pitchFamily="34" charset="0"/>
        <a:buChar char="•"/>
        <a:defRPr sz="4400">
          <a:solidFill>
            <a:schemeClr val="tx1"/>
          </a:solidFill>
          <a:latin typeface="+mn-lt"/>
          <a:ea typeface="+mn-ea"/>
          <a:cs typeface="+mn-cs"/>
          <a:sym typeface="Lucida Grande" charset="0"/>
        </a:defRPr>
      </a:lvl1pPr>
      <a:lvl2pPr marL="704850" indent="-285750" algn="l" rtl="0" eaLnBrk="0" fontAlgn="base" hangingPunct="0">
        <a:spcBef>
          <a:spcPts val="1000"/>
        </a:spcBef>
        <a:spcAft>
          <a:spcPct val="0"/>
        </a:spcAft>
        <a:buClr>
          <a:srgbClr val="000000"/>
        </a:buClr>
        <a:buSzPct val="100000"/>
        <a:buFont typeface="Arial" panose="020B0604020202020204" pitchFamily="34" charset="0"/>
        <a:buChar char="–"/>
        <a:defRPr sz="3800">
          <a:solidFill>
            <a:schemeClr val="tx1"/>
          </a:solidFill>
          <a:latin typeface="+mn-lt"/>
          <a:ea typeface="+mn-ea"/>
          <a:cs typeface="+mn-cs"/>
          <a:sym typeface="Lucida Grande" charset="0"/>
        </a:defRPr>
      </a:lvl2pPr>
      <a:lvl3pPr marL="1104900" indent="-228600" algn="l" rtl="0" eaLnBrk="0" fontAlgn="base" hangingPunct="0">
        <a:spcBef>
          <a:spcPts val="800"/>
        </a:spcBef>
        <a:spcAft>
          <a:spcPct val="0"/>
        </a:spcAft>
        <a:buClr>
          <a:srgbClr val="000000"/>
        </a:buClr>
        <a:buSzPct val="100000"/>
        <a:buFont typeface="Arial" panose="020B0604020202020204" pitchFamily="34" charset="0"/>
        <a:buChar char="•"/>
        <a:defRPr sz="3400">
          <a:solidFill>
            <a:schemeClr val="tx1"/>
          </a:solidFill>
          <a:latin typeface="+mn-lt"/>
          <a:ea typeface="+mn-ea"/>
          <a:cs typeface="+mn-cs"/>
          <a:sym typeface="Lucida Grande" charset="0"/>
        </a:defRPr>
      </a:lvl3pPr>
      <a:lvl4pPr marL="15621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4pPr>
      <a:lvl5pPr marL="20193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5pPr>
      <a:lvl6pPr marL="24765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6pPr>
      <a:lvl7pPr marL="29337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7pPr>
      <a:lvl8pPr marL="33909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8pPr>
      <a:lvl9pPr marL="38481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1"/>
          <p:cNvSpPr>
            <a:spLocks noGrp="1" noChangeArrowheads="1"/>
          </p:cNvSpPr>
          <p:nvPr>
            <p:ph type="title"/>
          </p:nvPr>
        </p:nvSpPr>
        <p:spPr bwMode="auto">
          <a:xfrm>
            <a:off x="647700" y="390525"/>
            <a:ext cx="11709400"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ctr" anchorCtr="0" compatLnSpc="1">
            <a:prstTxWarp prst="textNoShape">
              <a:avLst/>
            </a:prstTxWarp>
          </a:bodyPr>
          <a:lstStyle/>
          <a:p>
            <a:pPr lvl="0"/>
            <a:r>
              <a:rPr lang="en-US" altLang="en-US">
                <a:sym typeface="Lucida Grande" charset="0"/>
              </a:rPr>
              <a:t>Click to edit Master title style</a:t>
            </a:r>
          </a:p>
        </p:txBody>
      </p:sp>
      <p:sp>
        <p:nvSpPr>
          <p:cNvPr id="13315" name="Rectangle 2"/>
          <p:cNvSpPr>
            <a:spLocks noGrp="1" noChangeArrowheads="1"/>
          </p:cNvSpPr>
          <p:nvPr>
            <p:ph type="body" idx="1"/>
          </p:nvPr>
        </p:nvSpPr>
        <p:spPr bwMode="auto">
          <a:xfrm>
            <a:off x="647700" y="2273300"/>
            <a:ext cx="11709400" cy="643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t" anchorCtr="0" compatLnSpc="1">
            <a:prstTxWarp prst="textNoShape">
              <a:avLst/>
            </a:prstTxWarp>
          </a:bodyPr>
          <a:lstStyle/>
          <a:p>
            <a:pPr lvl="0"/>
            <a:r>
              <a:rPr lang="en-US" altLang="en-US">
                <a:sym typeface="Lucida Grande" charset="0"/>
              </a:rPr>
              <a:t>Click to edit Master text styles</a:t>
            </a:r>
          </a:p>
          <a:p>
            <a:pPr lvl="1"/>
            <a:r>
              <a:rPr lang="en-US" altLang="en-US">
                <a:sym typeface="Lucida Grande" charset="0"/>
              </a:rPr>
              <a:t>Second level</a:t>
            </a:r>
          </a:p>
          <a:p>
            <a:pPr lvl="2"/>
            <a:r>
              <a:rPr lang="en-US" altLang="en-US">
                <a:sym typeface="Lucida Grande" charset="0"/>
              </a:rPr>
              <a:t>Third level</a:t>
            </a:r>
          </a:p>
          <a:p>
            <a:pPr lvl="3"/>
            <a:r>
              <a:rPr lang="en-US" altLang="en-US">
                <a:sym typeface="Lucida Grande" charset="0"/>
              </a:rPr>
              <a:t>Fourth level</a:t>
            </a:r>
          </a:p>
          <a:p>
            <a:pPr lvl="4"/>
            <a:r>
              <a:rPr lang="en-US" altLang="en-US">
                <a:sym typeface="Lucida Grande" charset="0"/>
              </a:rPr>
              <a:t>Fifth level</a:t>
            </a:r>
          </a:p>
        </p:txBody>
      </p:sp>
      <p:sp>
        <p:nvSpPr>
          <p:cNvPr id="2" name="Text Box 3"/>
          <p:cNvSpPr txBox="1">
            <a:spLocks noGrp="1" noChangeArrowheads="1"/>
          </p:cNvSpPr>
          <p:nvPr>
            <p:ph type="sldNum" sz="quarter" idx="4"/>
          </p:nvPr>
        </p:nvSpPr>
        <p:spPr bwMode="auto">
          <a:xfrm>
            <a:off x="12007850" y="9255125"/>
            <a:ext cx="346075" cy="304800"/>
          </a:xfrm>
          <a:prstGeom prst="rect">
            <a:avLst/>
          </a:prstGeom>
          <a:noFill/>
          <a:ln>
            <a:noFill/>
          </a:ln>
          <a:effectLst/>
          <a:extLst/>
        </p:spPr>
        <p:txBody>
          <a:bodyPr vert="horz" wrap="none" lIns="91440" tIns="45720" rIns="91440" bIns="45720" numCol="1" anchor="ctr" anchorCtr="0" compatLnSpc="1">
            <a:prstTxWarp prst="textNoShape">
              <a:avLst/>
            </a:prstTxWarp>
          </a:bodyPr>
          <a:lstStyle>
            <a:lvl1pPr algn="r" eaLnBrk="1" hangingPunct="1">
              <a:defRPr sz="1600">
                <a:solidFill>
                  <a:srgbClr val="878787"/>
                </a:solidFill>
                <a:latin typeface="Lucida Grande" charset="0"/>
                <a:ea typeface="MS PGothic" panose="020B0600070205080204" pitchFamily="34" charset="-128"/>
                <a:sym typeface="Lucida Grande" charset="0"/>
              </a:defRPr>
            </a:lvl1pPr>
          </a:lstStyle>
          <a:p>
            <a:fld id="{DBD60D74-172E-47D9-A650-4AF7523764C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ransition xmlns:p14="http://schemas.microsoft.com/office/powerpoint/2010/main"/>
  <p:hf hdr="0" ftr="0" dt="0"/>
  <p:txStyles>
    <p:titleStyle>
      <a:lvl1pPr algn="ctr" rtl="0" eaLnBrk="0" fontAlgn="base" hangingPunct="0">
        <a:spcBef>
          <a:spcPct val="0"/>
        </a:spcBef>
        <a:spcAft>
          <a:spcPct val="0"/>
        </a:spcAft>
        <a:defRPr sz="6200">
          <a:solidFill>
            <a:srgbClr val="31A7A5"/>
          </a:solidFill>
          <a:latin typeface="+mj-lt"/>
          <a:ea typeface="+mj-ea"/>
          <a:cs typeface="+mj-cs"/>
          <a:sym typeface="Lucida Grande" charset="0"/>
        </a:defRPr>
      </a:lvl1pPr>
      <a:lvl2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2pPr>
      <a:lvl3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3pPr>
      <a:lvl4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4pPr>
      <a:lvl5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5pPr>
      <a:lvl6pPr marL="4572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6pPr>
      <a:lvl7pPr marL="9144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7pPr>
      <a:lvl8pPr marL="13716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8pPr>
      <a:lvl9pPr marL="18288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9pPr>
    </p:titleStyle>
    <p:bodyStyle>
      <a:lvl1pPr marL="342900" indent="-342900" algn="l" rtl="0" eaLnBrk="0" fontAlgn="base" hangingPunct="0">
        <a:spcBef>
          <a:spcPts val="1100"/>
        </a:spcBef>
        <a:spcAft>
          <a:spcPct val="0"/>
        </a:spcAft>
        <a:buClr>
          <a:srgbClr val="000000"/>
        </a:buClr>
        <a:buSzPct val="100000"/>
        <a:buFont typeface="Arial" panose="020B0604020202020204" pitchFamily="34" charset="0"/>
        <a:buChar char="•"/>
        <a:defRPr sz="4400">
          <a:solidFill>
            <a:schemeClr val="tx1"/>
          </a:solidFill>
          <a:latin typeface="+mn-lt"/>
          <a:ea typeface="+mn-ea"/>
          <a:cs typeface="+mn-cs"/>
          <a:sym typeface="Lucida Grande" charset="0"/>
        </a:defRPr>
      </a:lvl1pPr>
      <a:lvl2pPr marL="704850" indent="-285750" algn="l" rtl="0" eaLnBrk="0" fontAlgn="base" hangingPunct="0">
        <a:spcBef>
          <a:spcPts val="1000"/>
        </a:spcBef>
        <a:spcAft>
          <a:spcPct val="0"/>
        </a:spcAft>
        <a:buClr>
          <a:srgbClr val="000000"/>
        </a:buClr>
        <a:buSzPct val="100000"/>
        <a:buFont typeface="Arial" panose="020B0604020202020204" pitchFamily="34" charset="0"/>
        <a:buChar char="–"/>
        <a:defRPr sz="3800">
          <a:solidFill>
            <a:schemeClr val="tx1"/>
          </a:solidFill>
          <a:latin typeface="+mn-lt"/>
          <a:ea typeface="+mn-ea"/>
          <a:cs typeface="+mn-cs"/>
          <a:sym typeface="Lucida Grande" charset="0"/>
        </a:defRPr>
      </a:lvl2pPr>
      <a:lvl3pPr marL="1104900" indent="-228600" algn="l" rtl="0" eaLnBrk="0" fontAlgn="base" hangingPunct="0">
        <a:spcBef>
          <a:spcPts val="800"/>
        </a:spcBef>
        <a:spcAft>
          <a:spcPct val="0"/>
        </a:spcAft>
        <a:buClr>
          <a:srgbClr val="000000"/>
        </a:buClr>
        <a:buSzPct val="100000"/>
        <a:buFont typeface="Arial" panose="020B0604020202020204" pitchFamily="34" charset="0"/>
        <a:buChar char="•"/>
        <a:defRPr sz="3400">
          <a:solidFill>
            <a:schemeClr val="tx1"/>
          </a:solidFill>
          <a:latin typeface="+mn-lt"/>
          <a:ea typeface="+mn-ea"/>
          <a:cs typeface="+mn-cs"/>
          <a:sym typeface="Lucida Grande" charset="0"/>
        </a:defRPr>
      </a:lvl3pPr>
      <a:lvl4pPr marL="15621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4pPr>
      <a:lvl5pPr marL="20193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5pPr>
      <a:lvl6pPr marL="24765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6pPr>
      <a:lvl7pPr marL="29337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7pPr>
      <a:lvl8pPr marL="33909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8pPr>
      <a:lvl9pPr marL="38481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34498" name="Rectangle 1"/>
          <p:cNvSpPr>
            <a:spLocks noGrp="1" noChangeArrowheads="1"/>
          </p:cNvSpPr>
          <p:nvPr>
            <p:ph type="title"/>
          </p:nvPr>
        </p:nvSpPr>
        <p:spPr bwMode="auto">
          <a:xfrm>
            <a:off x="647700" y="390525"/>
            <a:ext cx="11709400"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ctr" anchorCtr="0" compatLnSpc="1">
            <a:prstTxWarp prst="textNoShape">
              <a:avLst/>
            </a:prstTxWarp>
          </a:bodyPr>
          <a:lstStyle/>
          <a:p>
            <a:pPr lvl="0"/>
            <a:r>
              <a:rPr lang="en-US" altLang="en-US">
                <a:sym typeface="Lucida Grande" charset="0"/>
              </a:rPr>
              <a:t>Click to edit Master title style</a:t>
            </a:r>
          </a:p>
        </p:txBody>
      </p:sp>
      <p:sp>
        <p:nvSpPr>
          <p:cNvPr id="234499" name="Rectangle 2"/>
          <p:cNvSpPr>
            <a:spLocks noGrp="1" noChangeArrowheads="1"/>
          </p:cNvSpPr>
          <p:nvPr>
            <p:ph type="body" idx="1"/>
          </p:nvPr>
        </p:nvSpPr>
        <p:spPr bwMode="auto">
          <a:xfrm>
            <a:off x="647700" y="2273300"/>
            <a:ext cx="11709400" cy="643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t" anchorCtr="0" compatLnSpc="1">
            <a:prstTxWarp prst="textNoShape">
              <a:avLst/>
            </a:prstTxWarp>
          </a:bodyPr>
          <a:lstStyle/>
          <a:p>
            <a:pPr lvl="0"/>
            <a:r>
              <a:rPr lang="en-US" altLang="en-US">
                <a:sym typeface="Lucida Grande" charset="0"/>
              </a:rPr>
              <a:t>Click to edit Master text styles</a:t>
            </a:r>
          </a:p>
          <a:p>
            <a:pPr lvl="1"/>
            <a:r>
              <a:rPr lang="en-US" altLang="en-US">
                <a:sym typeface="Lucida Grande" charset="0"/>
              </a:rPr>
              <a:t>Second level</a:t>
            </a:r>
          </a:p>
          <a:p>
            <a:pPr lvl="2"/>
            <a:r>
              <a:rPr lang="en-US" altLang="en-US">
                <a:sym typeface="Lucida Grande" charset="0"/>
              </a:rPr>
              <a:t>Third level</a:t>
            </a:r>
          </a:p>
          <a:p>
            <a:pPr lvl="3"/>
            <a:r>
              <a:rPr lang="en-US" altLang="en-US">
                <a:sym typeface="Lucida Grande" charset="0"/>
              </a:rPr>
              <a:t>Fourth level</a:t>
            </a:r>
          </a:p>
          <a:p>
            <a:pPr lvl="4"/>
            <a:r>
              <a:rPr lang="en-US" altLang="en-US">
                <a:sym typeface="Lucida Grande" charset="0"/>
              </a:rPr>
              <a:t>Fifth level</a:t>
            </a:r>
          </a:p>
        </p:txBody>
      </p:sp>
      <p:sp>
        <p:nvSpPr>
          <p:cNvPr id="22531" name="Text Box 3"/>
          <p:cNvSpPr txBox="1">
            <a:spLocks noGrp="1" noChangeArrowheads="1"/>
          </p:cNvSpPr>
          <p:nvPr>
            <p:ph type="sldNum" sz="quarter" idx="4"/>
          </p:nvPr>
        </p:nvSpPr>
        <p:spPr bwMode="auto">
          <a:xfrm>
            <a:off x="12007850" y="9255125"/>
            <a:ext cx="346075" cy="304800"/>
          </a:xfrm>
          <a:prstGeom prst="rect">
            <a:avLst/>
          </a:prstGeom>
          <a:noFill/>
          <a:ln>
            <a:noFill/>
          </a:ln>
          <a:effectLst/>
          <a:extLst/>
        </p:spPr>
        <p:txBody>
          <a:bodyPr vert="horz" wrap="none" lIns="91440" tIns="45720" rIns="91440" bIns="45720" numCol="1" anchor="ctr" anchorCtr="0" compatLnSpc="1">
            <a:prstTxWarp prst="textNoShape">
              <a:avLst/>
            </a:prstTxWarp>
          </a:bodyPr>
          <a:lstStyle>
            <a:lvl1pPr algn="r" eaLnBrk="1" hangingPunct="1">
              <a:defRPr sz="1600">
                <a:solidFill>
                  <a:srgbClr val="878787"/>
                </a:solidFill>
                <a:latin typeface="Lucida Grande" charset="0"/>
                <a:ea typeface="MS PGothic" panose="020B0600070205080204" pitchFamily="34" charset="-128"/>
                <a:sym typeface="Lucida Grande" charset="0"/>
              </a:defRPr>
            </a:lvl1pPr>
          </a:lstStyle>
          <a:p>
            <a:fld id="{D39478A2-2F34-49AA-9D70-9D8A8BB86108}" type="slidenum">
              <a:rPr lang="en-US" altLang="en-US"/>
              <a:pPr/>
              <a:t>‹#›</a:t>
            </a:fld>
            <a:endParaRPr lang="en-US" altLang="en-US"/>
          </a:p>
        </p:txBody>
      </p:sp>
      <p:pic>
        <p:nvPicPr>
          <p:cNvPr id="234501"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Tree>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ransition xmlns:p14="http://schemas.microsoft.com/office/powerpoint/2010/main"/>
  <p:hf hdr="0" ftr="0" dt="0"/>
  <p:txStyles>
    <p:titleStyle>
      <a:lvl1pPr algn="ctr" rtl="0" eaLnBrk="0" fontAlgn="base" hangingPunct="0">
        <a:spcBef>
          <a:spcPct val="0"/>
        </a:spcBef>
        <a:spcAft>
          <a:spcPct val="0"/>
        </a:spcAft>
        <a:defRPr sz="6200">
          <a:solidFill>
            <a:srgbClr val="31A7A5"/>
          </a:solidFill>
          <a:latin typeface="+mj-lt"/>
          <a:ea typeface="+mj-ea"/>
          <a:cs typeface="+mj-cs"/>
          <a:sym typeface="Lucida Grande" charset="0"/>
        </a:defRPr>
      </a:lvl1pPr>
      <a:lvl2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2pPr>
      <a:lvl3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3pPr>
      <a:lvl4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4pPr>
      <a:lvl5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5pPr>
      <a:lvl6pPr marL="4572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6pPr>
      <a:lvl7pPr marL="9144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7pPr>
      <a:lvl8pPr marL="13716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8pPr>
      <a:lvl9pPr marL="18288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9pPr>
    </p:titleStyle>
    <p:bodyStyle>
      <a:lvl1pPr marL="342900" indent="-342900" algn="l" rtl="0" eaLnBrk="0" fontAlgn="base" hangingPunct="0">
        <a:spcBef>
          <a:spcPts val="1100"/>
        </a:spcBef>
        <a:spcAft>
          <a:spcPct val="0"/>
        </a:spcAft>
        <a:buClr>
          <a:srgbClr val="000000"/>
        </a:buClr>
        <a:buSzPct val="100000"/>
        <a:buFont typeface="Arial" panose="020B0604020202020204" pitchFamily="34" charset="0"/>
        <a:buChar char="•"/>
        <a:defRPr sz="4400">
          <a:solidFill>
            <a:schemeClr val="tx1"/>
          </a:solidFill>
          <a:latin typeface="+mn-lt"/>
          <a:ea typeface="+mn-ea"/>
          <a:cs typeface="+mn-cs"/>
          <a:sym typeface="Lucida Grande" charset="0"/>
        </a:defRPr>
      </a:lvl1pPr>
      <a:lvl2pPr marL="704850" indent="-285750" algn="l" rtl="0" eaLnBrk="0" fontAlgn="base" hangingPunct="0">
        <a:spcBef>
          <a:spcPts val="1000"/>
        </a:spcBef>
        <a:spcAft>
          <a:spcPct val="0"/>
        </a:spcAft>
        <a:buClr>
          <a:srgbClr val="000000"/>
        </a:buClr>
        <a:buSzPct val="100000"/>
        <a:buFont typeface="Arial" panose="020B0604020202020204" pitchFamily="34" charset="0"/>
        <a:buChar char="–"/>
        <a:defRPr sz="3800">
          <a:solidFill>
            <a:schemeClr val="tx1"/>
          </a:solidFill>
          <a:latin typeface="+mn-lt"/>
          <a:ea typeface="+mn-ea"/>
          <a:cs typeface="+mn-cs"/>
          <a:sym typeface="Lucida Grande" charset="0"/>
        </a:defRPr>
      </a:lvl2pPr>
      <a:lvl3pPr marL="1104900" indent="-228600" algn="l" rtl="0" eaLnBrk="0" fontAlgn="base" hangingPunct="0">
        <a:spcBef>
          <a:spcPts val="800"/>
        </a:spcBef>
        <a:spcAft>
          <a:spcPct val="0"/>
        </a:spcAft>
        <a:buClr>
          <a:srgbClr val="000000"/>
        </a:buClr>
        <a:buSzPct val="100000"/>
        <a:buFont typeface="Arial" panose="020B0604020202020204" pitchFamily="34" charset="0"/>
        <a:buChar char="•"/>
        <a:defRPr sz="3400">
          <a:solidFill>
            <a:schemeClr val="tx1"/>
          </a:solidFill>
          <a:latin typeface="+mn-lt"/>
          <a:ea typeface="+mn-ea"/>
          <a:cs typeface="+mn-cs"/>
          <a:sym typeface="Lucida Grande" charset="0"/>
        </a:defRPr>
      </a:lvl3pPr>
      <a:lvl4pPr marL="15621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4pPr>
      <a:lvl5pPr marL="20193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5pPr>
      <a:lvl6pPr marL="24765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6pPr>
      <a:lvl7pPr marL="29337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7pPr>
      <a:lvl8pPr marL="33909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8pPr>
      <a:lvl9pPr marL="38481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46786" name="Rectangle 1"/>
          <p:cNvSpPr>
            <a:spLocks noGrp="1" noChangeArrowheads="1"/>
          </p:cNvSpPr>
          <p:nvPr>
            <p:ph type="title"/>
          </p:nvPr>
        </p:nvSpPr>
        <p:spPr bwMode="auto">
          <a:xfrm>
            <a:off x="647700" y="390525"/>
            <a:ext cx="11709400"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ctr" anchorCtr="0" compatLnSpc="1">
            <a:prstTxWarp prst="textNoShape">
              <a:avLst/>
            </a:prstTxWarp>
          </a:bodyPr>
          <a:lstStyle/>
          <a:p>
            <a:pPr lvl="0"/>
            <a:r>
              <a:rPr lang="en-US" altLang="en-US">
                <a:sym typeface="Lucida Grande" charset="0"/>
              </a:rPr>
              <a:t>Click to edit Master title style</a:t>
            </a:r>
          </a:p>
        </p:txBody>
      </p:sp>
      <p:sp>
        <p:nvSpPr>
          <p:cNvPr id="246787" name="Rectangle 2"/>
          <p:cNvSpPr>
            <a:spLocks noGrp="1" noChangeArrowheads="1"/>
          </p:cNvSpPr>
          <p:nvPr>
            <p:ph type="body" idx="1"/>
          </p:nvPr>
        </p:nvSpPr>
        <p:spPr bwMode="auto">
          <a:xfrm>
            <a:off x="647700" y="2273300"/>
            <a:ext cx="11709400" cy="643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t" anchorCtr="0" compatLnSpc="1">
            <a:prstTxWarp prst="textNoShape">
              <a:avLst/>
            </a:prstTxWarp>
          </a:bodyPr>
          <a:lstStyle/>
          <a:p>
            <a:pPr lvl="0"/>
            <a:r>
              <a:rPr lang="en-US" altLang="en-US">
                <a:sym typeface="Lucida Grande" charset="0"/>
              </a:rPr>
              <a:t>Click to edit Master text styles</a:t>
            </a:r>
          </a:p>
          <a:p>
            <a:pPr lvl="1"/>
            <a:r>
              <a:rPr lang="en-US" altLang="en-US">
                <a:sym typeface="Lucida Grande" charset="0"/>
              </a:rPr>
              <a:t>Second level</a:t>
            </a:r>
          </a:p>
          <a:p>
            <a:pPr lvl="2"/>
            <a:r>
              <a:rPr lang="en-US" altLang="en-US">
                <a:sym typeface="Lucida Grande" charset="0"/>
              </a:rPr>
              <a:t>Third level</a:t>
            </a:r>
          </a:p>
          <a:p>
            <a:pPr lvl="3"/>
            <a:r>
              <a:rPr lang="en-US" altLang="en-US">
                <a:sym typeface="Lucida Grande" charset="0"/>
              </a:rPr>
              <a:t>Fourth level</a:t>
            </a:r>
          </a:p>
          <a:p>
            <a:pPr lvl="4"/>
            <a:r>
              <a:rPr lang="en-US" altLang="en-US">
                <a:sym typeface="Lucida Grande" charset="0"/>
              </a:rPr>
              <a:t>Fifth level</a:t>
            </a:r>
          </a:p>
        </p:txBody>
      </p:sp>
      <p:sp>
        <p:nvSpPr>
          <p:cNvPr id="23555" name="Text Box 3"/>
          <p:cNvSpPr txBox="1">
            <a:spLocks noGrp="1" noChangeArrowheads="1"/>
          </p:cNvSpPr>
          <p:nvPr>
            <p:ph type="sldNum" sz="quarter" idx="4"/>
          </p:nvPr>
        </p:nvSpPr>
        <p:spPr bwMode="auto">
          <a:xfrm>
            <a:off x="12007850" y="9255125"/>
            <a:ext cx="346075" cy="304800"/>
          </a:xfrm>
          <a:prstGeom prst="rect">
            <a:avLst/>
          </a:prstGeom>
          <a:noFill/>
          <a:ln>
            <a:noFill/>
          </a:ln>
          <a:effectLst/>
          <a:extLst/>
        </p:spPr>
        <p:txBody>
          <a:bodyPr vert="horz" wrap="none" lIns="91440" tIns="45720" rIns="91440" bIns="45720" numCol="1" anchor="ctr" anchorCtr="0" compatLnSpc="1">
            <a:prstTxWarp prst="textNoShape">
              <a:avLst/>
            </a:prstTxWarp>
          </a:bodyPr>
          <a:lstStyle>
            <a:lvl1pPr algn="r" eaLnBrk="1" hangingPunct="1">
              <a:defRPr sz="1600">
                <a:solidFill>
                  <a:srgbClr val="878787"/>
                </a:solidFill>
                <a:latin typeface="Lucida Grande" charset="0"/>
                <a:ea typeface="MS PGothic" panose="020B0600070205080204" pitchFamily="34" charset="-128"/>
                <a:sym typeface="Lucida Grande" charset="0"/>
              </a:defRPr>
            </a:lvl1pPr>
          </a:lstStyle>
          <a:p>
            <a:fld id="{9793DE2A-3BF7-4558-983F-EB943C32BA6C}" type="slidenum">
              <a:rPr lang="en-US" altLang="en-US"/>
              <a:pPr/>
              <a:t>‹#›</a:t>
            </a:fld>
            <a:endParaRPr lang="en-US" altLang="en-US"/>
          </a:p>
        </p:txBody>
      </p:sp>
      <p:pic>
        <p:nvPicPr>
          <p:cNvPr id="246789"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Tree>
  </p:cSld>
  <p:clrMap bg1="lt1" tx1="dk1" bg2="lt2" tx2="dk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 id="2147483948" r:id="rId9"/>
    <p:sldLayoutId id="2147483949" r:id="rId10"/>
    <p:sldLayoutId id="2147483950" r:id="rId11"/>
  </p:sldLayoutIdLst>
  <p:transition xmlns:p14="http://schemas.microsoft.com/office/powerpoint/2010/main"/>
  <p:hf hdr="0" ftr="0" dt="0"/>
  <p:txStyles>
    <p:titleStyle>
      <a:lvl1pPr algn="ctr" rtl="0" eaLnBrk="0" fontAlgn="base" hangingPunct="0">
        <a:spcBef>
          <a:spcPct val="0"/>
        </a:spcBef>
        <a:spcAft>
          <a:spcPct val="0"/>
        </a:spcAft>
        <a:defRPr sz="6200">
          <a:solidFill>
            <a:srgbClr val="31A7A5"/>
          </a:solidFill>
          <a:latin typeface="+mj-lt"/>
          <a:ea typeface="+mj-ea"/>
          <a:cs typeface="+mj-cs"/>
          <a:sym typeface="Lucida Grande" charset="0"/>
        </a:defRPr>
      </a:lvl1pPr>
      <a:lvl2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2pPr>
      <a:lvl3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3pPr>
      <a:lvl4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4pPr>
      <a:lvl5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5pPr>
      <a:lvl6pPr marL="4572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6pPr>
      <a:lvl7pPr marL="9144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7pPr>
      <a:lvl8pPr marL="13716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8pPr>
      <a:lvl9pPr marL="18288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9pPr>
    </p:titleStyle>
    <p:bodyStyle>
      <a:lvl1pPr marL="342900" indent="-342900" algn="l" rtl="0" eaLnBrk="0" fontAlgn="base" hangingPunct="0">
        <a:spcBef>
          <a:spcPts val="1100"/>
        </a:spcBef>
        <a:spcAft>
          <a:spcPct val="0"/>
        </a:spcAft>
        <a:buClr>
          <a:srgbClr val="000000"/>
        </a:buClr>
        <a:buSzPct val="100000"/>
        <a:buFont typeface="Arial" panose="020B0604020202020204" pitchFamily="34" charset="0"/>
        <a:buChar char="•"/>
        <a:defRPr sz="4400">
          <a:solidFill>
            <a:schemeClr val="tx1"/>
          </a:solidFill>
          <a:latin typeface="+mn-lt"/>
          <a:ea typeface="+mn-ea"/>
          <a:cs typeface="+mn-cs"/>
          <a:sym typeface="Lucida Grande" charset="0"/>
        </a:defRPr>
      </a:lvl1pPr>
      <a:lvl2pPr marL="704850" indent="-285750" algn="l" rtl="0" eaLnBrk="0" fontAlgn="base" hangingPunct="0">
        <a:spcBef>
          <a:spcPts val="1000"/>
        </a:spcBef>
        <a:spcAft>
          <a:spcPct val="0"/>
        </a:spcAft>
        <a:buClr>
          <a:srgbClr val="000000"/>
        </a:buClr>
        <a:buSzPct val="100000"/>
        <a:buFont typeface="Arial" panose="020B0604020202020204" pitchFamily="34" charset="0"/>
        <a:buChar char="–"/>
        <a:defRPr sz="3800">
          <a:solidFill>
            <a:schemeClr val="tx1"/>
          </a:solidFill>
          <a:latin typeface="+mn-lt"/>
          <a:ea typeface="+mn-ea"/>
          <a:cs typeface="+mn-cs"/>
          <a:sym typeface="Lucida Grande" charset="0"/>
        </a:defRPr>
      </a:lvl2pPr>
      <a:lvl3pPr marL="1104900" indent="-228600" algn="l" rtl="0" eaLnBrk="0" fontAlgn="base" hangingPunct="0">
        <a:spcBef>
          <a:spcPts val="800"/>
        </a:spcBef>
        <a:spcAft>
          <a:spcPct val="0"/>
        </a:spcAft>
        <a:buClr>
          <a:srgbClr val="000000"/>
        </a:buClr>
        <a:buSzPct val="100000"/>
        <a:buFont typeface="Arial" panose="020B0604020202020204" pitchFamily="34" charset="0"/>
        <a:buChar char="•"/>
        <a:defRPr sz="3400">
          <a:solidFill>
            <a:schemeClr val="tx1"/>
          </a:solidFill>
          <a:latin typeface="+mn-lt"/>
          <a:ea typeface="+mn-ea"/>
          <a:cs typeface="+mn-cs"/>
          <a:sym typeface="Lucida Grande" charset="0"/>
        </a:defRPr>
      </a:lvl3pPr>
      <a:lvl4pPr marL="15621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4pPr>
      <a:lvl5pPr marL="20193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5pPr>
      <a:lvl6pPr marL="24765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6pPr>
      <a:lvl7pPr marL="29337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7pPr>
      <a:lvl8pPr marL="33909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8pPr>
      <a:lvl9pPr marL="38481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9074" name="Rectangle 1"/>
          <p:cNvSpPr>
            <a:spLocks noGrp="1" noChangeArrowheads="1"/>
          </p:cNvSpPr>
          <p:nvPr>
            <p:ph type="title"/>
          </p:nvPr>
        </p:nvSpPr>
        <p:spPr bwMode="auto">
          <a:xfrm>
            <a:off x="647700" y="390525"/>
            <a:ext cx="11709400"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ctr" anchorCtr="0" compatLnSpc="1">
            <a:prstTxWarp prst="textNoShape">
              <a:avLst/>
            </a:prstTxWarp>
          </a:bodyPr>
          <a:lstStyle/>
          <a:p>
            <a:pPr lvl="0"/>
            <a:r>
              <a:rPr lang="en-US" altLang="en-US">
                <a:sym typeface="Lucida Grande" charset="0"/>
              </a:rPr>
              <a:t>Click to edit Master title style</a:t>
            </a:r>
          </a:p>
        </p:txBody>
      </p:sp>
      <p:sp>
        <p:nvSpPr>
          <p:cNvPr id="259075" name="Rectangle 2"/>
          <p:cNvSpPr>
            <a:spLocks noGrp="1" noChangeArrowheads="1"/>
          </p:cNvSpPr>
          <p:nvPr>
            <p:ph type="body" idx="1"/>
          </p:nvPr>
        </p:nvSpPr>
        <p:spPr bwMode="auto">
          <a:xfrm>
            <a:off x="647700" y="2273300"/>
            <a:ext cx="11709400" cy="643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t" anchorCtr="0" compatLnSpc="1">
            <a:prstTxWarp prst="textNoShape">
              <a:avLst/>
            </a:prstTxWarp>
          </a:bodyPr>
          <a:lstStyle/>
          <a:p>
            <a:pPr lvl="0"/>
            <a:r>
              <a:rPr lang="en-US" altLang="en-US">
                <a:sym typeface="Lucida Grande" charset="0"/>
              </a:rPr>
              <a:t>Click to edit Master text styles</a:t>
            </a:r>
          </a:p>
          <a:p>
            <a:pPr lvl="1"/>
            <a:r>
              <a:rPr lang="en-US" altLang="en-US">
                <a:sym typeface="Lucida Grande" charset="0"/>
              </a:rPr>
              <a:t>Second level</a:t>
            </a:r>
          </a:p>
          <a:p>
            <a:pPr lvl="2"/>
            <a:r>
              <a:rPr lang="en-US" altLang="en-US">
                <a:sym typeface="Lucida Grande" charset="0"/>
              </a:rPr>
              <a:t>Third level</a:t>
            </a:r>
          </a:p>
          <a:p>
            <a:pPr lvl="3"/>
            <a:r>
              <a:rPr lang="en-US" altLang="en-US">
                <a:sym typeface="Lucida Grande" charset="0"/>
              </a:rPr>
              <a:t>Fourth level</a:t>
            </a:r>
          </a:p>
          <a:p>
            <a:pPr lvl="4"/>
            <a:r>
              <a:rPr lang="en-US" altLang="en-US">
                <a:sym typeface="Lucida Grande" charset="0"/>
              </a:rPr>
              <a:t>Fifth level</a:t>
            </a:r>
          </a:p>
        </p:txBody>
      </p:sp>
      <p:sp>
        <p:nvSpPr>
          <p:cNvPr id="24579" name="Text Box 3"/>
          <p:cNvSpPr txBox="1">
            <a:spLocks noGrp="1" noChangeArrowheads="1"/>
          </p:cNvSpPr>
          <p:nvPr>
            <p:ph type="sldNum" sz="quarter" idx="4"/>
          </p:nvPr>
        </p:nvSpPr>
        <p:spPr bwMode="auto">
          <a:xfrm>
            <a:off x="12007850" y="9255125"/>
            <a:ext cx="346075" cy="304800"/>
          </a:xfrm>
          <a:prstGeom prst="rect">
            <a:avLst/>
          </a:prstGeom>
          <a:noFill/>
          <a:ln>
            <a:noFill/>
          </a:ln>
          <a:effectLst/>
          <a:extLst/>
        </p:spPr>
        <p:txBody>
          <a:bodyPr vert="horz" wrap="none" lIns="91440" tIns="45720" rIns="91440" bIns="45720" numCol="1" anchor="ctr" anchorCtr="0" compatLnSpc="1">
            <a:prstTxWarp prst="textNoShape">
              <a:avLst/>
            </a:prstTxWarp>
          </a:bodyPr>
          <a:lstStyle>
            <a:lvl1pPr algn="r" eaLnBrk="1" hangingPunct="1">
              <a:defRPr sz="1600">
                <a:solidFill>
                  <a:srgbClr val="878787"/>
                </a:solidFill>
                <a:latin typeface="Lucida Grande" charset="0"/>
                <a:ea typeface="MS PGothic" panose="020B0600070205080204" pitchFamily="34" charset="-128"/>
                <a:sym typeface="Lucida Grande" charset="0"/>
              </a:defRPr>
            </a:lvl1pPr>
          </a:lstStyle>
          <a:p>
            <a:fld id="{9409FFC4-7C60-476E-AEDE-ADC46141D381}" type="slidenum">
              <a:rPr lang="en-US" altLang="en-US"/>
              <a:pPr/>
              <a:t>‹#›</a:t>
            </a:fld>
            <a:endParaRPr lang="en-US" altLang="en-US"/>
          </a:p>
        </p:txBody>
      </p:sp>
      <p:pic>
        <p:nvPicPr>
          <p:cNvPr id="259077"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Tree>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Lst>
  <p:transition xmlns:p14="http://schemas.microsoft.com/office/powerpoint/2010/main"/>
  <p:hf hdr="0" ftr="0" dt="0"/>
  <p:txStyles>
    <p:titleStyle>
      <a:lvl1pPr algn="ctr" rtl="0" eaLnBrk="0" fontAlgn="base" hangingPunct="0">
        <a:spcBef>
          <a:spcPct val="0"/>
        </a:spcBef>
        <a:spcAft>
          <a:spcPct val="0"/>
        </a:spcAft>
        <a:defRPr sz="6200">
          <a:solidFill>
            <a:srgbClr val="31A7A5"/>
          </a:solidFill>
          <a:latin typeface="+mj-lt"/>
          <a:ea typeface="+mj-ea"/>
          <a:cs typeface="+mj-cs"/>
          <a:sym typeface="Lucida Grande" charset="0"/>
        </a:defRPr>
      </a:lvl1pPr>
      <a:lvl2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2pPr>
      <a:lvl3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3pPr>
      <a:lvl4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4pPr>
      <a:lvl5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5pPr>
      <a:lvl6pPr marL="4572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6pPr>
      <a:lvl7pPr marL="9144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7pPr>
      <a:lvl8pPr marL="13716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8pPr>
      <a:lvl9pPr marL="18288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9pPr>
    </p:titleStyle>
    <p:bodyStyle>
      <a:lvl1pPr marL="342900" indent="-342900" algn="l" rtl="0" eaLnBrk="0" fontAlgn="base" hangingPunct="0">
        <a:spcBef>
          <a:spcPts val="1100"/>
        </a:spcBef>
        <a:spcAft>
          <a:spcPct val="0"/>
        </a:spcAft>
        <a:buClr>
          <a:srgbClr val="000000"/>
        </a:buClr>
        <a:buSzPct val="100000"/>
        <a:buFont typeface="Arial" panose="020B0604020202020204" pitchFamily="34" charset="0"/>
        <a:buChar char="•"/>
        <a:defRPr sz="4400">
          <a:solidFill>
            <a:schemeClr val="tx1"/>
          </a:solidFill>
          <a:latin typeface="+mn-lt"/>
          <a:ea typeface="+mn-ea"/>
          <a:cs typeface="+mn-cs"/>
          <a:sym typeface="Lucida Grande" charset="0"/>
        </a:defRPr>
      </a:lvl1pPr>
      <a:lvl2pPr marL="704850" indent="-285750" algn="l" rtl="0" eaLnBrk="0" fontAlgn="base" hangingPunct="0">
        <a:spcBef>
          <a:spcPts val="1000"/>
        </a:spcBef>
        <a:spcAft>
          <a:spcPct val="0"/>
        </a:spcAft>
        <a:buClr>
          <a:srgbClr val="000000"/>
        </a:buClr>
        <a:buSzPct val="100000"/>
        <a:buFont typeface="Arial" panose="020B0604020202020204" pitchFamily="34" charset="0"/>
        <a:buChar char="–"/>
        <a:defRPr sz="3800">
          <a:solidFill>
            <a:schemeClr val="tx1"/>
          </a:solidFill>
          <a:latin typeface="+mn-lt"/>
          <a:ea typeface="+mn-ea"/>
          <a:cs typeface="+mn-cs"/>
          <a:sym typeface="Lucida Grande" charset="0"/>
        </a:defRPr>
      </a:lvl2pPr>
      <a:lvl3pPr marL="1104900" indent="-228600" algn="l" rtl="0" eaLnBrk="0" fontAlgn="base" hangingPunct="0">
        <a:spcBef>
          <a:spcPts val="800"/>
        </a:spcBef>
        <a:spcAft>
          <a:spcPct val="0"/>
        </a:spcAft>
        <a:buClr>
          <a:srgbClr val="000000"/>
        </a:buClr>
        <a:buSzPct val="100000"/>
        <a:buFont typeface="Arial" panose="020B0604020202020204" pitchFamily="34" charset="0"/>
        <a:buChar char="•"/>
        <a:defRPr sz="3400">
          <a:solidFill>
            <a:schemeClr val="tx1"/>
          </a:solidFill>
          <a:latin typeface="+mn-lt"/>
          <a:ea typeface="+mn-ea"/>
          <a:cs typeface="+mn-cs"/>
          <a:sym typeface="Lucida Grande" charset="0"/>
        </a:defRPr>
      </a:lvl3pPr>
      <a:lvl4pPr marL="15621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4pPr>
      <a:lvl5pPr marL="20193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5pPr>
      <a:lvl6pPr marL="24765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6pPr>
      <a:lvl7pPr marL="29337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7pPr>
      <a:lvl8pPr marL="33909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8pPr>
      <a:lvl9pPr marL="38481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71362" name="Rectangle 1"/>
          <p:cNvSpPr>
            <a:spLocks noGrp="1" noChangeArrowheads="1"/>
          </p:cNvSpPr>
          <p:nvPr>
            <p:ph type="title"/>
          </p:nvPr>
        </p:nvSpPr>
        <p:spPr bwMode="auto">
          <a:xfrm>
            <a:off x="647700" y="390525"/>
            <a:ext cx="11709400"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ctr" anchorCtr="0" compatLnSpc="1">
            <a:prstTxWarp prst="textNoShape">
              <a:avLst/>
            </a:prstTxWarp>
          </a:bodyPr>
          <a:lstStyle/>
          <a:p>
            <a:pPr lvl="0"/>
            <a:r>
              <a:rPr lang="en-US" altLang="en-US">
                <a:sym typeface="Lucida Grande" charset="0"/>
              </a:rPr>
              <a:t>Click to edit Master title style</a:t>
            </a:r>
          </a:p>
        </p:txBody>
      </p:sp>
      <p:sp>
        <p:nvSpPr>
          <p:cNvPr id="271363" name="Rectangle 2"/>
          <p:cNvSpPr>
            <a:spLocks noGrp="1" noChangeArrowheads="1"/>
          </p:cNvSpPr>
          <p:nvPr>
            <p:ph type="body" idx="1"/>
          </p:nvPr>
        </p:nvSpPr>
        <p:spPr bwMode="auto">
          <a:xfrm>
            <a:off x="647700" y="2273300"/>
            <a:ext cx="11709400" cy="643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t" anchorCtr="0" compatLnSpc="1">
            <a:prstTxWarp prst="textNoShape">
              <a:avLst/>
            </a:prstTxWarp>
          </a:bodyPr>
          <a:lstStyle/>
          <a:p>
            <a:pPr lvl="0"/>
            <a:r>
              <a:rPr lang="en-US" altLang="en-US">
                <a:sym typeface="Lucida Grande" charset="0"/>
              </a:rPr>
              <a:t>Click to edit Master text styles</a:t>
            </a:r>
          </a:p>
          <a:p>
            <a:pPr lvl="1"/>
            <a:r>
              <a:rPr lang="en-US" altLang="en-US">
                <a:sym typeface="Lucida Grande" charset="0"/>
              </a:rPr>
              <a:t>Second level</a:t>
            </a:r>
          </a:p>
          <a:p>
            <a:pPr lvl="2"/>
            <a:r>
              <a:rPr lang="en-US" altLang="en-US">
                <a:sym typeface="Lucida Grande" charset="0"/>
              </a:rPr>
              <a:t>Third level</a:t>
            </a:r>
          </a:p>
          <a:p>
            <a:pPr lvl="3"/>
            <a:r>
              <a:rPr lang="en-US" altLang="en-US">
                <a:sym typeface="Lucida Grande" charset="0"/>
              </a:rPr>
              <a:t>Fourth level</a:t>
            </a:r>
          </a:p>
          <a:p>
            <a:pPr lvl="4"/>
            <a:r>
              <a:rPr lang="en-US" altLang="en-US">
                <a:sym typeface="Lucida Grande" charset="0"/>
              </a:rPr>
              <a:t>Fifth level</a:t>
            </a:r>
          </a:p>
        </p:txBody>
      </p:sp>
      <p:sp>
        <p:nvSpPr>
          <p:cNvPr id="25603" name="Text Box 3"/>
          <p:cNvSpPr txBox="1">
            <a:spLocks noGrp="1" noChangeArrowheads="1"/>
          </p:cNvSpPr>
          <p:nvPr>
            <p:ph type="sldNum" sz="quarter" idx="4"/>
          </p:nvPr>
        </p:nvSpPr>
        <p:spPr bwMode="auto">
          <a:xfrm>
            <a:off x="12007850" y="9255125"/>
            <a:ext cx="346075" cy="304800"/>
          </a:xfrm>
          <a:prstGeom prst="rect">
            <a:avLst/>
          </a:prstGeom>
          <a:noFill/>
          <a:ln>
            <a:noFill/>
          </a:ln>
          <a:effectLst/>
          <a:extLst/>
        </p:spPr>
        <p:txBody>
          <a:bodyPr vert="horz" wrap="none" lIns="91440" tIns="45720" rIns="91440" bIns="45720" numCol="1" anchor="ctr" anchorCtr="0" compatLnSpc="1">
            <a:prstTxWarp prst="textNoShape">
              <a:avLst/>
            </a:prstTxWarp>
          </a:bodyPr>
          <a:lstStyle>
            <a:lvl1pPr algn="r" eaLnBrk="1" hangingPunct="1">
              <a:defRPr sz="1600">
                <a:solidFill>
                  <a:srgbClr val="878787"/>
                </a:solidFill>
                <a:latin typeface="Lucida Grande" charset="0"/>
                <a:ea typeface="MS PGothic" panose="020B0600070205080204" pitchFamily="34" charset="-128"/>
                <a:sym typeface="Lucida Grande" charset="0"/>
              </a:defRPr>
            </a:lvl1pPr>
          </a:lstStyle>
          <a:p>
            <a:fld id="{73D8D31A-B5D5-43EC-8955-65A32C6E360F}" type="slidenum">
              <a:rPr lang="en-US" altLang="en-US"/>
              <a:pPr/>
              <a:t>‹#›</a:t>
            </a:fld>
            <a:endParaRPr lang="en-US" altLang="en-US"/>
          </a:p>
        </p:txBody>
      </p:sp>
      <p:pic>
        <p:nvPicPr>
          <p:cNvPr id="271365"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Tree>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Lst>
  <p:transition xmlns:p14="http://schemas.microsoft.com/office/powerpoint/2010/main"/>
  <p:hf hdr="0" ftr="0" dt="0"/>
  <p:txStyles>
    <p:titleStyle>
      <a:lvl1pPr algn="ctr" rtl="0" eaLnBrk="0" fontAlgn="base" hangingPunct="0">
        <a:spcBef>
          <a:spcPct val="0"/>
        </a:spcBef>
        <a:spcAft>
          <a:spcPct val="0"/>
        </a:spcAft>
        <a:defRPr sz="6200">
          <a:solidFill>
            <a:srgbClr val="31A7A5"/>
          </a:solidFill>
          <a:latin typeface="+mj-lt"/>
          <a:ea typeface="+mj-ea"/>
          <a:cs typeface="+mj-cs"/>
          <a:sym typeface="Lucida Grande" charset="0"/>
        </a:defRPr>
      </a:lvl1pPr>
      <a:lvl2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2pPr>
      <a:lvl3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3pPr>
      <a:lvl4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4pPr>
      <a:lvl5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5pPr>
      <a:lvl6pPr marL="4572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6pPr>
      <a:lvl7pPr marL="9144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7pPr>
      <a:lvl8pPr marL="13716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8pPr>
      <a:lvl9pPr marL="18288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9pPr>
    </p:titleStyle>
    <p:bodyStyle>
      <a:lvl1pPr marL="342900" indent="-342900" algn="l" rtl="0" eaLnBrk="0" fontAlgn="base" hangingPunct="0">
        <a:spcBef>
          <a:spcPts val="1100"/>
        </a:spcBef>
        <a:spcAft>
          <a:spcPct val="0"/>
        </a:spcAft>
        <a:buClr>
          <a:srgbClr val="000000"/>
        </a:buClr>
        <a:buSzPct val="100000"/>
        <a:buFont typeface="Arial" panose="020B0604020202020204" pitchFamily="34" charset="0"/>
        <a:buChar char="•"/>
        <a:defRPr sz="4400">
          <a:solidFill>
            <a:schemeClr val="tx1"/>
          </a:solidFill>
          <a:latin typeface="+mn-lt"/>
          <a:ea typeface="+mn-ea"/>
          <a:cs typeface="+mn-cs"/>
          <a:sym typeface="Lucida Grande" charset="0"/>
        </a:defRPr>
      </a:lvl1pPr>
      <a:lvl2pPr marL="704850" indent="-285750" algn="l" rtl="0" eaLnBrk="0" fontAlgn="base" hangingPunct="0">
        <a:spcBef>
          <a:spcPts val="1000"/>
        </a:spcBef>
        <a:spcAft>
          <a:spcPct val="0"/>
        </a:spcAft>
        <a:buClr>
          <a:srgbClr val="000000"/>
        </a:buClr>
        <a:buSzPct val="100000"/>
        <a:buFont typeface="Arial" panose="020B0604020202020204" pitchFamily="34" charset="0"/>
        <a:buChar char="–"/>
        <a:defRPr sz="3800">
          <a:solidFill>
            <a:schemeClr val="tx1"/>
          </a:solidFill>
          <a:latin typeface="+mn-lt"/>
          <a:ea typeface="+mn-ea"/>
          <a:cs typeface="+mn-cs"/>
          <a:sym typeface="Lucida Grande" charset="0"/>
        </a:defRPr>
      </a:lvl2pPr>
      <a:lvl3pPr marL="1104900" indent="-228600" algn="l" rtl="0" eaLnBrk="0" fontAlgn="base" hangingPunct="0">
        <a:spcBef>
          <a:spcPts val="800"/>
        </a:spcBef>
        <a:spcAft>
          <a:spcPct val="0"/>
        </a:spcAft>
        <a:buClr>
          <a:srgbClr val="000000"/>
        </a:buClr>
        <a:buSzPct val="100000"/>
        <a:buFont typeface="Arial" panose="020B0604020202020204" pitchFamily="34" charset="0"/>
        <a:buChar char="•"/>
        <a:defRPr sz="3400">
          <a:solidFill>
            <a:schemeClr val="tx1"/>
          </a:solidFill>
          <a:latin typeface="+mn-lt"/>
          <a:ea typeface="+mn-ea"/>
          <a:cs typeface="+mn-cs"/>
          <a:sym typeface="Lucida Grande" charset="0"/>
        </a:defRPr>
      </a:lvl3pPr>
      <a:lvl4pPr marL="15621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4pPr>
      <a:lvl5pPr marL="20193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5pPr>
      <a:lvl6pPr marL="24765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6pPr>
      <a:lvl7pPr marL="29337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7pPr>
      <a:lvl8pPr marL="33909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8pPr>
      <a:lvl9pPr marL="38481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83650" name="Rectangle 1"/>
          <p:cNvSpPr>
            <a:spLocks noGrp="1" noChangeArrowheads="1"/>
          </p:cNvSpPr>
          <p:nvPr>
            <p:ph type="title"/>
          </p:nvPr>
        </p:nvSpPr>
        <p:spPr bwMode="auto">
          <a:xfrm>
            <a:off x="647700" y="390525"/>
            <a:ext cx="11709400"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ctr" anchorCtr="0" compatLnSpc="1">
            <a:prstTxWarp prst="textNoShape">
              <a:avLst/>
            </a:prstTxWarp>
          </a:bodyPr>
          <a:lstStyle/>
          <a:p>
            <a:pPr lvl="0"/>
            <a:r>
              <a:rPr lang="en-US" altLang="en-US">
                <a:sym typeface="Lucida Grande" charset="0"/>
              </a:rPr>
              <a:t>Click to edit Master title style</a:t>
            </a:r>
          </a:p>
        </p:txBody>
      </p:sp>
      <p:sp>
        <p:nvSpPr>
          <p:cNvPr id="283651" name="Rectangle 2"/>
          <p:cNvSpPr>
            <a:spLocks noGrp="1" noChangeArrowheads="1"/>
          </p:cNvSpPr>
          <p:nvPr>
            <p:ph type="body" idx="1"/>
          </p:nvPr>
        </p:nvSpPr>
        <p:spPr bwMode="auto">
          <a:xfrm>
            <a:off x="647700" y="2273300"/>
            <a:ext cx="11709400" cy="643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t" anchorCtr="0" compatLnSpc="1">
            <a:prstTxWarp prst="textNoShape">
              <a:avLst/>
            </a:prstTxWarp>
          </a:bodyPr>
          <a:lstStyle/>
          <a:p>
            <a:pPr lvl="0"/>
            <a:r>
              <a:rPr lang="en-US" altLang="en-US">
                <a:sym typeface="Lucida Grande" charset="0"/>
              </a:rPr>
              <a:t>Click to edit Master text styles</a:t>
            </a:r>
          </a:p>
          <a:p>
            <a:pPr lvl="1"/>
            <a:r>
              <a:rPr lang="en-US" altLang="en-US">
                <a:sym typeface="Lucida Grande" charset="0"/>
              </a:rPr>
              <a:t>Second level</a:t>
            </a:r>
          </a:p>
          <a:p>
            <a:pPr lvl="2"/>
            <a:r>
              <a:rPr lang="en-US" altLang="en-US">
                <a:sym typeface="Lucida Grande" charset="0"/>
              </a:rPr>
              <a:t>Third level</a:t>
            </a:r>
          </a:p>
          <a:p>
            <a:pPr lvl="3"/>
            <a:r>
              <a:rPr lang="en-US" altLang="en-US">
                <a:sym typeface="Lucida Grande" charset="0"/>
              </a:rPr>
              <a:t>Fourth level</a:t>
            </a:r>
          </a:p>
          <a:p>
            <a:pPr lvl="4"/>
            <a:r>
              <a:rPr lang="en-US" altLang="en-US">
                <a:sym typeface="Lucida Grande" charset="0"/>
              </a:rPr>
              <a:t>Fifth level</a:t>
            </a:r>
          </a:p>
        </p:txBody>
      </p:sp>
      <p:sp>
        <p:nvSpPr>
          <p:cNvPr id="26627" name="Text Box 3"/>
          <p:cNvSpPr txBox="1">
            <a:spLocks noGrp="1" noChangeArrowheads="1"/>
          </p:cNvSpPr>
          <p:nvPr>
            <p:ph type="sldNum" sz="quarter" idx="4"/>
          </p:nvPr>
        </p:nvSpPr>
        <p:spPr bwMode="auto">
          <a:xfrm>
            <a:off x="12007850" y="9255125"/>
            <a:ext cx="346075" cy="304800"/>
          </a:xfrm>
          <a:prstGeom prst="rect">
            <a:avLst/>
          </a:prstGeom>
          <a:noFill/>
          <a:ln>
            <a:noFill/>
          </a:ln>
          <a:effectLst/>
          <a:extLst/>
        </p:spPr>
        <p:txBody>
          <a:bodyPr vert="horz" wrap="none" lIns="91440" tIns="45720" rIns="91440" bIns="45720" numCol="1" anchor="ctr" anchorCtr="0" compatLnSpc="1">
            <a:prstTxWarp prst="textNoShape">
              <a:avLst/>
            </a:prstTxWarp>
          </a:bodyPr>
          <a:lstStyle>
            <a:lvl1pPr algn="r" eaLnBrk="1" hangingPunct="1">
              <a:defRPr sz="1600">
                <a:solidFill>
                  <a:srgbClr val="878787"/>
                </a:solidFill>
                <a:latin typeface="Lucida Grande" charset="0"/>
                <a:ea typeface="MS PGothic" panose="020B0600070205080204" pitchFamily="34" charset="-128"/>
                <a:sym typeface="Lucida Grande" charset="0"/>
              </a:defRPr>
            </a:lvl1pPr>
          </a:lstStyle>
          <a:p>
            <a:fld id="{0AF13C87-BB6B-4B06-BDC4-326B9DA10FCF}" type="slidenum">
              <a:rPr lang="en-US" altLang="en-US"/>
              <a:pPr/>
              <a:t>‹#›</a:t>
            </a:fld>
            <a:endParaRPr lang="en-US" altLang="en-US"/>
          </a:p>
        </p:txBody>
      </p:sp>
      <p:pic>
        <p:nvPicPr>
          <p:cNvPr id="283653"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Tree>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ransition xmlns:p14="http://schemas.microsoft.com/office/powerpoint/2010/main"/>
  <p:hf hdr="0" ftr="0" dt="0"/>
  <p:txStyles>
    <p:titleStyle>
      <a:lvl1pPr algn="ctr" rtl="0" eaLnBrk="0" fontAlgn="base" hangingPunct="0">
        <a:spcBef>
          <a:spcPct val="0"/>
        </a:spcBef>
        <a:spcAft>
          <a:spcPct val="0"/>
        </a:spcAft>
        <a:defRPr sz="6200">
          <a:solidFill>
            <a:srgbClr val="31A7A5"/>
          </a:solidFill>
          <a:latin typeface="+mj-lt"/>
          <a:ea typeface="+mj-ea"/>
          <a:cs typeface="+mj-cs"/>
          <a:sym typeface="Lucida Grande" charset="0"/>
        </a:defRPr>
      </a:lvl1pPr>
      <a:lvl2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2pPr>
      <a:lvl3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3pPr>
      <a:lvl4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4pPr>
      <a:lvl5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5pPr>
      <a:lvl6pPr marL="4572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6pPr>
      <a:lvl7pPr marL="9144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7pPr>
      <a:lvl8pPr marL="13716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8pPr>
      <a:lvl9pPr marL="18288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9pPr>
    </p:titleStyle>
    <p:bodyStyle>
      <a:lvl1pPr marL="342900" indent="-342900" algn="l" rtl="0" eaLnBrk="0" fontAlgn="base" hangingPunct="0">
        <a:spcBef>
          <a:spcPts val="1100"/>
        </a:spcBef>
        <a:spcAft>
          <a:spcPct val="0"/>
        </a:spcAft>
        <a:buClr>
          <a:srgbClr val="000000"/>
        </a:buClr>
        <a:buSzPct val="100000"/>
        <a:buFont typeface="Arial" panose="020B0604020202020204" pitchFamily="34" charset="0"/>
        <a:buChar char="•"/>
        <a:defRPr sz="4400">
          <a:solidFill>
            <a:schemeClr val="tx1"/>
          </a:solidFill>
          <a:latin typeface="+mn-lt"/>
          <a:ea typeface="+mn-ea"/>
          <a:cs typeface="+mn-cs"/>
          <a:sym typeface="Lucida Grande" charset="0"/>
        </a:defRPr>
      </a:lvl1pPr>
      <a:lvl2pPr marL="704850" indent="-285750" algn="l" rtl="0" eaLnBrk="0" fontAlgn="base" hangingPunct="0">
        <a:spcBef>
          <a:spcPts val="1000"/>
        </a:spcBef>
        <a:spcAft>
          <a:spcPct val="0"/>
        </a:spcAft>
        <a:buClr>
          <a:srgbClr val="000000"/>
        </a:buClr>
        <a:buSzPct val="100000"/>
        <a:buFont typeface="Arial" panose="020B0604020202020204" pitchFamily="34" charset="0"/>
        <a:buChar char="–"/>
        <a:defRPr sz="3800">
          <a:solidFill>
            <a:schemeClr val="tx1"/>
          </a:solidFill>
          <a:latin typeface="+mn-lt"/>
          <a:ea typeface="+mn-ea"/>
          <a:cs typeface="+mn-cs"/>
          <a:sym typeface="Lucida Grande" charset="0"/>
        </a:defRPr>
      </a:lvl2pPr>
      <a:lvl3pPr marL="1104900" indent="-228600" algn="l" rtl="0" eaLnBrk="0" fontAlgn="base" hangingPunct="0">
        <a:spcBef>
          <a:spcPts val="800"/>
        </a:spcBef>
        <a:spcAft>
          <a:spcPct val="0"/>
        </a:spcAft>
        <a:buClr>
          <a:srgbClr val="000000"/>
        </a:buClr>
        <a:buSzPct val="100000"/>
        <a:buFont typeface="Arial" panose="020B0604020202020204" pitchFamily="34" charset="0"/>
        <a:buChar char="•"/>
        <a:defRPr sz="3400">
          <a:solidFill>
            <a:schemeClr val="tx1"/>
          </a:solidFill>
          <a:latin typeface="+mn-lt"/>
          <a:ea typeface="+mn-ea"/>
          <a:cs typeface="+mn-cs"/>
          <a:sym typeface="Lucida Grande" charset="0"/>
        </a:defRPr>
      </a:lvl3pPr>
      <a:lvl4pPr marL="15621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4pPr>
      <a:lvl5pPr marL="20193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5pPr>
      <a:lvl6pPr marL="24765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6pPr>
      <a:lvl7pPr marL="29337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7pPr>
      <a:lvl8pPr marL="33909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8pPr>
      <a:lvl9pPr marL="38481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95938" name="Rectangle 1"/>
          <p:cNvSpPr>
            <a:spLocks noGrp="1" noChangeArrowheads="1"/>
          </p:cNvSpPr>
          <p:nvPr>
            <p:ph type="title"/>
          </p:nvPr>
        </p:nvSpPr>
        <p:spPr bwMode="auto">
          <a:xfrm>
            <a:off x="647700" y="390525"/>
            <a:ext cx="11709400"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ctr" anchorCtr="0" compatLnSpc="1">
            <a:prstTxWarp prst="textNoShape">
              <a:avLst/>
            </a:prstTxWarp>
          </a:bodyPr>
          <a:lstStyle/>
          <a:p>
            <a:pPr lvl="0"/>
            <a:r>
              <a:rPr lang="en-US" altLang="en-US">
                <a:sym typeface="Lucida Grande" charset="0"/>
              </a:rPr>
              <a:t>Click to edit Master title style</a:t>
            </a:r>
          </a:p>
        </p:txBody>
      </p:sp>
      <p:sp>
        <p:nvSpPr>
          <p:cNvPr id="295939" name="Rectangle 2"/>
          <p:cNvSpPr>
            <a:spLocks noGrp="1" noChangeArrowheads="1"/>
          </p:cNvSpPr>
          <p:nvPr>
            <p:ph type="body" idx="1"/>
          </p:nvPr>
        </p:nvSpPr>
        <p:spPr bwMode="auto">
          <a:xfrm>
            <a:off x="647700" y="2273300"/>
            <a:ext cx="11709400" cy="643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t" anchorCtr="0" compatLnSpc="1">
            <a:prstTxWarp prst="textNoShape">
              <a:avLst/>
            </a:prstTxWarp>
          </a:bodyPr>
          <a:lstStyle/>
          <a:p>
            <a:pPr lvl="0"/>
            <a:r>
              <a:rPr lang="en-US" altLang="en-US">
                <a:sym typeface="Lucida Grande" charset="0"/>
              </a:rPr>
              <a:t>Click to edit Master text styles</a:t>
            </a:r>
          </a:p>
          <a:p>
            <a:pPr lvl="1"/>
            <a:r>
              <a:rPr lang="en-US" altLang="en-US">
                <a:sym typeface="Lucida Grande" charset="0"/>
              </a:rPr>
              <a:t>Second level</a:t>
            </a:r>
          </a:p>
          <a:p>
            <a:pPr lvl="2"/>
            <a:r>
              <a:rPr lang="en-US" altLang="en-US">
                <a:sym typeface="Lucida Grande" charset="0"/>
              </a:rPr>
              <a:t>Third level</a:t>
            </a:r>
          </a:p>
          <a:p>
            <a:pPr lvl="3"/>
            <a:r>
              <a:rPr lang="en-US" altLang="en-US">
                <a:sym typeface="Lucida Grande" charset="0"/>
              </a:rPr>
              <a:t>Fourth level</a:t>
            </a:r>
          </a:p>
          <a:p>
            <a:pPr lvl="4"/>
            <a:r>
              <a:rPr lang="en-US" altLang="en-US">
                <a:sym typeface="Lucida Grande" charset="0"/>
              </a:rPr>
              <a:t>Fifth level</a:t>
            </a:r>
          </a:p>
        </p:txBody>
      </p:sp>
      <p:sp>
        <p:nvSpPr>
          <p:cNvPr id="27651" name="Text Box 3"/>
          <p:cNvSpPr txBox="1">
            <a:spLocks noGrp="1" noChangeArrowheads="1"/>
          </p:cNvSpPr>
          <p:nvPr>
            <p:ph type="sldNum" sz="quarter" idx="4"/>
          </p:nvPr>
        </p:nvSpPr>
        <p:spPr bwMode="auto">
          <a:xfrm>
            <a:off x="12007850" y="9255125"/>
            <a:ext cx="346075" cy="304800"/>
          </a:xfrm>
          <a:prstGeom prst="rect">
            <a:avLst/>
          </a:prstGeom>
          <a:noFill/>
          <a:ln>
            <a:noFill/>
          </a:ln>
          <a:effectLst/>
          <a:extLst/>
        </p:spPr>
        <p:txBody>
          <a:bodyPr vert="horz" wrap="none" lIns="91440" tIns="45720" rIns="91440" bIns="45720" numCol="1" anchor="ctr" anchorCtr="0" compatLnSpc="1">
            <a:prstTxWarp prst="textNoShape">
              <a:avLst/>
            </a:prstTxWarp>
          </a:bodyPr>
          <a:lstStyle>
            <a:lvl1pPr algn="r" eaLnBrk="1" hangingPunct="1">
              <a:defRPr sz="1600">
                <a:solidFill>
                  <a:srgbClr val="878787"/>
                </a:solidFill>
                <a:latin typeface="Lucida Grande" charset="0"/>
                <a:ea typeface="MS PGothic" panose="020B0600070205080204" pitchFamily="34" charset="-128"/>
                <a:sym typeface="Lucida Grande" charset="0"/>
              </a:defRPr>
            </a:lvl1pPr>
          </a:lstStyle>
          <a:p>
            <a:fld id="{3E83E4F7-860C-4039-A338-4A7701D7CAAD}" type="slidenum">
              <a:rPr lang="en-US" altLang="en-US"/>
              <a:pPr/>
              <a:t>‹#›</a:t>
            </a:fld>
            <a:endParaRPr lang="en-US" altLang="en-US"/>
          </a:p>
        </p:txBody>
      </p:sp>
      <p:pic>
        <p:nvPicPr>
          <p:cNvPr id="295941"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Tree>
  </p:cSld>
  <p:clrMap bg1="lt1" tx1="dk1" bg2="lt2" tx2="dk2" accent1="accent1" accent2="accent2" accent3="accent3" accent4="accent4" accent5="accent5" accent6="accent6" hlink="hlink" folHlink="folHlink"/>
  <p:sldLayoutIdLst>
    <p:sldLayoutId id="2147483984" r:id="rId1"/>
    <p:sldLayoutId id="2147483985" r:id="rId2"/>
    <p:sldLayoutId id="2147483986" r:id="rId3"/>
    <p:sldLayoutId id="2147483987" r:id="rId4"/>
    <p:sldLayoutId id="2147483988" r:id="rId5"/>
    <p:sldLayoutId id="2147483989" r:id="rId6"/>
    <p:sldLayoutId id="2147483990" r:id="rId7"/>
    <p:sldLayoutId id="2147483991" r:id="rId8"/>
    <p:sldLayoutId id="2147483992" r:id="rId9"/>
    <p:sldLayoutId id="2147483993" r:id="rId10"/>
    <p:sldLayoutId id="2147483994" r:id="rId11"/>
  </p:sldLayoutIdLst>
  <p:transition xmlns:p14="http://schemas.microsoft.com/office/powerpoint/2010/main"/>
  <p:hf hdr="0" ftr="0" dt="0"/>
  <p:txStyles>
    <p:titleStyle>
      <a:lvl1pPr algn="ctr" rtl="0" eaLnBrk="0" fontAlgn="base" hangingPunct="0">
        <a:spcBef>
          <a:spcPct val="0"/>
        </a:spcBef>
        <a:spcAft>
          <a:spcPct val="0"/>
        </a:spcAft>
        <a:defRPr sz="6200">
          <a:solidFill>
            <a:srgbClr val="31A7A5"/>
          </a:solidFill>
          <a:latin typeface="+mj-lt"/>
          <a:ea typeface="+mj-ea"/>
          <a:cs typeface="+mj-cs"/>
          <a:sym typeface="Lucida Grande" charset="0"/>
        </a:defRPr>
      </a:lvl1pPr>
      <a:lvl2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2pPr>
      <a:lvl3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3pPr>
      <a:lvl4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4pPr>
      <a:lvl5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5pPr>
      <a:lvl6pPr marL="4572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6pPr>
      <a:lvl7pPr marL="9144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7pPr>
      <a:lvl8pPr marL="13716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8pPr>
      <a:lvl9pPr marL="18288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9pPr>
    </p:titleStyle>
    <p:bodyStyle>
      <a:lvl1pPr marL="342900" indent="-342900" algn="l" rtl="0" eaLnBrk="0" fontAlgn="base" hangingPunct="0">
        <a:spcBef>
          <a:spcPts val="1100"/>
        </a:spcBef>
        <a:spcAft>
          <a:spcPct val="0"/>
        </a:spcAft>
        <a:buClr>
          <a:srgbClr val="000000"/>
        </a:buClr>
        <a:buSzPct val="100000"/>
        <a:buFont typeface="Arial" panose="020B0604020202020204" pitchFamily="34" charset="0"/>
        <a:buChar char="•"/>
        <a:defRPr sz="4400">
          <a:solidFill>
            <a:schemeClr val="tx1"/>
          </a:solidFill>
          <a:latin typeface="+mn-lt"/>
          <a:ea typeface="+mn-ea"/>
          <a:cs typeface="+mn-cs"/>
          <a:sym typeface="Lucida Grande" charset="0"/>
        </a:defRPr>
      </a:lvl1pPr>
      <a:lvl2pPr marL="704850" indent="-285750" algn="l" rtl="0" eaLnBrk="0" fontAlgn="base" hangingPunct="0">
        <a:spcBef>
          <a:spcPts val="1000"/>
        </a:spcBef>
        <a:spcAft>
          <a:spcPct val="0"/>
        </a:spcAft>
        <a:buClr>
          <a:srgbClr val="000000"/>
        </a:buClr>
        <a:buSzPct val="100000"/>
        <a:buFont typeface="Arial" panose="020B0604020202020204" pitchFamily="34" charset="0"/>
        <a:buChar char="–"/>
        <a:defRPr sz="3800">
          <a:solidFill>
            <a:schemeClr val="tx1"/>
          </a:solidFill>
          <a:latin typeface="+mn-lt"/>
          <a:ea typeface="+mn-ea"/>
          <a:cs typeface="+mn-cs"/>
          <a:sym typeface="Lucida Grande" charset="0"/>
        </a:defRPr>
      </a:lvl2pPr>
      <a:lvl3pPr marL="1104900" indent="-228600" algn="l" rtl="0" eaLnBrk="0" fontAlgn="base" hangingPunct="0">
        <a:spcBef>
          <a:spcPts val="800"/>
        </a:spcBef>
        <a:spcAft>
          <a:spcPct val="0"/>
        </a:spcAft>
        <a:buClr>
          <a:srgbClr val="000000"/>
        </a:buClr>
        <a:buSzPct val="100000"/>
        <a:buFont typeface="Arial" panose="020B0604020202020204" pitchFamily="34" charset="0"/>
        <a:buChar char="•"/>
        <a:defRPr sz="3400">
          <a:solidFill>
            <a:schemeClr val="tx1"/>
          </a:solidFill>
          <a:latin typeface="+mn-lt"/>
          <a:ea typeface="+mn-ea"/>
          <a:cs typeface="+mn-cs"/>
          <a:sym typeface="Lucida Grande" charset="0"/>
        </a:defRPr>
      </a:lvl3pPr>
      <a:lvl4pPr marL="15621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4pPr>
      <a:lvl5pPr marL="20193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5pPr>
      <a:lvl6pPr marL="24765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6pPr>
      <a:lvl7pPr marL="29337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7pPr>
      <a:lvl8pPr marL="33909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8pPr>
      <a:lvl9pPr marL="38481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8226" name="Rectangle 1"/>
          <p:cNvSpPr>
            <a:spLocks noGrp="1" noChangeArrowheads="1"/>
          </p:cNvSpPr>
          <p:nvPr>
            <p:ph type="title"/>
          </p:nvPr>
        </p:nvSpPr>
        <p:spPr bwMode="auto">
          <a:xfrm>
            <a:off x="647700" y="390525"/>
            <a:ext cx="11709400"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ctr" anchorCtr="0" compatLnSpc="1">
            <a:prstTxWarp prst="textNoShape">
              <a:avLst/>
            </a:prstTxWarp>
          </a:bodyPr>
          <a:lstStyle/>
          <a:p>
            <a:pPr lvl="0"/>
            <a:r>
              <a:rPr lang="en-US" altLang="en-US">
                <a:sym typeface="Lucida Grande" charset="0"/>
              </a:rPr>
              <a:t>Click to edit Master title style</a:t>
            </a:r>
          </a:p>
        </p:txBody>
      </p:sp>
      <p:sp>
        <p:nvSpPr>
          <p:cNvPr id="308227" name="Rectangle 2"/>
          <p:cNvSpPr>
            <a:spLocks noGrp="1" noChangeArrowheads="1"/>
          </p:cNvSpPr>
          <p:nvPr>
            <p:ph type="body" idx="1"/>
          </p:nvPr>
        </p:nvSpPr>
        <p:spPr bwMode="auto">
          <a:xfrm>
            <a:off x="647700" y="2273300"/>
            <a:ext cx="11709400" cy="643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t" anchorCtr="0" compatLnSpc="1">
            <a:prstTxWarp prst="textNoShape">
              <a:avLst/>
            </a:prstTxWarp>
          </a:bodyPr>
          <a:lstStyle/>
          <a:p>
            <a:pPr lvl="0"/>
            <a:r>
              <a:rPr lang="en-US" altLang="en-US">
                <a:sym typeface="Lucida Grande" charset="0"/>
              </a:rPr>
              <a:t>Click to edit Master text styles</a:t>
            </a:r>
          </a:p>
          <a:p>
            <a:pPr lvl="1"/>
            <a:r>
              <a:rPr lang="en-US" altLang="en-US">
                <a:sym typeface="Lucida Grande" charset="0"/>
              </a:rPr>
              <a:t>Second level</a:t>
            </a:r>
          </a:p>
          <a:p>
            <a:pPr lvl="2"/>
            <a:r>
              <a:rPr lang="en-US" altLang="en-US">
                <a:sym typeface="Lucida Grande" charset="0"/>
              </a:rPr>
              <a:t>Third level</a:t>
            </a:r>
          </a:p>
          <a:p>
            <a:pPr lvl="3"/>
            <a:r>
              <a:rPr lang="en-US" altLang="en-US">
                <a:sym typeface="Lucida Grande" charset="0"/>
              </a:rPr>
              <a:t>Fourth level</a:t>
            </a:r>
          </a:p>
          <a:p>
            <a:pPr lvl="4"/>
            <a:r>
              <a:rPr lang="en-US" altLang="en-US">
                <a:sym typeface="Lucida Grande" charset="0"/>
              </a:rPr>
              <a:t>Fifth level</a:t>
            </a:r>
          </a:p>
        </p:txBody>
      </p:sp>
      <p:sp>
        <p:nvSpPr>
          <p:cNvPr id="28675" name="Text Box 3"/>
          <p:cNvSpPr txBox="1">
            <a:spLocks noGrp="1" noChangeArrowheads="1"/>
          </p:cNvSpPr>
          <p:nvPr>
            <p:ph type="sldNum" sz="quarter" idx="4"/>
          </p:nvPr>
        </p:nvSpPr>
        <p:spPr bwMode="auto">
          <a:xfrm>
            <a:off x="12007850" y="9255125"/>
            <a:ext cx="346075" cy="304800"/>
          </a:xfrm>
          <a:prstGeom prst="rect">
            <a:avLst/>
          </a:prstGeom>
          <a:noFill/>
          <a:ln>
            <a:noFill/>
          </a:ln>
          <a:effectLst/>
          <a:extLst/>
        </p:spPr>
        <p:txBody>
          <a:bodyPr vert="horz" wrap="none" lIns="91440" tIns="45720" rIns="91440" bIns="45720" numCol="1" anchor="ctr" anchorCtr="0" compatLnSpc="1">
            <a:prstTxWarp prst="textNoShape">
              <a:avLst/>
            </a:prstTxWarp>
          </a:bodyPr>
          <a:lstStyle>
            <a:lvl1pPr algn="r" eaLnBrk="1" hangingPunct="1">
              <a:defRPr sz="1600">
                <a:solidFill>
                  <a:srgbClr val="878787"/>
                </a:solidFill>
                <a:latin typeface="Lucida Grande" charset="0"/>
                <a:ea typeface="MS PGothic" panose="020B0600070205080204" pitchFamily="34" charset="-128"/>
                <a:sym typeface="Lucida Grande" charset="0"/>
              </a:defRPr>
            </a:lvl1pPr>
          </a:lstStyle>
          <a:p>
            <a:fld id="{4D06E360-7DB2-4393-8451-68FDB5344709}" type="slidenum">
              <a:rPr lang="en-US" altLang="en-US"/>
              <a:pPr/>
              <a:t>‹#›</a:t>
            </a:fld>
            <a:endParaRPr lang="en-US" altLang="en-US"/>
          </a:p>
        </p:txBody>
      </p:sp>
      <p:pic>
        <p:nvPicPr>
          <p:cNvPr id="308229"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Tree>
  </p:cSld>
  <p:clrMap bg1="lt1" tx1="dk1" bg2="lt2" tx2="dk2" accent1="accent1" accent2="accent2" accent3="accent3" accent4="accent4" accent5="accent5" accent6="accent6" hlink="hlink" folHlink="folHlink"/>
  <p:sldLayoutIdLst>
    <p:sldLayoutId id="2147483995" r:id="rId1"/>
    <p:sldLayoutId id="2147483996" r:id="rId2"/>
    <p:sldLayoutId id="2147483997" r:id="rId3"/>
    <p:sldLayoutId id="2147483998" r:id="rId4"/>
    <p:sldLayoutId id="2147483999" r:id="rId5"/>
    <p:sldLayoutId id="2147484000" r:id="rId6"/>
    <p:sldLayoutId id="2147484001" r:id="rId7"/>
    <p:sldLayoutId id="2147484002" r:id="rId8"/>
    <p:sldLayoutId id="2147484003" r:id="rId9"/>
    <p:sldLayoutId id="2147484004" r:id="rId10"/>
    <p:sldLayoutId id="2147484005" r:id="rId11"/>
  </p:sldLayoutIdLst>
  <p:transition xmlns:p14="http://schemas.microsoft.com/office/powerpoint/2010/main"/>
  <p:hf hdr="0" ftr="0" dt="0"/>
  <p:txStyles>
    <p:titleStyle>
      <a:lvl1pPr algn="ctr" rtl="0" eaLnBrk="0" fontAlgn="base" hangingPunct="0">
        <a:spcBef>
          <a:spcPct val="0"/>
        </a:spcBef>
        <a:spcAft>
          <a:spcPct val="0"/>
        </a:spcAft>
        <a:defRPr sz="6200">
          <a:solidFill>
            <a:srgbClr val="31A7A5"/>
          </a:solidFill>
          <a:latin typeface="+mj-lt"/>
          <a:ea typeface="+mj-ea"/>
          <a:cs typeface="+mj-cs"/>
          <a:sym typeface="Lucida Grande" charset="0"/>
        </a:defRPr>
      </a:lvl1pPr>
      <a:lvl2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2pPr>
      <a:lvl3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3pPr>
      <a:lvl4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4pPr>
      <a:lvl5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5pPr>
      <a:lvl6pPr marL="4572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6pPr>
      <a:lvl7pPr marL="9144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7pPr>
      <a:lvl8pPr marL="13716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8pPr>
      <a:lvl9pPr marL="18288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9pPr>
    </p:titleStyle>
    <p:bodyStyle>
      <a:lvl1pPr marL="342900" indent="-342900" algn="l" rtl="0" eaLnBrk="0" fontAlgn="base" hangingPunct="0">
        <a:spcBef>
          <a:spcPts val="1100"/>
        </a:spcBef>
        <a:spcAft>
          <a:spcPct val="0"/>
        </a:spcAft>
        <a:buClr>
          <a:srgbClr val="000000"/>
        </a:buClr>
        <a:buSzPct val="100000"/>
        <a:buFont typeface="Arial" panose="020B0604020202020204" pitchFamily="34" charset="0"/>
        <a:buChar char="•"/>
        <a:defRPr sz="4400">
          <a:solidFill>
            <a:schemeClr val="tx1"/>
          </a:solidFill>
          <a:latin typeface="+mn-lt"/>
          <a:ea typeface="+mn-ea"/>
          <a:cs typeface="+mn-cs"/>
          <a:sym typeface="Lucida Grande" charset="0"/>
        </a:defRPr>
      </a:lvl1pPr>
      <a:lvl2pPr marL="704850" indent="-285750" algn="l" rtl="0" eaLnBrk="0" fontAlgn="base" hangingPunct="0">
        <a:spcBef>
          <a:spcPts val="1000"/>
        </a:spcBef>
        <a:spcAft>
          <a:spcPct val="0"/>
        </a:spcAft>
        <a:buClr>
          <a:srgbClr val="000000"/>
        </a:buClr>
        <a:buSzPct val="100000"/>
        <a:buFont typeface="Arial" panose="020B0604020202020204" pitchFamily="34" charset="0"/>
        <a:buChar char="–"/>
        <a:defRPr sz="3800">
          <a:solidFill>
            <a:schemeClr val="tx1"/>
          </a:solidFill>
          <a:latin typeface="+mn-lt"/>
          <a:ea typeface="+mn-ea"/>
          <a:cs typeface="+mn-cs"/>
          <a:sym typeface="Lucida Grande" charset="0"/>
        </a:defRPr>
      </a:lvl2pPr>
      <a:lvl3pPr marL="1104900" indent="-228600" algn="l" rtl="0" eaLnBrk="0" fontAlgn="base" hangingPunct="0">
        <a:spcBef>
          <a:spcPts val="800"/>
        </a:spcBef>
        <a:spcAft>
          <a:spcPct val="0"/>
        </a:spcAft>
        <a:buClr>
          <a:srgbClr val="000000"/>
        </a:buClr>
        <a:buSzPct val="100000"/>
        <a:buFont typeface="Arial" panose="020B0604020202020204" pitchFamily="34" charset="0"/>
        <a:buChar char="•"/>
        <a:defRPr sz="3400">
          <a:solidFill>
            <a:schemeClr val="tx1"/>
          </a:solidFill>
          <a:latin typeface="+mn-lt"/>
          <a:ea typeface="+mn-ea"/>
          <a:cs typeface="+mn-cs"/>
          <a:sym typeface="Lucida Grande" charset="0"/>
        </a:defRPr>
      </a:lvl3pPr>
      <a:lvl4pPr marL="15621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4pPr>
      <a:lvl5pPr marL="20193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5pPr>
      <a:lvl6pPr marL="24765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6pPr>
      <a:lvl7pPr marL="29337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7pPr>
      <a:lvl8pPr marL="33909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8pPr>
      <a:lvl9pPr marL="38481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20514" name="Rectangle 1"/>
          <p:cNvSpPr>
            <a:spLocks noGrp="1" noChangeArrowheads="1"/>
          </p:cNvSpPr>
          <p:nvPr>
            <p:ph type="title"/>
          </p:nvPr>
        </p:nvSpPr>
        <p:spPr bwMode="auto">
          <a:xfrm>
            <a:off x="647700" y="390525"/>
            <a:ext cx="11709400"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ctr" anchorCtr="0" compatLnSpc="1">
            <a:prstTxWarp prst="textNoShape">
              <a:avLst/>
            </a:prstTxWarp>
          </a:bodyPr>
          <a:lstStyle/>
          <a:p>
            <a:pPr lvl="0"/>
            <a:r>
              <a:rPr lang="en-US" altLang="en-US">
                <a:sym typeface="Lucida Grande" charset="0"/>
              </a:rPr>
              <a:t>Click to edit Master title style</a:t>
            </a:r>
          </a:p>
        </p:txBody>
      </p:sp>
      <p:sp>
        <p:nvSpPr>
          <p:cNvPr id="320515" name="Rectangle 2"/>
          <p:cNvSpPr>
            <a:spLocks noGrp="1" noChangeArrowheads="1"/>
          </p:cNvSpPr>
          <p:nvPr>
            <p:ph type="body" idx="1"/>
          </p:nvPr>
        </p:nvSpPr>
        <p:spPr bwMode="auto">
          <a:xfrm>
            <a:off x="647700" y="2273300"/>
            <a:ext cx="11709400" cy="643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t" anchorCtr="0" compatLnSpc="1">
            <a:prstTxWarp prst="textNoShape">
              <a:avLst/>
            </a:prstTxWarp>
          </a:bodyPr>
          <a:lstStyle/>
          <a:p>
            <a:pPr lvl="0"/>
            <a:r>
              <a:rPr lang="en-US" altLang="en-US">
                <a:sym typeface="Lucida Grande" charset="0"/>
              </a:rPr>
              <a:t>Click to edit Master text styles</a:t>
            </a:r>
          </a:p>
          <a:p>
            <a:pPr lvl="1"/>
            <a:r>
              <a:rPr lang="en-US" altLang="en-US">
                <a:sym typeface="Lucida Grande" charset="0"/>
              </a:rPr>
              <a:t>Second level</a:t>
            </a:r>
          </a:p>
          <a:p>
            <a:pPr lvl="2"/>
            <a:r>
              <a:rPr lang="en-US" altLang="en-US">
                <a:sym typeface="Lucida Grande" charset="0"/>
              </a:rPr>
              <a:t>Third level</a:t>
            </a:r>
          </a:p>
          <a:p>
            <a:pPr lvl="3"/>
            <a:r>
              <a:rPr lang="en-US" altLang="en-US">
                <a:sym typeface="Lucida Grande" charset="0"/>
              </a:rPr>
              <a:t>Fourth level</a:t>
            </a:r>
          </a:p>
          <a:p>
            <a:pPr lvl="4"/>
            <a:r>
              <a:rPr lang="en-US" altLang="en-US">
                <a:sym typeface="Lucida Grande" charset="0"/>
              </a:rPr>
              <a:t>Fifth level</a:t>
            </a:r>
          </a:p>
        </p:txBody>
      </p:sp>
      <p:sp>
        <p:nvSpPr>
          <p:cNvPr id="29699" name="Text Box 3"/>
          <p:cNvSpPr txBox="1">
            <a:spLocks noGrp="1" noChangeArrowheads="1"/>
          </p:cNvSpPr>
          <p:nvPr>
            <p:ph type="sldNum" sz="quarter" idx="4"/>
          </p:nvPr>
        </p:nvSpPr>
        <p:spPr bwMode="auto">
          <a:xfrm>
            <a:off x="12007850" y="9255125"/>
            <a:ext cx="346075" cy="304800"/>
          </a:xfrm>
          <a:prstGeom prst="rect">
            <a:avLst/>
          </a:prstGeom>
          <a:noFill/>
          <a:ln>
            <a:noFill/>
          </a:ln>
          <a:effectLst/>
          <a:extLst/>
        </p:spPr>
        <p:txBody>
          <a:bodyPr vert="horz" wrap="none" lIns="91440" tIns="45720" rIns="91440" bIns="45720" numCol="1" anchor="ctr" anchorCtr="0" compatLnSpc="1">
            <a:prstTxWarp prst="textNoShape">
              <a:avLst/>
            </a:prstTxWarp>
          </a:bodyPr>
          <a:lstStyle>
            <a:lvl1pPr algn="r" eaLnBrk="1" hangingPunct="1">
              <a:defRPr sz="1600">
                <a:solidFill>
                  <a:srgbClr val="878787"/>
                </a:solidFill>
                <a:latin typeface="Lucida Grande" charset="0"/>
                <a:ea typeface="MS PGothic" panose="020B0600070205080204" pitchFamily="34" charset="-128"/>
                <a:sym typeface="Lucida Grande" charset="0"/>
              </a:defRPr>
            </a:lvl1pPr>
          </a:lstStyle>
          <a:p>
            <a:fld id="{361178D0-27A3-45CD-B8BF-D321D984F7A1}" type="slidenum">
              <a:rPr lang="en-US" altLang="en-US"/>
              <a:pPr/>
              <a:t>‹#›</a:t>
            </a:fld>
            <a:endParaRPr lang="en-US" altLang="en-US"/>
          </a:p>
        </p:txBody>
      </p:sp>
      <p:pic>
        <p:nvPicPr>
          <p:cNvPr id="320517"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Tree>
  </p:cSld>
  <p:clrMap bg1="lt1" tx1="dk1" bg2="lt2" tx2="dk2" accent1="accent1" accent2="accent2" accent3="accent3" accent4="accent4" accent5="accent5" accent6="accent6" hlink="hlink" folHlink="folHlink"/>
  <p:sldLayoutIdLst>
    <p:sldLayoutId id="2147484006" r:id="rId1"/>
    <p:sldLayoutId id="2147484007" r:id="rId2"/>
    <p:sldLayoutId id="2147484008" r:id="rId3"/>
    <p:sldLayoutId id="2147484009" r:id="rId4"/>
    <p:sldLayoutId id="2147484010" r:id="rId5"/>
    <p:sldLayoutId id="2147484011" r:id="rId6"/>
    <p:sldLayoutId id="2147484012" r:id="rId7"/>
    <p:sldLayoutId id="2147484013" r:id="rId8"/>
    <p:sldLayoutId id="2147484014" r:id="rId9"/>
    <p:sldLayoutId id="2147484015" r:id="rId10"/>
    <p:sldLayoutId id="2147484016" r:id="rId11"/>
  </p:sldLayoutIdLst>
  <p:transition xmlns:p14="http://schemas.microsoft.com/office/powerpoint/2010/main"/>
  <p:hf hdr="0" ftr="0" dt="0"/>
  <p:txStyles>
    <p:titleStyle>
      <a:lvl1pPr algn="ctr" rtl="0" eaLnBrk="0" fontAlgn="base" hangingPunct="0">
        <a:spcBef>
          <a:spcPct val="0"/>
        </a:spcBef>
        <a:spcAft>
          <a:spcPct val="0"/>
        </a:spcAft>
        <a:defRPr sz="6200">
          <a:solidFill>
            <a:srgbClr val="31A7A5"/>
          </a:solidFill>
          <a:latin typeface="+mj-lt"/>
          <a:ea typeface="+mj-ea"/>
          <a:cs typeface="+mj-cs"/>
          <a:sym typeface="Lucida Grande" charset="0"/>
        </a:defRPr>
      </a:lvl1pPr>
      <a:lvl2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2pPr>
      <a:lvl3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3pPr>
      <a:lvl4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4pPr>
      <a:lvl5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5pPr>
      <a:lvl6pPr marL="4572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6pPr>
      <a:lvl7pPr marL="9144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7pPr>
      <a:lvl8pPr marL="13716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8pPr>
      <a:lvl9pPr marL="18288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9pPr>
    </p:titleStyle>
    <p:bodyStyle>
      <a:lvl1pPr marL="342900" indent="-342900" algn="l" rtl="0" eaLnBrk="0" fontAlgn="base" hangingPunct="0">
        <a:spcBef>
          <a:spcPts val="1100"/>
        </a:spcBef>
        <a:spcAft>
          <a:spcPct val="0"/>
        </a:spcAft>
        <a:buClr>
          <a:srgbClr val="000000"/>
        </a:buClr>
        <a:buSzPct val="100000"/>
        <a:buFont typeface="Arial" panose="020B0604020202020204" pitchFamily="34" charset="0"/>
        <a:buChar char="•"/>
        <a:defRPr sz="4400">
          <a:solidFill>
            <a:schemeClr val="tx1"/>
          </a:solidFill>
          <a:latin typeface="+mn-lt"/>
          <a:ea typeface="+mn-ea"/>
          <a:cs typeface="+mn-cs"/>
          <a:sym typeface="Lucida Grande" charset="0"/>
        </a:defRPr>
      </a:lvl1pPr>
      <a:lvl2pPr marL="704850" indent="-285750" algn="l" rtl="0" eaLnBrk="0" fontAlgn="base" hangingPunct="0">
        <a:spcBef>
          <a:spcPts val="1000"/>
        </a:spcBef>
        <a:spcAft>
          <a:spcPct val="0"/>
        </a:spcAft>
        <a:buClr>
          <a:srgbClr val="000000"/>
        </a:buClr>
        <a:buSzPct val="100000"/>
        <a:buFont typeface="Arial" panose="020B0604020202020204" pitchFamily="34" charset="0"/>
        <a:buChar char="–"/>
        <a:defRPr sz="3800">
          <a:solidFill>
            <a:schemeClr val="tx1"/>
          </a:solidFill>
          <a:latin typeface="+mn-lt"/>
          <a:ea typeface="+mn-ea"/>
          <a:cs typeface="+mn-cs"/>
          <a:sym typeface="Lucida Grande" charset="0"/>
        </a:defRPr>
      </a:lvl2pPr>
      <a:lvl3pPr marL="1104900" indent="-228600" algn="l" rtl="0" eaLnBrk="0" fontAlgn="base" hangingPunct="0">
        <a:spcBef>
          <a:spcPts val="800"/>
        </a:spcBef>
        <a:spcAft>
          <a:spcPct val="0"/>
        </a:spcAft>
        <a:buClr>
          <a:srgbClr val="000000"/>
        </a:buClr>
        <a:buSzPct val="100000"/>
        <a:buFont typeface="Arial" panose="020B0604020202020204" pitchFamily="34" charset="0"/>
        <a:buChar char="•"/>
        <a:defRPr sz="3400">
          <a:solidFill>
            <a:schemeClr val="tx1"/>
          </a:solidFill>
          <a:latin typeface="+mn-lt"/>
          <a:ea typeface="+mn-ea"/>
          <a:cs typeface="+mn-cs"/>
          <a:sym typeface="Lucida Grande" charset="0"/>
        </a:defRPr>
      </a:lvl3pPr>
      <a:lvl4pPr marL="15621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4pPr>
      <a:lvl5pPr marL="20193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5pPr>
      <a:lvl6pPr marL="24765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6pPr>
      <a:lvl7pPr marL="29337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7pPr>
      <a:lvl8pPr marL="33909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8pPr>
      <a:lvl9pPr marL="38481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32802" name="Rectangle 1"/>
          <p:cNvSpPr>
            <a:spLocks noGrp="1" noChangeArrowheads="1"/>
          </p:cNvSpPr>
          <p:nvPr>
            <p:ph type="title"/>
          </p:nvPr>
        </p:nvSpPr>
        <p:spPr bwMode="auto">
          <a:xfrm>
            <a:off x="647700" y="390525"/>
            <a:ext cx="11709400"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ctr" anchorCtr="0" compatLnSpc="1">
            <a:prstTxWarp prst="textNoShape">
              <a:avLst/>
            </a:prstTxWarp>
          </a:bodyPr>
          <a:lstStyle/>
          <a:p>
            <a:pPr lvl="0"/>
            <a:r>
              <a:rPr lang="en-US" altLang="en-US">
                <a:sym typeface="Lucida Grande" charset="0"/>
              </a:rPr>
              <a:t>Click to edit Master title style</a:t>
            </a:r>
          </a:p>
        </p:txBody>
      </p:sp>
      <p:sp>
        <p:nvSpPr>
          <p:cNvPr id="332803" name="Rectangle 2"/>
          <p:cNvSpPr>
            <a:spLocks noGrp="1" noChangeArrowheads="1"/>
          </p:cNvSpPr>
          <p:nvPr>
            <p:ph type="body" idx="1"/>
          </p:nvPr>
        </p:nvSpPr>
        <p:spPr bwMode="auto">
          <a:xfrm>
            <a:off x="647700" y="2273300"/>
            <a:ext cx="11709400" cy="643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t" anchorCtr="0" compatLnSpc="1">
            <a:prstTxWarp prst="textNoShape">
              <a:avLst/>
            </a:prstTxWarp>
          </a:bodyPr>
          <a:lstStyle/>
          <a:p>
            <a:pPr lvl="0"/>
            <a:r>
              <a:rPr lang="en-US" altLang="en-US">
                <a:sym typeface="Lucida Grande" charset="0"/>
              </a:rPr>
              <a:t>Click to edit Master text styles</a:t>
            </a:r>
          </a:p>
          <a:p>
            <a:pPr lvl="1"/>
            <a:r>
              <a:rPr lang="en-US" altLang="en-US">
                <a:sym typeface="Lucida Grande" charset="0"/>
              </a:rPr>
              <a:t>Second level</a:t>
            </a:r>
          </a:p>
          <a:p>
            <a:pPr lvl="2"/>
            <a:r>
              <a:rPr lang="en-US" altLang="en-US">
                <a:sym typeface="Lucida Grande" charset="0"/>
              </a:rPr>
              <a:t>Third level</a:t>
            </a:r>
          </a:p>
          <a:p>
            <a:pPr lvl="3"/>
            <a:r>
              <a:rPr lang="en-US" altLang="en-US">
                <a:sym typeface="Lucida Grande" charset="0"/>
              </a:rPr>
              <a:t>Fourth level</a:t>
            </a:r>
          </a:p>
          <a:p>
            <a:pPr lvl="4"/>
            <a:r>
              <a:rPr lang="en-US" altLang="en-US">
                <a:sym typeface="Lucida Grande" charset="0"/>
              </a:rPr>
              <a:t>Fifth level</a:t>
            </a:r>
          </a:p>
        </p:txBody>
      </p:sp>
      <p:sp>
        <p:nvSpPr>
          <p:cNvPr id="30723" name="Text Box 3"/>
          <p:cNvSpPr txBox="1">
            <a:spLocks noGrp="1" noChangeArrowheads="1"/>
          </p:cNvSpPr>
          <p:nvPr>
            <p:ph type="sldNum" sz="quarter" idx="4"/>
          </p:nvPr>
        </p:nvSpPr>
        <p:spPr bwMode="auto">
          <a:xfrm>
            <a:off x="12007850" y="9255125"/>
            <a:ext cx="346075" cy="304800"/>
          </a:xfrm>
          <a:prstGeom prst="rect">
            <a:avLst/>
          </a:prstGeom>
          <a:noFill/>
          <a:ln>
            <a:noFill/>
          </a:ln>
          <a:effectLst/>
          <a:extLst/>
        </p:spPr>
        <p:txBody>
          <a:bodyPr vert="horz" wrap="none" lIns="91440" tIns="45720" rIns="91440" bIns="45720" numCol="1" anchor="ctr" anchorCtr="0" compatLnSpc="1">
            <a:prstTxWarp prst="textNoShape">
              <a:avLst/>
            </a:prstTxWarp>
          </a:bodyPr>
          <a:lstStyle>
            <a:lvl1pPr algn="r" eaLnBrk="1" hangingPunct="1">
              <a:defRPr sz="1600">
                <a:solidFill>
                  <a:srgbClr val="878787"/>
                </a:solidFill>
                <a:latin typeface="Lucida Grande" charset="0"/>
                <a:ea typeface="MS PGothic" panose="020B0600070205080204" pitchFamily="34" charset="-128"/>
                <a:sym typeface="Lucida Grande" charset="0"/>
              </a:defRPr>
            </a:lvl1pPr>
          </a:lstStyle>
          <a:p>
            <a:fld id="{A85ACB07-F0DE-4E98-AAB7-1BA3AC215075}" type="slidenum">
              <a:rPr lang="en-US" altLang="en-US"/>
              <a:pPr/>
              <a:t>‹#›</a:t>
            </a:fld>
            <a:endParaRPr lang="en-US" altLang="en-US"/>
          </a:p>
        </p:txBody>
      </p:sp>
      <p:pic>
        <p:nvPicPr>
          <p:cNvPr id="332805"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Tree>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p:transition xmlns:p14="http://schemas.microsoft.com/office/powerpoint/2010/main"/>
  <p:hf hdr="0" ftr="0" dt="0"/>
  <p:txStyles>
    <p:titleStyle>
      <a:lvl1pPr algn="ctr" rtl="0" eaLnBrk="0" fontAlgn="base" hangingPunct="0">
        <a:spcBef>
          <a:spcPct val="0"/>
        </a:spcBef>
        <a:spcAft>
          <a:spcPct val="0"/>
        </a:spcAft>
        <a:defRPr sz="6200">
          <a:solidFill>
            <a:srgbClr val="31A7A5"/>
          </a:solidFill>
          <a:latin typeface="+mj-lt"/>
          <a:ea typeface="+mj-ea"/>
          <a:cs typeface="+mj-cs"/>
          <a:sym typeface="Lucida Grande" charset="0"/>
        </a:defRPr>
      </a:lvl1pPr>
      <a:lvl2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2pPr>
      <a:lvl3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3pPr>
      <a:lvl4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4pPr>
      <a:lvl5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5pPr>
      <a:lvl6pPr marL="4572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6pPr>
      <a:lvl7pPr marL="9144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7pPr>
      <a:lvl8pPr marL="13716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8pPr>
      <a:lvl9pPr marL="18288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9pPr>
    </p:titleStyle>
    <p:bodyStyle>
      <a:lvl1pPr marL="342900" indent="-342900" algn="l" rtl="0" eaLnBrk="0" fontAlgn="base" hangingPunct="0">
        <a:spcBef>
          <a:spcPts val="1100"/>
        </a:spcBef>
        <a:spcAft>
          <a:spcPct val="0"/>
        </a:spcAft>
        <a:buClr>
          <a:srgbClr val="000000"/>
        </a:buClr>
        <a:buSzPct val="100000"/>
        <a:buFont typeface="Arial" panose="020B0604020202020204" pitchFamily="34" charset="0"/>
        <a:buChar char="•"/>
        <a:defRPr sz="4400">
          <a:solidFill>
            <a:schemeClr val="tx1"/>
          </a:solidFill>
          <a:latin typeface="+mn-lt"/>
          <a:ea typeface="+mn-ea"/>
          <a:cs typeface="+mn-cs"/>
          <a:sym typeface="Lucida Grande" charset="0"/>
        </a:defRPr>
      </a:lvl1pPr>
      <a:lvl2pPr marL="704850" indent="-285750" algn="l" rtl="0" eaLnBrk="0" fontAlgn="base" hangingPunct="0">
        <a:spcBef>
          <a:spcPts val="1000"/>
        </a:spcBef>
        <a:spcAft>
          <a:spcPct val="0"/>
        </a:spcAft>
        <a:buClr>
          <a:srgbClr val="000000"/>
        </a:buClr>
        <a:buSzPct val="100000"/>
        <a:buFont typeface="Arial" panose="020B0604020202020204" pitchFamily="34" charset="0"/>
        <a:buChar char="–"/>
        <a:defRPr sz="3800">
          <a:solidFill>
            <a:schemeClr val="tx1"/>
          </a:solidFill>
          <a:latin typeface="+mn-lt"/>
          <a:ea typeface="+mn-ea"/>
          <a:cs typeface="+mn-cs"/>
          <a:sym typeface="Lucida Grande" charset="0"/>
        </a:defRPr>
      </a:lvl2pPr>
      <a:lvl3pPr marL="1104900" indent="-228600" algn="l" rtl="0" eaLnBrk="0" fontAlgn="base" hangingPunct="0">
        <a:spcBef>
          <a:spcPts val="800"/>
        </a:spcBef>
        <a:spcAft>
          <a:spcPct val="0"/>
        </a:spcAft>
        <a:buClr>
          <a:srgbClr val="000000"/>
        </a:buClr>
        <a:buSzPct val="100000"/>
        <a:buFont typeface="Arial" panose="020B0604020202020204" pitchFamily="34" charset="0"/>
        <a:buChar char="•"/>
        <a:defRPr sz="3400">
          <a:solidFill>
            <a:schemeClr val="tx1"/>
          </a:solidFill>
          <a:latin typeface="+mn-lt"/>
          <a:ea typeface="+mn-ea"/>
          <a:cs typeface="+mn-cs"/>
          <a:sym typeface="Lucida Grande" charset="0"/>
        </a:defRPr>
      </a:lvl3pPr>
      <a:lvl4pPr marL="15621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4pPr>
      <a:lvl5pPr marL="20193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5pPr>
      <a:lvl6pPr marL="24765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6pPr>
      <a:lvl7pPr marL="29337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7pPr>
      <a:lvl8pPr marL="33909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8pPr>
      <a:lvl9pPr marL="38481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45090" name="Rectangle 1"/>
          <p:cNvSpPr>
            <a:spLocks noGrp="1" noChangeArrowheads="1"/>
          </p:cNvSpPr>
          <p:nvPr>
            <p:ph type="title"/>
          </p:nvPr>
        </p:nvSpPr>
        <p:spPr bwMode="auto">
          <a:xfrm>
            <a:off x="647700" y="390525"/>
            <a:ext cx="11709400"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ctr" anchorCtr="0" compatLnSpc="1">
            <a:prstTxWarp prst="textNoShape">
              <a:avLst/>
            </a:prstTxWarp>
          </a:bodyPr>
          <a:lstStyle/>
          <a:p>
            <a:pPr lvl="0"/>
            <a:r>
              <a:rPr lang="en-US" altLang="en-US">
                <a:sym typeface="Lucida Grande" charset="0"/>
              </a:rPr>
              <a:t>Click to edit Master title style</a:t>
            </a:r>
          </a:p>
        </p:txBody>
      </p:sp>
      <p:sp>
        <p:nvSpPr>
          <p:cNvPr id="345091" name="Rectangle 2"/>
          <p:cNvSpPr>
            <a:spLocks noGrp="1" noChangeArrowheads="1"/>
          </p:cNvSpPr>
          <p:nvPr>
            <p:ph type="body" idx="1"/>
          </p:nvPr>
        </p:nvSpPr>
        <p:spPr bwMode="auto">
          <a:xfrm>
            <a:off x="647700" y="2273300"/>
            <a:ext cx="11709400" cy="643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t" anchorCtr="0" compatLnSpc="1">
            <a:prstTxWarp prst="textNoShape">
              <a:avLst/>
            </a:prstTxWarp>
          </a:bodyPr>
          <a:lstStyle/>
          <a:p>
            <a:pPr lvl="0"/>
            <a:r>
              <a:rPr lang="en-US" altLang="en-US">
                <a:sym typeface="Lucida Grande" charset="0"/>
              </a:rPr>
              <a:t>Click to edit Master text styles</a:t>
            </a:r>
          </a:p>
          <a:p>
            <a:pPr lvl="1"/>
            <a:r>
              <a:rPr lang="en-US" altLang="en-US">
                <a:sym typeface="Lucida Grande" charset="0"/>
              </a:rPr>
              <a:t>Second level</a:t>
            </a:r>
          </a:p>
          <a:p>
            <a:pPr lvl="2"/>
            <a:r>
              <a:rPr lang="en-US" altLang="en-US">
                <a:sym typeface="Lucida Grande" charset="0"/>
              </a:rPr>
              <a:t>Third level</a:t>
            </a:r>
          </a:p>
          <a:p>
            <a:pPr lvl="3"/>
            <a:r>
              <a:rPr lang="en-US" altLang="en-US">
                <a:sym typeface="Lucida Grande" charset="0"/>
              </a:rPr>
              <a:t>Fourth level</a:t>
            </a:r>
          </a:p>
          <a:p>
            <a:pPr lvl="4"/>
            <a:r>
              <a:rPr lang="en-US" altLang="en-US">
                <a:sym typeface="Lucida Grande" charset="0"/>
              </a:rPr>
              <a:t>Fifth level</a:t>
            </a:r>
          </a:p>
        </p:txBody>
      </p:sp>
      <p:sp>
        <p:nvSpPr>
          <p:cNvPr id="31747" name="Text Box 3"/>
          <p:cNvSpPr txBox="1">
            <a:spLocks noGrp="1" noChangeArrowheads="1"/>
          </p:cNvSpPr>
          <p:nvPr>
            <p:ph type="sldNum" sz="quarter" idx="4"/>
          </p:nvPr>
        </p:nvSpPr>
        <p:spPr bwMode="auto">
          <a:xfrm>
            <a:off x="12007850" y="9255125"/>
            <a:ext cx="346075" cy="304800"/>
          </a:xfrm>
          <a:prstGeom prst="rect">
            <a:avLst/>
          </a:prstGeom>
          <a:noFill/>
          <a:ln>
            <a:noFill/>
          </a:ln>
          <a:effectLst/>
          <a:extLst/>
        </p:spPr>
        <p:txBody>
          <a:bodyPr vert="horz" wrap="none" lIns="91440" tIns="45720" rIns="91440" bIns="45720" numCol="1" anchor="ctr" anchorCtr="0" compatLnSpc="1">
            <a:prstTxWarp prst="textNoShape">
              <a:avLst/>
            </a:prstTxWarp>
          </a:bodyPr>
          <a:lstStyle>
            <a:lvl1pPr algn="r" eaLnBrk="1" hangingPunct="1">
              <a:defRPr sz="1600">
                <a:solidFill>
                  <a:srgbClr val="878787"/>
                </a:solidFill>
                <a:latin typeface="Lucida Grande" charset="0"/>
                <a:ea typeface="MS PGothic" panose="020B0600070205080204" pitchFamily="34" charset="-128"/>
                <a:sym typeface="Lucida Grande" charset="0"/>
              </a:defRPr>
            </a:lvl1pPr>
          </a:lstStyle>
          <a:p>
            <a:fld id="{61EB4A42-DCB1-40BE-A47C-3C62B390AA34}" type="slidenum">
              <a:rPr lang="en-US" altLang="en-US"/>
              <a:pPr/>
              <a:t>‹#›</a:t>
            </a:fld>
            <a:endParaRPr lang="en-US" altLang="en-US"/>
          </a:p>
        </p:txBody>
      </p:sp>
      <p:pic>
        <p:nvPicPr>
          <p:cNvPr id="345093"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Tree>
  </p:cSld>
  <p:clrMap bg1="lt1" tx1="dk1" bg2="lt2" tx2="dk2" accent1="accent1" accent2="accent2" accent3="accent3" accent4="accent4" accent5="accent5" accent6="accent6" hlink="hlink" folHlink="folHlink"/>
  <p:sldLayoutIdLst>
    <p:sldLayoutId id="2147484028" r:id="rId1"/>
    <p:sldLayoutId id="2147484029" r:id="rId2"/>
    <p:sldLayoutId id="2147484030" r:id="rId3"/>
    <p:sldLayoutId id="2147484031" r:id="rId4"/>
    <p:sldLayoutId id="2147484032" r:id="rId5"/>
    <p:sldLayoutId id="2147484033" r:id="rId6"/>
    <p:sldLayoutId id="2147484034" r:id="rId7"/>
    <p:sldLayoutId id="2147484035" r:id="rId8"/>
    <p:sldLayoutId id="2147484036" r:id="rId9"/>
    <p:sldLayoutId id="2147484037" r:id="rId10"/>
    <p:sldLayoutId id="2147484038" r:id="rId11"/>
  </p:sldLayoutIdLst>
  <p:transition xmlns:p14="http://schemas.microsoft.com/office/powerpoint/2010/main"/>
  <p:hf hdr="0" ftr="0" dt="0"/>
  <p:txStyles>
    <p:titleStyle>
      <a:lvl1pPr algn="ctr" rtl="0" eaLnBrk="0" fontAlgn="base" hangingPunct="0">
        <a:spcBef>
          <a:spcPct val="0"/>
        </a:spcBef>
        <a:spcAft>
          <a:spcPct val="0"/>
        </a:spcAft>
        <a:defRPr sz="6200">
          <a:solidFill>
            <a:srgbClr val="31A7A5"/>
          </a:solidFill>
          <a:latin typeface="+mj-lt"/>
          <a:ea typeface="+mj-ea"/>
          <a:cs typeface="+mj-cs"/>
          <a:sym typeface="Lucida Grande" charset="0"/>
        </a:defRPr>
      </a:lvl1pPr>
      <a:lvl2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2pPr>
      <a:lvl3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3pPr>
      <a:lvl4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4pPr>
      <a:lvl5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5pPr>
      <a:lvl6pPr marL="4572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6pPr>
      <a:lvl7pPr marL="9144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7pPr>
      <a:lvl8pPr marL="13716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8pPr>
      <a:lvl9pPr marL="18288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9pPr>
    </p:titleStyle>
    <p:bodyStyle>
      <a:lvl1pPr marL="342900" indent="-342900" algn="l" rtl="0" eaLnBrk="0" fontAlgn="base" hangingPunct="0">
        <a:spcBef>
          <a:spcPts val="1100"/>
        </a:spcBef>
        <a:spcAft>
          <a:spcPct val="0"/>
        </a:spcAft>
        <a:buClr>
          <a:srgbClr val="000000"/>
        </a:buClr>
        <a:buSzPct val="100000"/>
        <a:buFont typeface="Arial" panose="020B0604020202020204" pitchFamily="34" charset="0"/>
        <a:buChar char="•"/>
        <a:defRPr sz="4400">
          <a:solidFill>
            <a:schemeClr val="tx1"/>
          </a:solidFill>
          <a:latin typeface="+mn-lt"/>
          <a:ea typeface="+mn-ea"/>
          <a:cs typeface="+mn-cs"/>
          <a:sym typeface="Lucida Grande" charset="0"/>
        </a:defRPr>
      </a:lvl1pPr>
      <a:lvl2pPr marL="704850" indent="-285750" algn="l" rtl="0" eaLnBrk="0" fontAlgn="base" hangingPunct="0">
        <a:spcBef>
          <a:spcPts val="1000"/>
        </a:spcBef>
        <a:spcAft>
          <a:spcPct val="0"/>
        </a:spcAft>
        <a:buClr>
          <a:srgbClr val="000000"/>
        </a:buClr>
        <a:buSzPct val="100000"/>
        <a:buFont typeface="Arial" panose="020B0604020202020204" pitchFamily="34" charset="0"/>
        <a:buChar char="–"/>
        <a:defRPr sz="3800">
          <a:solidFill>
            <a:schemeClr val="tx1"/>
          </a:solidFill>
          <a:latin typeface="+mn-lt"/>
          <a:ea typeface="+mn-ea"/>
          <a:cs typeface="+mn-cs"/>
          <a:sym typeface="Lucida Grande" charset="0"/>
        </a:defRPr>
      </a:lvl2pPr>
      <a:lvl3pPr marL="1104900" indent="-228600" algn="l" rtl="0" eaLnBrk="0" fontAlgn="base" hangingPunct="0">
        <a:spcBef>
          <a:spcPts val="800"/>
        </a:spcBef>
        <a:spcAft>
          <a:spcPct val="0"/>
        </a:spcAft>
        <a:buClr>
          <a:srgbClr val="000000"/>
        </a:buClr>
        <a:buSzPct val="100000"/>
        <a:buFont typeface="Arial" panose="020B0604020202020204" pitchFamily="34" charset="0"/>
        <a:buChar char="•"/>
        <a:defRPr sz="3400">
          <a:solidFill>
            <a:schemeClr val="tx1"/>
          </a:solidFill>
          <a:latin typeface="+mn-lt"/>
          <a:ea typeface="+mn-ea"/>
          <a:cs typeface="+mn-cs"/>
          <a:sym typeface="Lucida Grande" charset="0"/>
        </a:defRPr>
      </a:lvl3pPr>
      <a:lvl4pPr marL="15621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4pPr>
      <a:lvl5pPr marL="20193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5pPr>
      <a:lvl6pPr marL="24765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6pPr>
      <a:lvl7pPr marL="29337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7pPr>
      <a:lvl8pPr marL="33909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8pPr>
      <a:lvl9pPr marL="38481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1"/>
          <p:cNvSpPr>
            <a:spLocks noGrp="1" noChangeArrowheads="1"/>
          </p:cNvSpPr>
          <p:nvPr>
            <p:ph type="title"/>
          </p:nvPr>
        </p:nvSpPr>
        <p:spPr bwMode="auto">
          <a:xfrm>
            <a:off x="647700" y="390525"/>
            <a:ext cx="11709400"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ctr" anchorCtr="0" compatLnSpc="1">
            <a:prstTxWarp prst="textNoShape">
              <a:avLst/>
            </a:prstTxWarp>
          </a:bodyPr>
          <a:lstStyle/>
          <a:p>
            <a:pPr lvl="0"/>
            <a:r>
              <a:rPr lang="en-US" altLang="en-US">
                <a:sym typeface="Lucida Grande" charset="0"/>
              </a:rPr>
              <a:t>Click to edit Master title style</a:t>
            </a:r>
          </a:p>
        </p:txBody>
      </p:sp>
      <p:sp>
        <p:nvSpPr>
          <p:cNvPr id="25603" name="Rectangle 2"/>
          <p:cNvSpPr>
            <a:spLocks noGrp="1" noChangeArrowheads="1"/>
          </p:cNvSpPr>
          <p:nvPr>
            <p:ph type="body" idx="1"/>
          </p:nvPr>
        </p:nvSpPr>
        <p:spPr bwMode="auto">
          <a:xfrm>
            <a:off x="647700" y="2273300"/>
            <a:ext cx="11709400" cy="643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t" anchorCtr="0" compatLnSpc="1">
            <a:prstTxWarp prst="textNoShape">
              <a:avLst/>
            </a:prstTxWarp>
          </a:bodyPr>
          <a:lstStyle/>
          <a:p>
            <a:pPr lvl="0"/>
            <a:r>
              <a:rPr lang="en-US" altLang="en-US">
                <a:sym typeface="Lucida Grande" charset="0"/>
              </a:rPr>
              <a:t>Click to edit Master text styles</a:t>
            </a:r>
          </a:p>
          <a:p>
            <a:pPr lvl="1"/>
            <a:r>
              <a:rPr lang="en-US" altLang="en-US">
                <a:sym typeface="Lucida Grande" charset="0"/>
              </a:rPr>
              <a:t>Second level</a:t>
            </a:r>
          </a:p>
          <a:p>
            <a:pPr lvl="2"/>
            <a:r>
              <a:rPr lang="en-US" altLang="en-US">
                <a:sym typeface="Lucida Grande" charset="0"/>
              </a:rPr>
              <a:t>Third level</a:t>
            </a:r>
          </a:p>
          <a:p>
            <a:pPr lvl="3"/>
            <a:r>
              <a:rPr lang="en-US" altLang="en-US">
                <a:sym typeface="Lucida Grande" charset="0"/>
              </a:rPr>
              <a:t>Fourth level</a:t>
            </a:r>
          </a:p>
          <a:p>
            <a:pPr lvl="4"/>
            <a:r>
              <a:rPr lang="en-US" altLang="en-US">
                <a:sym typeface="Lucida Grande" charset="0"/>
              </a:rPr>
              <a:t>Fifth level</a:t>
            </a:r>
          </a:p>
        </p:txBody>
      </p:sp>
      <p:sp>
        <p:nvSpPr>
          <p:cNvPr id="5123" name="Text Box 3"/>
          <p:cNvSpPr txBox="1">
            <a:spLocks noGrp="1" noChangeArrowheads="1"/>
          </p:cNvSpPr>
          <p:nvPr>
            <p:ph type="sldNum" sz="quarter" idx="4"/>
          </p:nvPr>
        </p:nvSpPr>
        <p:spPr bwMode="auto">
          <a:xfrm>
            <a:off x="12007850" y="9255125"/>
            <a:ext cx="346075" cy="304800"/>
          </a:xfrm>
          <a:prstGeom prst="rect">
            <a:avLst/>
          </a:prstGeom>
          <a:noFill/>
          <a:ln>
            <a:noFill/>
          </a:ln>
          <a:effectLst/>
          <a:extLst/>
        </p:spPr>
        <p:txBody>
          <a:bodyPr vert="horz" wrap="none" lIns="91440" tIns="45720" rIns="91440" bIns="45720" numCol="1" anchor="ctr" anchorCtr="0" compatLnSpc="1">
            <a:prstTxWarp prst="textNoShape">
              <a:avLst/>
            </a:prstTxWarp>
          </a:bodyPr>
          <a:lstStyle>
            <a:lvl1pPr algn="r" eaLnBrk="1" hangingPunct="1">
              <a:defRPr sz="1600">
                <a:solidFill>
                  <a:srgbClr val="878787"/>
                </a:solidFill>
                <a:latin typeface="Lucida Grande" charset="0"/>
                <a:ea typeface="MS PGothic" panose="020B0600070205080204" pitchFamily="34" charset="-128"/>
                <a:sym typeface="Lucida Grande" charset="0"/>
              </a:defRPr>
            </a:lvl1pPr>
          </a:lstStyle>
          <a:p>
            <a:fld id="{118AC38E-8399-42AC-80CD-44AA10F22BC1}" type="slidenum">
              <a:rPr lang="en-US" altLang="en-US"/>
              <a:pPr/>
              <a:t>‹#›</a:t>
            </a:fld>
            <a:endParaRPr lang="en-US" altLang="en-US"/>
          </a:p>
        </p:txBody>
      </p:sp>
      <p:pic>
        <p:nvPicPr>
          <p:cNvPr id="25605"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ransition xmlns:p14="http://schemas.microsoft.com/office/powerpoint/2010/main"/>
  <p:hf hdr="0" ftr="0" dt="0"/>
  <p:txStyles>
    <p:titleStyle>
      <a:lvl1pPr algn="ctr" rtl="0" eaLnBrk="0" fontAlgn="base" hangingPunct="0">
        <a:spcBef>
          <a:spcPct val="0"/>
        </a:spcBef>
        <a:spcAft>
          <a:spcPct val="0"/>
        </a:spcAft>
        <a:defRPr sz="6200">
          <a:solidFill>
            <a:srgbClr val="31A7A5"/>
          </a:solidFill>
          <a:latin typeface="+mj-lt"/>
          <a:ea typeface="+mj-ea"/>
          <a:cs typeface="+mj-cs"/>
          <a:sym typeface="Lucida Grande" charset="0"/>
        </a:defRPr>
      </a:lvl1pPr>
      <a:lvl2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2pPr>
      <a:lvl3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3pPr>
      <a:lvl4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4pPr>
      <a:lvl5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5pPr>
      <a:lvl6pPr marL="4572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6pPr>
      <a:lvl7pPr marL="9144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7pPr>
      <a:lvl8pPr marL="13716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8pPr>
      <a:lvl9pPr marL="18288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9pPr>
    </p:titleStyle>
    <p:bodyStyle>
      <a:lvl1pPr marL="342900" indent="-342900" algn="l" rtl="0" eaLnBrk="0" fontAlgn="base" hangingPunct="0">
        <a:spcBef>
          <a:spcPts val="1100"/>
        </a:spcBef>
        <a:spcAft>
          <a:spcPct val="0"/>
        </a:spcAft>
        <a:buClr>
          <a:srgbClr val="000000"/>
        </a:buClr>
        <a:buSzPct val="100000"/>
        <a:buFont typeface="Arial" panose="020B0604020202020204" pitchFamily="34" charset="0"/>
        <a:buChar char="•"/>
        <a:defRPr sz="4400">
          <a:solidFill>
            <a:schemeClr val="tx1"/>
          </a:solidFill>
          <a:latin typeface="+mn-lt"/>
          <a:ea typeface="+mn-ea"/>
          <a:cs typeface="+mn-cs"/>
          <a:sym typeface="Lucida Grande" charset="0"/>
        </a:defRPr>
      </a:lvl1pPr>
      <a:lvl2pPr marL="704850" indent="-285750" algn="l" rtl="0" eaLnBrk="0" fontAlgn="base" hangingPunct="0">
        <a:spcBef>
          <a:spcPts val="1000"/>
        </a:spcBef>
        <a:spcAft>
          <a:spcPct val="0"/>
        </a:spcAft>
        <a:buClr>
          <a:srgbClr val="000000"/>
        </a:buClr>
        <a:buSzPct val="100000"/>
        <a:buFont typeface="Arial" panose="020B0604020202020204" pitchFamily="34" charset="0"/>
        <a:buChar char="–"/>
        <a:defRPr sz="3800">
          <a:solidFill>
            <a:schemeClr val="tx1"/>
          </a:solidFill>
          <a:latin typeface="+mn-lt"/>
          <a:ea typeface="+mn-ea"/>
          <a:cs typeface="+mn-cs"/>
          <a:sym typeface="Lucida Grande" charset="0"/>
        </a:defRPr>
      </a:lvl2pPr>
      <a:lvl3pPr marL="1104900" indent="-228600" algn="l" rtl="0" eaLnBrk="0" fontAlgn="base" hangingPunct="0">
        <a:spcBef>
          <a:spcPts val="800"/>
        </a:spcBef>
        <a:spcAft>
          <a:spcPct val="0"/>
        </a:spcAft>
        <a:buClr>
          <a:srgbClr val="000000"/>
        </a:buClr>
        <a:buSzPct val="100000"/>
        <a:buFont typeface="Arial" panose="020B0604020202020204" pitchFamily="34" charset="0"/>
        <a:buChar char="•"/>
        <a:defRPr sz="3400">
          <a:solidFill>
            <a:schemeClr val="tx1"/>
          </a:solidFill>
          <a:latin typeface="+mn-lt"/>
          <a:ea typeface="+mn-ea"/>
          <a:cs typeface="+mn-cs"/>
          <a:sym typeface="Lucida Grande" charset="0"/>
        </a:defRPr>
      </a:lvl3pPr>
      <a:lvl4pPr marL="15621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4pPr>
      <a:lvl5pPr marL="20193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5pPr>
      <a:lvl6pPr marL="24765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6pPr>
      <a:lvl7pPr marL="29337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7pPr>
      <a:lvl8pPr marL="33909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8pPr>
      <a:lvl9pPr marL="38481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57378" name="Rectangle 1"/>
          <p:cNvSpPr>
            <a:spLocks noGrp="1" noChangeArrowheads="1"/>
          </p:cNvSpPr>
          <p:nvPr>
            <p:ph type="title"/>
          </p:nvPr>
        </p:nvSpPr>
        <p:spPr bwMode="auto">
          <a:xfrm>
            <a:off x="647700" y="390525"/>
            <a:ext cx="11709400"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ctr" anchorCtr="0" compatLnSpc="1">
            <a:prstTxWarp prst="textNoShape">
              <a:avLst/>
            </a:prstTxWarp>
          </a:bodyPr>
          <a:lstStyle/>
          <a:p>
            <a:pPr lvl="0"/>
            <a:r>
              <a:rPr lang="en-US" altLang="en-US">
                <a:sym typeface="Lucida Grande" charset="0"/>
              </a:rPr>
              <a:t>Click to edit Master title style</a:t>
            </a:r>
          </a:p>
        </p:txBody>
      </p:sp>
      <p:sp>
        <p:nvSpPr>
          <p:cNvPr id="357379" name="Rectangle 2"/>
          <p:cNvSpPr>
            <a:spLocks noGrp="1" noChangeArrowheads="1"/>
          </p:cNvSpPr>
          <p:nvPr>
            <p:ph type="body" idx="1"/>
          </p:nvPr>
        </p:nvSpPr>
        <p:spPr bwMode="auto">
          <a:xfrm>
            <a:off x="647700" y="2273300"/>
            <a:ext cx="11709400" cy="643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t" anchorCtr="0" compatLnSpc="1">
            <a:prstTxWarp prst="textNoShape">
              <a:avLst/>
            </a:prstTxWarp>
          </a:bodyPr>
          <a:lstStyle/>
          <a:p>
            <a:pPr lvl="0"/>
            <a:r>
              <a:rPr lang="en-US" altLang="en-US">
                <a:sym typeface="Lucida Grande" charset="0"/>
              </a:rPr>
              <a:t>Click to edit Master text styles</a:t>
            </a:r>
          </a:p>
          <a:p>
            <a:pPr lvl="1"/>
            <a:r>
              <a:rPr lang="en-US" altLang="en-US">
                <a:sym typeface="Lucida Grande" charset="0"/>
              </a:rPr>
              <a:t>Second level</a:t>
            </a:r>
          </a:p>
          <a:p>
            <a:pPr lvl="2"/>
            <a:r>
              <a:rPr lang="en-US" altLang="en-US">
                <a:sym typeface="Lucida Grande" charset="0"/>
              </a:rPr>
              <a:t>Third level</a:t>
            </a:r>
          </a:p>
          <a:p>
            <a:pPr lvl="3"/>
            <a:r>
              <a:rPr lang="en-US" altLang="en-US">
                <a:sym typeface="Lucida Grande" charset="0"/>
              </a:rPr>
              <a:t>Fourth level</a:t>
            </a:r>
          </a:p>
          <a:p>
            <a:pPr lvl="4"/>
            <a:r>
              <a:rPr lang="en-US" altLang="en-US">
                <a:sym typeface="Lucida Grande" charset="0"/>
              </a:rPr>
              <a:t>Fifth level</a:t>
            </a:r>
          </a:p>
        </p:txBody>
      </p:sp>
      <p:sp>
        <p:nvSpPr>
          <p:cNvPr id="32771" name="Text Box 3"/>
          <p:cNvSpPr txBox="1">
            <a:spLocks noGrp="1" noChangeArrowheads="1"/>
          </p:cNvSpPr>
          <p:nvPr>
            <p:ph type="sldNum" sz="quarter" idx="4"/>
          </p:nvPr>
        </p:nvSpPr>
        <p:spPr bwMode="auto">
          <a:xfrm>
            <a:off x="12007850" y="9255125"/>
            <a:ext cx="346075" cy="304800"/>
          </a:xfrm>
          <a:prstGeom prst="rect">
            <a:avLst/>
          </a:prstGeom>
          <a:noFill/>
          <a:ln>
            <a:noFill/>
          </a:ln>
          <a:effectLst/>
          <a:extLst/>
        </p:spPr>
        <p:txBody>
          <a:bodyPr vert="horz" wrap="none" lIns="91440" tIns="45720" rIns="91440" bIns="45720" numCol="1" anchor="ctr" anchorCtr="0" compatLnSpc="1">
            <a:prstTxWarp prst="textNoShape">
              <a:avLst/>
            </a:prstTxWarp>
          </a:bodyPr>
          <a:lstStyle>
            <a:lvl1pPr algn="r" eaLnBrk="1" hangingPunct="1">
              <a:defRPr sz="1600">
                <a:solidFill>
                  <a:srgbClr val="878787"/>
                </a:solidFill>
                <a:latin typeface="Lucida Grande" charset="0"/>
                <a:ea typeface="MS PGothic" panose="020B0600070205080204" pitchFamily="34" charset="-128"/>
                <a:sym typeface="Lucida Grande" charset="0"/>
              </a:defRPr>
            </a:lvl1pPr>
          </a:lstStyle>
          <a:p>
            <a:fld id="{61CFDB0B-99E9-4B05-9E97-00E3A5E7E924}" type="slidenum">
              <a:rPr lang="en-US" altLang="en-US"/>
              <a:pPr/>
              <a:t>‹#›</a:t>
            </a:fld>
            <a:endParaRPr lang="en-US" altLang="en-US"/>
          </a:p>
        </p:txBody>
      </p:sp>
      <p:pic>
        <p:nvPicPr>
          <p:cNvPr id="357381"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Tree>
  </p:cSld>
  <p:clrMap bg1="lt1" tx1="dk1" bg2="lt2" tx2="dk2" accent1="accent1" accent2="accent2" accent3="accent3" accent4="accent4" accent5="accent5" accent6="accent6" hlink="hlink" folHlink="folHlink"/>
  <p:sldLayoutIdLst>
    <p:sldLayoutId id="2147484039" r:id="rId1"/>
    <p:sldLayoutId id="2147484040" r:id="rId2"/>
    <p:sldLayoutId id="2147484041" r:id="rId3"/>
    <p:sldLayoutId id="2147484042" r:id="rId4"/>
    <p:sldLayoutId id="2147484043" r:id="rId5"/>
    <p:sldLayoutId id="2147484044" r:id="rId6"/>
    <p:sldLayoutId id="2147484045" r:id="rId7"/>
    <p:sldLayoutId id="2147484046" r:id="rId8"/>
    <p:sldLayoutId id="2147484047" r:id="rId9"/>
    <p:sldLayoutId id="2147484048" r:id="rId10"/>
    <p:sldLayoutId id="2147484049" r:id="rId11"/>
  </p:sldLayoutIdLst>
  <p:transition xmlns:p14="http://schemas.microsoft.com/office/powerpoint/2010/main"/>
  <p:hf hdr="0" ftr="0" dt="0"/>
  <p:txStyles>
    <p:titleStyle>
      <a:lvl1pPr algn="ctr" rtl="0" eaLnBrk="0" fontAlgn="base" hangingPunct="0">
        <a:spcBef>
          <a:spcPct val="0"/>
        </a:spcBef>
        <a:spcAft>
          <a:spcPct val="0"/>
        </a:spcAft>
        <a:defRPr sz="6200">
          <a:solidFill>
            <a:srgbClr val="31A7A5"/>
          </a:solidFill>
          <a:latin typeface="+mj-lt"/>
          <a:ea typeface="+mj-ea"/>
          <a:cs typeface="+mj-cs"/>
          <a:sym typeface="Lucida Grande" charset="0"/>
        </a:defRPr>
      </a:lvl1pPr>
      <a:lvl2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2pPr>
      <a:lvl3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3pPr>
      <a:lvl4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4pPr>
      <a:lvl5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5pPr>
      <a:lvl6pPr marL="4572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6pPr>
      <a:lvl7pPr marL="9144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7pPr>
      <a:lvl8pPr marL="13716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8pPr>
      <a:lvl9pPr marL="18288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9pPr>
    </p:titleStyle>
    <p:bodyStyle>
      <a:lvl1pPr marL="342900" indent="-342900" algn="l" rtl="0" eaLnBrk="0" fontAlgn="base" hangingPunct="0">
        <a:spcBef>
          <a:spcPts val="1100"/>
        </a:spcBef>
        <a:spcAft>
          <a:spcPct val="0"/>
        </a:spcAft>
        <a:buClr>
          <a:srgbClr val="000000"/>
        </a:buClr>
        <a:buSzPct val="100000"/>
        <a:buFont typeface="Arial" panose="020B0604020202020204" pitchFamily="34" charset="0"/>
        <a:buChar char="•"/>
        <a:defRPr sz="4400">
          <a:solidFill>
            <a:schemeClr val="tx1"/>
          </a:solidFill>
          <a:latin typeface="+mn-lt"/>
          <a:ea typeface="+mn-ea"/>
          <a:cs typeface="+mn-cs"/>
          <a:sym typeface="Lucida Grande" charset="0"/>
        </a:defRPr>
      </a:lvl1pPr>
      <a:lvl2pPr marL="704850" indent="-285750" algn="l" rtl="0" eaLnBrk="0" fontAlgn="base" hangingPunct="0">
        <a:spcBef>
          <a:spcPts val="1000"/>
        </a:spcBef>
        <a:spcAft>
          <a:spcPct val="0"/>
        </a:spcAft>
        <a:buClr>
          <a:srgbClr val="000000"/>
        </a:buClr>
        <a:buSzPct val="100000"/>
        <a:buFont typeface="Arial" panose="020B0604020202020204" pitchFamily="34" charset="0"/>
        <a:buChar char="–"/>
        <a:defRPr sz="3800">
          <a:solidFill>
            <a:schemeClr val="tx1"/>
          </a:solidFill>
          <a:latin typeface="+mn-lt"/>
          <a:ea typeface="+mn-ea"/>
          <a:cs typeface="+mn-cs"/>
          <a:sym typeface="Lucida Grande" charset="0"/>
        </a:defRPr>
      </a:lvl2pPr>
      <a:lvl3pPr marL="1104900" indent="-228600" algn="l" rtl="0" eaLnBrk="0" fontAlgn="base" hangingPunct="0">
        <a:spcBef>
          <a:spcPts val="800"/>
        </a:spcBef>
        <a:spcAft>
          <a:spcPct val="0"/>
        </a:spcAft>
        <a:buClr>
          <a:srgbClr val="000000"/>
        </a:buClr>
        <a:buSzPct val="100000"/>
        <a:buFont typeface="Arial" panose="020B0604020202020204" pitchFamily="34" charset="0"/>
        <a:buChar char="•"/>
        <a:defRPr sz="3400">
          <a:solidFill>
            <a:schemeClr val="tx1"/>
          </a:solidFill>
          <a:latin typeface="+mn-lt"/>
          <a:ea typeface="+mn-ea"/>
          <a:cs typeface="+mn-cs"/>
          <a:sym typeface="Lucida Grande" charset="0"/>
        </a:defRPr>
      </a:lvl3pPr>
      <a:lvl4pPr marL="15621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4pPr>
      <a:lvl5pPr marL="20193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5pPr>
      <a:lvl6pPr marL="24765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6pPr>
      <a:lvl7pPr marL="29337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7pPr>
      <a:lvl8pPr marL="33909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8pPr>
      <a:lvl9pPr marL="38481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69666" name="Rectangle 1"/>
          <p:cNvSpPr>
            <a:spLocks noGrp="1" noChangeArrowheads="1"/>
          </p:cNvSpPr>
          <p:nvPr>
            <p:ph type="title"/>
          </p:nvPr>
        </p:nvSpPr>
        <p:spPr bwMode="auto">
          <a:xfrm>
            <a:off x="647700" y="390525"/>
            <a:ext cx="11709400"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ctr" anchorCtr="0" compatLnSpc="1">
            <a:prstTxWarp prst="textNoShape">
              <a:avLst/>
            </a:prstTxWarp>
          </a:bodyPr>
          <a:lstStyle/>
          <a:p>
            <a:pPr lvl="0"/>
            <a:r>
              <a:rPr lang="en-US" altLang="en-US">
                <a:sym typeface="Lucida Grande" charset="0"/>
              </a:rPr>
              <a:t>Click to edit Master title style</a:t>
            </a:r>
          </a:p>
        </p:txBody>
      </p:sp>
      <p:sp>
        <p:nvSpPr>
          <p:cNvPr id="369667" name="Rectangle 2"/>
          <p:cNvSpPr>
            <a:spLocks noGrp="1" noChangeArrowheads="1"/>
          </p:cNvSpPr>
          <p:nvPr>
            <p:ph type="body" idx="1"/>
          </p:nvPr>
        </p:nvSpPr>
        <p:spPr bwMode="auto">
          <a:xfrm>
            <a:off x="647700" y="2273300"/>
            <a:ext cx="11709400" cy="643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t" anchorCtr="0" compatLnSpc="1">
            <a:prstTxWarp prst="textNoShape">
              <a:avLst/>
            </a:prstTxWarp>
          </a:bodyPr>
          <a:lstStyle/>
          <a:p>
            <a:pPr lvl="0"/>
            <a:r>
              <a:rPr lang="en-US" altLang="en-US">
                <a:sym typeface="Lucida Grande" charset="0"/>
              </a:rPr>
              <a:t>Click to edit Master text styles</a:t>
            </a:r>
          </a:p>
          <a:p>
            <a:pPr lvl="1"/>
            <a:r>
              <a:rPr lang="en-US" altLang="en-US">
                <a:sym typeface="Lucida Grande" charset="0"/>
              </a:rPr>
              <a:t>Second level</a:t>
            </a:r>
          </a:p>
          <a:p>
            <a:pPr lvl="2"/>
            <a:r>
              <a:rPr lang="en-US" altLang="en-US">
                <a:sym typeface="Lucida Grande" charset="0"/>
              </a:rPr>
              <a:t>Third level</a:t>
            </a:r>
          </a:p>
          <a:p>
            <a:pPr lvl="3"/>
            <a:r>
              <a:rPr lang="en-US" altLang="en-US">
                <a:sym typeface="Lucida Grande" charset="0"/>
              </a:rPr>
              <a:t>Fourth level</a:t>
            </a:r>
          </a:p>
          <a:p>
            <a:pPr lvl="4"/>
            <a:r>
              <a:rPr lang="en-US" altLang="en-US">
                <a:sym typeface="Lucida Grande" charset="0"/>
              </a:rPr>
              <a:t>Fifth level</a:t>
            </a:r>
          </a:p>
        </p:txBody>
      </p:sp>
      <p:sp>
        <p:nvSpPr>
          <p:cNvPr id="33795" name="Text Box 3"/>
          <p:cNvSpPr txBox="1">
            <a:spLocks noGrp="1" noChangeArrowheads="1"/>
          </p:cNvSpPr>
          <p:nvPr>
            <p:ph type="sldNum" sz="quarter" idx="4"/>
          </p:nvPr>
        </p:nvSpPr>
        <p:spPr bwMode="auto">
          <a:xfrm>
            <a:off x="12007850" y="9255125"/>
            <a:ext cx="346075" cy="304800"/>
          </a:xfrm>
          <a:prstGeom prst="rect">
            <a:avLst/>
          </a:prstGeom>
          <a:noFill/>
          <a:ln>
            <a:noFill/>
          </a:ln>
          <a:effectLst/>
          <a:extLst/>
        </p:spPr>
        <p:txBody>
          <a:bodyPr vert="horz" wrap="none" lIns="91440" tIns="45720" rIns="91440" bIns="45720" numCol="1" anchor="ctr" anchorCtr="0" compatLnSpc="1">
            <a:prstTxWarp prst="textNoShape">
              <a:avLst/>
            </a:prstTxWarp>
          </a:bodyPr>
          <a:lstStyle>
            <a:lvl1pPr algn="r" eaLnBrk="1" hangingPunct="1">
              <a:defRPr sz="1600">
                <a:solidFill>
                  <a:srgbClr val="878787"/>
                </a:solidFill>
                <a:latin typeface="Lucida Grande" charset="0"/>
                <a:ea typeface="MS PGothic" panose="020B0600070205080204" pitchFamily="34" charset="-128"/>
                <a:sym typeface="Lucida Grande" charset="0"/>
              </a:defRPr>
            </a:lvl1pPr>
          </a:lstStyle>
          <a:p>
            <a:fld id="{AC029C3B-3EEB-4E4F-B2A9-E7C4D395ABDA}" type="slidenum">
              <a:rPr lang="en-US" altLang="en-US"/>
              <a:pPr/>
              <a:t>‹#›</a:t>
            </a:fld>
            <a:endParaRPr lang="en-US" altLang="en-US"/>
          </a:p>
        </p:txBody>
      </p:sp>
      <p:pic>
        <p:nvPicPr>
          <p:cNvPr id="369669"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Tree>
  </p:cSld>
  <p:clrMap bg1="lt1" tx1="dk1" bg2="lt2" tx2="dk2" accent1="accent1" accent2="accent2" accent3="accent3" accent4="accent4" accent5="accent5" accent6="accent6" hlink="hlink" folHlink="folHlink"/>
  <p:sldLayoutIdLst>
    <p:sldLayoutId id="2147484050" r:id="rId1"/>
    <p:sldLayoutId id="2147484051" r:id="rId2"/>
    <p:sldLayoutId id="2147484052" r:id="rId3"/>
    <p:sldLayoutId id="2147484053" r:id="rId4"/>
    <p:sldLayoutId id="2147484054" r:id="rId5"/>
    <p:sldLayoutId id="2147484055" r:id="rId6"/>
    <p:sldLayoutId id="2147484056" r:id="rId7"/>
    <p:sldLayoutId id="2147484057" r:id="rId8"/>
    <p:sldLayoutId id="2147484058" r:id="rId9"/>
    <p:sldLayoutId id="2147484059" r:id="rId10"/>
    <p:sldLayoutId id="2147484060" r:id="rId11"/>
  </p:sldLayoutIdLst>
  <p:transition xmlns:p14="http://schemas.microsoft.com/office/powerpoint/2010/main"/>
  <p:hf hdr="0" ftr="0" dt="0"/>
  <p:txStyles>
    <p:titleStyle>
      <a:lvl1pPr algn="ctr" rtl="0" eaLnBrk="0" fontAlgn="base" hangingPunct="0">
        <a:spcBef>
          <a:spcPct val="0"/>
        </a:spcBef>
        <a:spcAft>
          <a:spcPct val="0"/>
        </a:spcAft>
        <a:defRPr sz="6200">
          <a:solidFill>
            <a:srgbClr val="31A7A5"/>
          </a:solidFill>
          <a:latin typeface="+mj-lt"/>
          <a:ea typeface="+mj-ea"/>
          <a:cs typeface="+mj-cs"/>
          <a:sym typeface="Lucida Grande" charset="0"/>
        </a:defRPr>
      </a:lvl1pPr>
      <a:lvl2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2pPr>
      <a:lvl3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3pPr>
      <a:lvl4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4pPr>
      <a:lvl5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5pPr>
      <a:lvl6pPr marL="4572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6pPr>
      <a:lvl7pPr marL="9144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7pPr>
      <a:lvl8pPr marL="13716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8pPr>
      <a:lvl9pPr marL="18288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9pPr>
    </p:titleStyle>
    <p:bodyStyle>
      <a:lvl1pPr marL="342900" indent="-342900" algn="l" rtl="0" eaLnBrk="0" fontAlgn="base" hangingPunct="0">
        <a:spcBef>
          <a:spcPts val="1100"/>
        </a:spcBef>
        <a:spcAft>
          <a:spcPct val="0"/>
        </a:spcAft>
        <a:buClr>
          <a:srgbClr val="000000"/>
        </a:buClr>
        <a:buSzPct val="100000"/>
        <a:buFont typeface="Arial" panose="020B0604020202020204" pitchFamily="34" charset="0"/>
        <a:buChar char="•"/>
        <a:defRPr sz="4400">
          <a:solidFill>
            <a:schemeClr val="tx1"/>
          </a:solidFill>
          <a:latin typeface="+mn-lt"/>
          <a:ea typeface="+mn-ea"/>
          <a:cs typeface="+mn-cs"/>
          <a:sym typeface="Lucida Grande" charset="0"/>
        </a:defRPr>
      </a:lvl1pPr>
      <a:lvl2pPr marL="704850" indent="-285750" algn="l" rtl="0" eaLnBrk="0" fontAlgn="base" hangingPunct="0">
        <a:spcBef>
          <a:spcPts val="1000"/>
        </a:spcBef>
        <a:spcAft>
          <a:spcPct val="0"/>
        </a:spcAft>
        <a:buClr>
          <a:srgbClr val="000000"/>
        </a:buClr>
        <a:buSzPct val="100000"/>
        <a:buFont typeface="Arial" panose="020B0604020202020204" pitchFamily="34" charset="0"/>
        <a:buChar char="–"/>
        <a:defRPr sz="3800">
          <a:solidFill>
            <a:schemeClr val="tx1"/>
          </a:solidFill>
          <a:latin typeface="+mn-lt"/>
          <a:ea typeface="+mn-ea"/>
          <a:cs typeface="+mn-cs"/>
          <a:sym typeface="Lucida Grande" charset="0"/>
        </a:defRPr>
      </a:lvl2pPr>
      <a:lvl3pPr marL="1104900" indent="-228600" algn="l" rtl="0" eaLnBrk="0" fontAlgn="base" hangingPunct="0">
        <a:spcBef>
          <a:spcPts val="800"/>
        </a:spcBef>
        <a:spcAft>
          <a:spcPct val="0"/>
        </a:spcAft>
        <a:buClr>
          <a:srgbClr val="000000"/>
        </a:buClr>
        <a:buSzPct val="100000"/>
        <a:buFont typeface="Arial" panose="020B0604020202020204" pitchFamily="34" charset="0"/>
        <a:buChar char="•"/>
        <a:defRPr sz="3400">
          <a:solidFill>
            <a:schemeClr val="tx1"/>
          </a:solidFill>
          <a:latin typeface="+mn-lt"/>
          <a:ea typeface="+mn-ea"/>
          <a:cs typeface="+mn-cs"/>
          <a:sym typeface="Lucida Grande" charset="0"/>
        </a:defRPr>
      </a:lvl3pPr>
      <a:lvl4pPr marL="15621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4pPr>
      <a:lvl5pPr marL="20193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5pPr>
      <a:lvl6pPr marL="24765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6pPr>
      <a:lvl7pPr marL="29337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7pPr>
      <a:lvl8pPr marL="33909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8pPr>
      <a:lvl9pPr marL="38481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81954" name="Rectangle 1"/>
          <p:cNvSpPr>
            <a:spLocks noGrp="1" noChangeArrowheads="1"/>
          </p:cNvSpPr>
          <p:nvPr>
            <p:ph type="title"/>
          </p:nvPr>
        </p:nvSpPr>
        <p:spPr bwMode="auto">
          <a:xfrm>
            <a:off x="647700" y="390525"/>
            <a:ext cx="11709400"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ctr" anchorCtr="0" compatLnSpc="1">
            <a:prstTxWarp prst="textNoShape">
              <a:avLst/>
            </a:prstTxWarp>
          </a:bodyPr>
          <a:lstStyle/>
          <a:p>
            <a:pPr lvl="0"/>
            <a:r>
              <a:rPr lang="en-US" altLang="en-US">
                <a:sym typeface="Lucida Grande" charset="0"/>
              </a:rPr>
              <a:t>Click to edit Master title style</a:t>
            </a:r>
          </a:p>
        </p:txBody>
      </p:sp>
      <p:sp>
        <p:nvSpPr>
          <p:cNvPr id="381955" name="Rectangle 2"/>
          <p:cNvSpPr>
            <a:spLocks noGrp="1" noChangeArrowheads="1"/>
          </p:cNvSpPr>
          <p:nvPr>
            <p:ph type="body" idx="1"/>
          </p:nvPr>
        </p:nvSpPr>
        <p:spPr bwMode="auto">
          <a:xfrm>
            <a:off x="647700" y="2273300"/>
            <a:ext cx="11709400" cy="643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t" anchorCtr="0" compatLnSpc="1">
            <a:prstTxWarp prst="textNoShape">
              <a:avLst/>
            </a:prstTxWarp>
          </a:bodyPr>
          <a:lstStyle/>
          <a:p>
            <a:pPr lvl="0"/>
            <a:r>
              <a:rPr lang="en-US" altLang="en-US">
                <a:sym typeface="Lucida Grande" charset="0"/>
              </a:rPr>
              <a:t>Click to edit Master text styles</a:t>
            </a:r>
          </a:p>
          <a:p>
            <a:pPr lvl="1"/>
            <a:r>
              <a:rPr lang="en-US" altLang="en-US">
                <a:sym typeface="Lucida Grande" charset="0"/>
              </a:rPr>
              <a:t>Second level</a:t>
            </a:r>
          </a:p>
          <a:p>
            <a:pPr lvl="2"/>
            <a:r>
              <a:rPr lang="en-US" altLang="en-US">
                <a:sym typeface="Lucida Grande" charset="0"/>
              </a:rPr>
              <a:t>Third level</a:t>
            </a:r>
          </a:p>
          <a:p>
            <a:pPr lvl="3"/>
            <a:r>
              <a:rPr lang="en-US" altLang="en-US">
                <a:sym typeface="Lucida Grande" charset="0"/>
              </a:rPr>
              <a:t>Fourth level</a:t>
            </a:r>
          </a:p>
          <a:p>
            <a:pPr lvl="4"/>
            <a:r>
              <a:rPr lang="en-US" altLang="en-US">
                <a:sym typeface="Lucida Grande" charset="0"/>
              </a:rPr>
              <a:t>Fifth level</a:t>
            </a:r>
          </a:p>
        </p:txBody>
      </p:sp>
      <p:sp>
        <p:nvSpPr>
          <p:cNvPr id="34819" name="Text Box 3"/>
          <p:cNvSpPr txBox="1">
            <a:spLocks noGrp="1" noChangeArrowheads="1"/>
          </p:cNvSpPr>
          <p:nvPr>
            <p:ph type="sldNum" sz="quarter" idx="4"/>
          </p:nvPr>
        </p:nvSpPr>
        <p:spPr bwMode="auto">
          <a:xfrm>
            <a:off x="12007850" y="9255125"/>
            <a:ext cx="346075" cy="304800"/>
          </a:xfrm>
          <a:prstGeom prst="rect">
            <a:avLst/>
          </a:prstGeom>
          <a:noFill/>
          <a:ln>
            <a:noFill/>
          </a:ln>
          <a:effectLst/>
          <a:extLst/>
        </p:spPr>
        <p:txBody>
          <a:bodyPr vert="horz" wrap="none" lIns="91440" tIns="45720" rIns="91440" bIns="45720" numCol="1" anchor="ctr" anchorCtr="0" compatLnSpc="1">
            <a:prstTxWarp prst="textNoShape">
              <a:avLst/>
            </a:prstTxWarp>
          </a:bodyPr>
          <a:lstStyle>
            <a:lvl1pPr algn="r" eaLnBrk="1" hangingPunct="1">
              <a:defRPr sz="1600">
                <a:solidFill>
                  <a:srgbClr val="878787"/>
                </a:solidFill>
                <a:latin typeface="Lucida Grande" charset="0"/>
                <a:ea typeface="MS PGothic" panose="020B0600070205080204" pitchFamily="34" charset="-128"/>
                <a:sym typeface="Lucida Grande" charset="0"/>
              </a:defRPr>
            </a:lvl1pPr>
          </a:lstStyle>
          <a:p>
            <a:fld id="{F53F2FFE-79CD-4F16-B7D8-665ECA335DE4}" type="slidenum">
              <a:rPr lang="en-US" altLang="en-US"/>
              <a:pPr/>
              <a:t>‹#›</a:t>
            </a:fld>
            <a:endParaRPr lang="en-US" altLang="en-US"/>
          </a:p>
        </p:txBody>
      </p:sp>
      <p:pic>
        <p:nvPicPr>
          <p:cNvPr id="381957"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Tree>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Lst>
  <p:transition xmlns:p14="http://schemas.microsoft.com/office/powerpoint/2010/main"/>
  <p:hf hdr="0" ftr="0" dt="0"/>
  <p:txStyles>
    <p:titleStyle>
      <a:lvl1pPr algn="ctr" rtl="0" eaLnBrk="0" fontAlgn="base" hangingPunct="0">
        <a:spcBef>
          <a:spcPct val="0"/>
        </a:spcBef>
        <a:spcAft>
          <a:spcPct val="0"/>
        </a:spcAft>
        <a:defRPr sz="6200">
          <a:solidFill>
            <a:srgbClr val="31A7A5"/>
          </a:solidFill>
          <a:latin typeface="+mj-lt"/>
          <a:ea typeface="+mj-ea"/>
          <a:cs typeface="+mj-cs"/>
          <a:sym typeface="Lucida Grande" charset="0"/>
        </a:defRPr>
      </a:lvl1pPr>
      <a:lvl2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2pPr>
      <a:lvl3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3pPr>
      <a:lvl4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4pPr>
      <a:lvl5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5pPr>
      <a:lvl6pPr marL="4572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6pPr>
      <a:lvl7pPr marL="9144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7pPr>
      <a:lvl8pPr marL="13716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8pPr>
      <a:lvl9pPr marL="18288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9pPr>
    </p:titleStyle>
    <p:bodyStyle>
      <a:lvl1pPr marL="342900" indent="-342900" algn="l" rtl="0" eaLnBrk="0" fontAlgn="base" hangingPunct="0">
        <a:spcBef>
          <a:spcPts val="1100"/>
        </a:spcBef>
        <a:spcAft>
          <a:spcPct val="0"/>
        </a:spcAft>
        <a:buClr>
          <a:srgbClr val="000000"/>
        </a:buClr>
        <a:buSzPct val="100000"/>
        <a:buFont typeface="Arial" panose="020B0604020202020204" pitchFamily="34" charset="0"/>
        <a:buChar char="•"/>
        <a:defRPr sz="4400">
          <a:solidFill>
            <a:schemeClr val="tx1"/>
          </a:solidFill>
          <a:latin typeface="+mn-lt"/>
          <a:ea typeface="+mn-ea"/>
          <a:cs typeface="+mn-cs"/>
          <a:sym typeface="Lucida Grande" charset="0"/>
        </a:defRPr>
      </a:lvl1pPr>
      <a:lvl2pPr marL="704850" indent="-285750" algn="l" rtl="0" eaLnBrk="0" fontAlgn="base" hangingPunct="0">
        <a:spcBef>
          <a:spcPts val="1000"/>
        </a:spcBef>
        <a:spcAft>
          <a:spcPct val="0"/>
        </a:spcAft>
        <a:buClr>
          <a:srgbClr val="000000"/>
        </a:buClr>
        <a:buSzPct val="100000"/>
        <a:buFont typeface="Arial" panose="020B0604020202020204" pitchFamily="34" charset="0"/>
        <a:buChar char="–"/>
        <a:defRPr sz="3800">
          <a:solidFill>
            <a:schemeClr val="tx1"/>
          </a:solidFill>
          <a:latin typeface="+mn-lt"/>
          <a:ea typeface="+mn-ea"/>
          <a:cs typeface="+mn-cs"/>
          <a:sym typeface="Lucida Grande" charset="0"/>
        </a:defRPr>
      </a:lvl2pPr>
      <a:lvl3pPr marL="1104900" indent="-228600" algn="l" rtl="0" eaLnBrk="0" fontAlgn="base" hangingPunct="0">
        <a:spcBef>
          <a:spcPts val="800"/>
        </a:spcBef>
        <a:spcAft>
          <a:spcPct val="0"/>
        </a:spcAft>
        <a:buClr>
          <a:srgbClr val="000000"/>
        </a:buClr>
        <a:buSzPct val="100000"/>
        <a:buFont typeface="Arial" panose="020B0604020202020204" pitchFamily="34" charset="0"/>
        <a:buChar char="•"/>
        <a:defRPr sz="3400">
          <a:solidFill>
            <a:schemeClr val="tx1"/>
          </a:solidFill>
          <a:latin typeface="+mn-lt"/>
          <a:ea typeface="+mn-ea"/>
          <a:cs typeface="+mn-cs"/>
          <a:sym typeface="Lucida Grande" charset="0"/>
        </a:defRPr>
      </a:lvl3pPr>
      <a:lvl4pPr marL="15621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4pPr>
      <a:lvl5pPr marL="20193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5pPr>
      <a:lvl6pPr marL="24765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6pPr>
      <a:lvl7pPr marL="29337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7pPr>
      <a:lvl8pPr marL="33909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8pPr>
      <a:lvl9pPr marL="38481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94242" name="Rectangle 1"/>
          <p:cNvSpPr>
            <a:spLocks noGrp="1" noChangeArrowheads="1"/>
          </p:cNvSpPr>
          <p:nvPr>
            <p:ph type="title"/>
          </p:nvPr>
        </p:nvSpPr>
        <p:spPr bwMode="auto">
          <a:xfrm>
            <a:off x="647700" y="390525"/>
            <a:ext cx="11709400"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ctr" anchorCtr="0" compatLnSpc="1">
            <a:prstTxWarp prst="textNoShape">
              <a:avLst/>
            </a:prstTxWarp>
          </a:bodyPr>
          <a:lstStyle/>
          <a:p>
            <a:pPr lvl="0"/>
            <a:r>
              <a:rPr lang="en-US" altLang="en-US">
                <a:sym typeface="Lucida Grande" charset="0"/>
              </a:rPr>
              <a:t>Click to edit Master title style</a:t>
            </a:r>
          </a:p>
        </p:txBody>
      </p:sp>
      <p:sp>
        <p:nvSpPr>
          <p:cNvPr id="394243" name="Rectangle 2"/>
          <p:cNvSpPr>
            <a:spLocks noGrp="1" noChangeArrowheads="1"/>
          </p:cNvSpPr>
          <p:nvPr>
            <p:ph type="body" idx="1"/>
          </p:nvPr>
        </p:nvSpPr>
        <p:spPr bwMode="auto">
          <a:xfrm>
            <a:off x="647700" y="2273300"/>
            <a:ext cx="11709400" cy="643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t" anchorCtr="0" compatLnSpc="1">
            <a:prstTxWarp prst="textNoShape">
              <a:avLst/>
            </a:prstTxWarp>
          </a:bodyPr>
          <a:lstStyle/>
          <a:p>
            <a:pPr lvl="0"/>
            <a:r>
              <a:rPr lang="en-US" altLang="en-US">
                <a:sym typeface="Lucida Grande" charset="0"/>
              </a:rPr>
              <a:t>Click to edit Master text styles</a:t>
            </a:r>
          </a:p>
          <a:p>
            <a:pPr lvl="1"/>
            <a:r>
              <a:rPr lang="en-US" altLang="en-US">
                <a:sym typeface="Lucida Grande" charset="0"/>
              </a:rPr>
              <a:t>Second level</a:t>
            </a:r>
          </a:p>
          <a:p>
            <a:pPr lvl="2"/>
            <a:r>
              <a:rPr lang="en-US" altLang="en-US">
                <a:sym typeface="Lucida Grande" charset="0"/>
              </a:rPr>
              <a:t>Third level</a:t>
            </a:r>
          </a:p>
          <a:p>
            <a:pPr lvl="3"/>
            <a:r>
              <a:rPr lang="en-US" altLang="en-US">
                <a:sym typeface="Lucida Grande" charset="0"/>
              </a:rPr>
              <a:t>Fourth level</a:t>
            </a:r>
          </a:p>
          <a:p>
            <a:pPr lvl="4"/>
            <a:r>
              <a:rPr lang="en-US" altLang="en-US">
                <a:sym typeface="Lucida Grande" charset="0"/>
              </a:rPr>
              <a:t>Fifth level</a:t>
            </a:r>
          </a:p>
        </p:txBody>
      </p:sp>
      <p:sp>
        <p:nvSpPr>
          <p:cNvPr id="35843" name="Text Box 3"/>
          <p:cNvSpPr txBox="1">
            <a:spLocks noGrp="1" noChangeArrowheads="1"/>
          </p:cNvSpPr>
          <p:nvPr>
            <p:ph type="sldNum" sz="quarter" idx="4"/>
          </p:nvPr>
        </p:nvSpPr>
        <p:spPr bwMode="auto">
          <a:xfrm>
            <a:off x="12007850" y="9255125"/>
            <a:ext cx="346075" cy="304800"/>
          </a:xfrm>
          <a:prstGeom prst="rect">
            <a:avLst/>
          </a:prstGeom>
          <a:noFill/>
          <a:ln>
            <a:noFill/>
          </a:ln>
          <a:effectLst/>
          <a:extLst/>
        </p:spPr>
        <p:txBody>
          <a:bodyPr vert="horz" wrap="none" lIns="91440" tIns="45720" rIns="91440" bIns="45720" numCol="1" anchor="ctr" anchorCtr="0" compatLnSpc="1">
            <a:prstTxWarp prst="textNoShape">
              <a:avLst/>
            </a:prstTxWarp>
          </a:bodyPr>
          <a:lstStyle>
            <a:lvl1pPr algn="r" eaLnBrk="1" hangingPunct="1">
              <a:defRPr sz="1600">
                <a:solidFill>
                  <a:srgbClr val="878787"/>
                </a:solidFill>
                <a:latin typeface="Lucida Grande" charset="0"/>
                <a:ea typeface="MS PGothic" panose="020B0600070205080204" pitchFamily="34" charset="-128"/>
                <a:sym typeface="Lucida Grande" charset="0"/>
              </a:defRPr>
            </a:lvl1pPr>
          </a:lstStyle>
          <a:p>
            <a:fld id="{5D9CEE79-D46D-43F0-98EB-5236D8DB8C43}" type="slidenum">
              <a:rPr lang="en-US" altLang="en-US"/>
              <a:pPr/>
              <a:t>‹#›</a:t>
            </a:fld>
            <a:endParaRPr lang="en-US" altLang="en-US"/>
          </a:p>
        </p:txBody>
      </p:sp>
      <p:pic>
        <p:nvPicPr>
          <p:cNvPr id="394245"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Tree>
  </p:cSld>
  <p:clrMap bg1="lt1" tx1="dk1" bg2="lt2" tx2="dk2" accent1="accent1" accent2="accent2" accent3="accent3" accent4="accent4" accent5="accent5" accent6="accent6" hlink="hlink" folHlink="folHlink"/>
  <p:sldLayoutIdLst>
    <p:sldLayoutId id="2147484072" r:id="rId1"/>
    <p:sldLayoutId id="2147484073" r:id="rId2"/>
    <p:sldLayoutId id="2147484074" r:id="rId3"/>
    <p:sldLayoutId id="2147484075" r:id="rId4"/>
    <p:sldLayoutId id="2147484076" r:id="rId5"/>
    <p:sldLayoutId id="2147484077" r:id="rId6"/>
    <p:sldLayoutId id="2147484078" r:id="rId7"/>
    <p:sldLayoutId id="2147484079" r:id="rId8"/>
    <p:sldLayoutId id="2147484080" r:id="rId9"/>
    <p:sldLayoutId id="2147484081" r:id="rId10"/>
    <p:sldLayoutId id="2147484082" r:id="rId11"/>
  </p:sldLayoutIdLst>
  <p:transition xmlns:p14="http://schemas.microsoft.com/office/powerpoint/2010/main"/>
  <p:hf hdr="0" ftr="0" dt="0"/>
  <p:txStyles>
    <p:titleStyle>
      <a:lvl1pPr algn="ctr" rtl="0" eaLnBrk="0" fontAlgn="base" hangingPunct="0">
        <a:spcBef>
          <a:spcPct val="0"/>
        </a:spcBef>
        <a:spcAft>
          <a:spcPct val="0"/>
        </a:spcAft>
        <a:defRPr sz="6200">
          <a:solidFill>
            <a:srgbClr val="31A7A5"/>
          </a:solidFill>
          <a:latin typeface="+mj-lt"/>
          <a:ea typeface="+mj-ea"/>
          <a:cs typeface="+mj-cs"/>
          <a:sym typeface="Lucida Grande" charset="0"/>
        </a:defRPr>
      </a:lvl1pPr>
      <a:lvl2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2pPr>
      <a:lvl3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3pPr>
      <a:lvl4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4pPr>
      <a:lvl5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5pPr>
      <a:lvl6pPr marL="4572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6pPr>
      <a:lvl7pPr marL="9144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7pPr>
      <a:lvl8pPr marL="13716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8pPr>
      <a:lvl9pPr marL="18288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9pPr>
    </p:titleStyle>
    <p:bodyStyle>
      <a:lvl1pPr marL="342900" indent="-342900" algn="l" rtl="0" eaLnBrk="0" fontAlgn="base" hangingPunct="0">
        <a:spcBef>
          <a:spcPts val="1100"/>
        </a:spcBef>
        <a:spcAft>
          <a:spcPct val="0"/>
        </a:spcAft>
        <a:buClr>
          <a:srgbClr val="000000"/>
        </a:buClr>
        <a:buSzPct val="100000"/>
        <a:buFont typeface="Arial" panose="020B0604020202020204" pitchFamily="34" charset="0"/>
        <a:buChar char="•"/>
        <a:defRPr sz="4400">
          <a:solidFill>
            <a:schemeClr val="tx1"/>
          </a:solidFill>
          <a:latin typeface="+mn-lt"/>
          <a:ea typeface="+mn-ea"/>
          <a:cs typeface="+mn-cs"/>
          <a:sym typeface="Lucida Grande" charset="0"/>
        </a:defRPr>
      </a:lvl1pPr>
      <a:lvl2pPr marL="704850" indent="-285750" algn="l" rtl="0" eaLnBrk="0" fontAlgn="base" hangingPunct="0">
        <a:spcBef>
          <a:spcPts val="1000"/>
        </a:spcBef>
        <a:spcAft>
          <a:spcPct val="0"/>
        </a:spcAft>
        <a:buClr>
          <a:srgbClr val="000000"/>
        </a:buClr>
        <a:buSzPct val="100000"/>
        <a:buFont typeface="Arial" panose="020B0604020202020204" pitchFamily="34" charset="0"/>
        <a:buChar char="–"/>
        <a:defRPr sz="3800">
          <a:solidFill>
            <a:schemeClr val="tx1"/>
          </a:solidFill>
          <a:latin typeface="+mn-lt"/>
          <a:ea typeface="+mn-ea"/>
          <a:cs typeface="+mn-cs"/>
          <a:sym typeface="Lucida Grande" charset="0"/>
        </a:defRPr>
      </a:lvl2pPr>
      <a:lvl3pPr marL="1104900" indent="-228600" algn="l" rtl="0" eaLnBrk="0" fontAlgn="base" hangingPunct="0">
        <a:spcBef>
          <a:spcPts val="800"/>
        </a:spcBef>
        <a:spcAft>
          <a:spcPct val="0"/>
        </a:spcAft>
        <a:buClr>
          <a:srgbClr val="000000"/>
        </a:buClr>
        <a:buSzPct val="100000"/>
        <a:buFont typeface="Arial" panose="020B0604020202020204" pitchFamily="34" charset="0"/>
        <a:buChar char="•"/>
        <a:defRPr sz="3400">
          <a:solidFill>
            <a:schemeClr val="tx1"/>
          </a:solidFill>
          <a:latin typeface="+mn-lt"/>
          <a:ea typeface="+mn-ea"/>
          <a:cs typeface="+mn-cs"/>
          <a:sym typeface="Lucida Grande" charset="0"/>
        </a:defRPr>
      </a:lvl3pPr>
      <a:lvl4pPr marL="15621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4pPr>
      <a:lvl5pPr marL="20193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5pPr>
      <a:lvl6pPr marL="24765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6pPr>
      <a:lvl7pPr marL="29337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7pPr>
      <a:lvl8pPr marL="33909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8pPr>
      <a:lvl9pPr marL="38481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6530" name="Rectangle 1"/>
          <p:cNvSpPr>
            <a:spLocks noGrp="1" noChangeArrowheads="1"/>
          </p:cNvSpPr>
          <p:nvPr>
            <p:ph type="title"/>
          </p:nvPr>
        </p:nvSpPr>
        <p:spPr bwMode="auto">
          <a:xfrm>
            <a:off x="647700" y="390525"/>
            <a:ext cx="11709400"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ctr" anchorCtr="0" compatLnSpc="1">
            <a:prstTxWarp prst="textNoShape">
              <a:avLst/>
            </a:prstTxWarp>
          </a:bodyPr>
          <a:lstStyle/>
          <a:p>
            <a:pPr lvl="0"/>
            <a:r>
              <a:rPr lang="en-US" altLang="en-US">
                <a:sym typeface="Lucida Grande" charset="0"/>
              </a:rPr>
              <a:t>Click to edit Master title style</a:t>
            </a:r>
          </a:p>
        </p:txBody>
      </p:sp>
      <p:sp>
        <p:nvSpPr>
          <p:cNvPr id="406531" name="Rectangle 2"/>
          <p:cNvSpPr>
            <a:spLocks noGrp="1" noChangeArrowheads="1"/>
          </p:cNvSpPr>
          <p:nvPr>
            <p:ph type="body" idx="1"/>
          </p:nvPr>
        </p:nvSpPr>
        <p:spPr bwMode="auto">
          <a:xfrm>
            <a:off x="647700" y="2273300"/>
            <a:ext cx="11709400" cy="643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t" anchorCtr="0" compatLnSpc="1">
            <a:prstTxWarp prst="textNoShape">
              <a:avLst/>
            </a:prstTxWarp>
          </a:bodyPr>
          <a:lstStyle/>
          <a:p>
            <a:pPr lvl="0"/>
            <a:r>
              <a:rPr lang="en-US" altLang="en-US">
                <a:sym typeface="Lucida Grande" charset="0"/>
              </a:rPr>
              <a:t>Click to edit Master text styles</a:t>
            </a:r>
          </a:p>
          <a:p>
            <a:pPr lvl="1"/>
            <a:r>
              <a:rPr lang="en-US" altLang="en-US">
                <a:sym typeface="Lucida Grande" charset="0"/>
              </a:rPr>
              <a:t>Second level</a:t>
            </a:r>
          </a:p>
          <a:p>
            <a:pPr lvl="2"/>
            <a:r>
              <a:rPr lang="en-US" altLang="en-US">
                <a:sym typeface="Lucida Grande" charset="0"/>
              </a:rPr>
              <a:t>Third level</a:t>
            </a:r>
          </a:p>
          <a:p>
            <a:pPr lvl="3"/>
            <a:r>
              <a:rPr lang="en-US" altLang="en-US">
                <a:sym typeface="Lucida Grande" charset="0"/>
              </a:rPr>
              <a:t>Fourth level</a:t>
            </a:r>
          </a:p>
          <a:p>
            <a:pPr lvl="4"/>
            <a:r>
              <a:rPr lang="en-US" altLang="en-US">
                <a:sym typeface="Lucida Grande" charset="0"/>
              </a:rPr>
              <a:t>Fifth level</a:t>
            </a:r>
          </a:p>
        </p:txBody>
      </p:sp>
      <p:sp>
        <p:nvSpPr>
          <p:cNvPr id="36867" name="Text Box 3"/>
          <p:cNvSpPr txBox="1">
            <a:spLocks noGrp="1" noChangeArrowheads="1"/>
          </p:cNvSpPr>
          <p:nvPr>
            <p:ph type="sldNum" sz="quarter" idx="4"/>
          </p:nvPr>
        </p:nvSpPr>
        <p:spPr bwMode="auto">
          <a:xfrm>
            <a:off x="12007850" y="9255125"/>
            <a:ext cx="346075" cy="304800"/>
          </a:xfrm>
          <a:prstGeom prst="rect">
            <a:avLst/>
          </a:prstGeom>
          <a:noFill/>
          <a:ln>
            <a:noFill/>
          </a:ln>
          <a:effectLst/>
          <a:extLst/>
        </p:spPr>
        <p:txBody>
          <a:bodyPr vert="horz" wrap="none" lIns="91440" tIns="45720" rIns="91440" bIns="45720" numCol="1" anchor="ctr" anchorCtr="0" compatLnSpc="1">
            <a:prstTxWarp prst="textNoShape">
              <a:avLst/>
            </a:prstTxWarp>
          </a:bodyPr>
          <a:lstStyle>
            <a:lvl1pPr algn="r" eaLnBrk="1" hangingPunct="1">
              <a:defRPr sz="1600">
                <a:solidFill>
                  <a:srgbClr val="878787"/>
                </a:solidFill>
                <a:latin typeface="Lucida Grande" charset="0"/>
                <a:ea typeface="MS PGothic" panose="020B0600070205080204" pitchFamily="34" charset="-128"/>
                <a:sym typeface="Lucida Grande" charset="0"/>
              </a:defRPr>
            </a:lvl1pPr>
          </a:lstStyle>
          <a:p>
            <a:fld id="{CB078167-3067-47A9-88B6-235B81446CD6}" type="slidenum">
              <a:rPr lang="en-US" altLang="en-US"/>
              <a:pPr/>
              <a:t>‹#›</a:t>
            </a:fld>
            <a:endParaRPr lang="en-US" altLang="en-US"/>
          </a:p>
        </p:txBody>
      </p:sp>
      <p:pic>
        <p:nvPicPr>
          <p:cNvPr id="406533"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Tree>
  </p:cSld>
  <p:clrMap bg1="lt1" tx1="dk1" bg2="lt2" tx2="dk2" accent1="accent1" accent2="accent2" accent3="accent3" accent4="accent4" accent5="accent5" accent6="accent6" hlink="hlink" folHlink="folHlink"/>
  <p:sldLayoutIdLst>
    <p:sldLayoutId id="2147484083" r:id="rId1"/>
    <p:sldLayoutId id="2147484084" r:id="rId2"/>
    <p:sldLayoutId id="2147484085" r:id="rId3"/>
    <p:sldLayoutId id="2147484086" r:id="rId4"/>
    <p:sldLayoutId id="2147484087" r:id="rId5"/>
    <p:sldLayoutId id="2147484088" r:id="rId6"/>
    <p:sldLayoutId id="2147484089" r:id="rId7"/>
    <p:sldLayoutId id="2147484090" r:id="rId8"/>
    <p:sldLayoutId id="2147484091" r:id="rId9"/>
    <p:sldLayoutId id="2147484092" r:id="rId10"/>
    <p:sldLayoutId id="2147484093" r:id="rId11"/>
  </p:sldLayoutIdLst>
  <p:transition xmlns:p14="http://schemas.microsoft.com/office/powerpoint/2010/main"/>
  <p:hf hdr="0" ftr="0" dt="0"/>
  <p:txStyles>
    <p:titleStyle>
      <a:lvl1pPr algn="ctr" rtl="0" eaLnBrk="0" fontAlgn="base" hangingPunct="0">
        <a:spcBef>
          <a:spcPct val="0"/>
        </a:spcBef>
        <a:spcAft>
          <a:spcPct val="0"/>
        </a:spcAft>
        <a:defRPr sz="6200">
          <a:solidFill>
            <a:srgbClr val="31A7A5"/>
          </a:solidFill>
          <a:latin typeface="+mj-lt"/>
          <a:ea typeface="+mj-ea"/>
          <a:cs typeface="+mj-cs"/>
          <a:sym typeface="Lucida Grande" charset="0"/>
        </a:defRPr>
      </a:lvl1pPr>
      <a:lvl2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2pPr>
      <a:lvl3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3pPr>
      <a:lvl4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4pPr>
      <a:lvl5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5pPr>
      <a:lvl6pPr marL="4572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6pPr>
      <a:lvl7pPr marL="9144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7pPr>
      <a:lvl8pPr marL="13716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8pPr>
      <a:lvl9pPr marL="18288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9pPr>
    </p:titleStyle>
    <p:bodyStyle>
      <a:lvl1pPr marL="342900" indent="-342900" algn="l" rtl="0" eaLnBrk="0" fontAlgn="base" hangingPunct="0">
        <a:spcBef>
          <a:spcPts val="1100"/>
        </a:spcBef>
        <a:spcAft>
          <a:spcPct val="0"/>
        </a:spcAft>
        <a:buClr>
          <a:srgbClr val="000000"/>
        </a:buClr>
        <a:buSzPct val="100000"/>
        <a:buFont typeface="Arial" panose="020B0604020202020204" pitchFamily="34" charset="0"/>
        <a:buChar char="•"/>
        <a:defRPr sz="4400">
          <a:solidFill>
            <a:schemeClr val="tx1"/>
          </a:solidFill>
          <a:latin typeface="+mn-lt"/>
          <a:ea typeface="+mn-ea"/>
          <a:cs typeface="+mn-cs"/>
          <a:sym typeface="Lucida Grande" charset="0"/>
        </a:defRPr>
      </a:lvl1pPr>
      <a:lvl2pPr marL="704850" indent="-285750" algn="l" rtl="0" eaLnBrk="0" fontAlgn="base" hangingPunct="0">
        <a:spcBef>
          <a:spcPts val="1000"/>
        </a:spcBef>
        <a:spcAft>
          <a:spcPct val="0"/>
        </a:spcAft>
        <a:buClr>
          <a:srgbClr val="000000"/>
        </a:buClr>
        <a:buSzPct val="100000"/>
        <a:buFont typeface="Arial" panose="020B0604020202020204" pitchFamily="34" charset="0"/>
        <a:buChar char="–"/>
        <a:defRPr sz="3800">
          <a:solidFill>
            <a:schemeClr val="tx1"/>
          </a:solidFill>
          <a:latin typeface="+mn-lt"/>
          <a:ea typeface="+mn-ea"/>
          <a:cs typeface="+mn-cs"/>
          <a:sym typeface="Lucida Grande" charset="0"/>
        </a:defRPr>
      </a:lvl2pPr>
      <a:lvl3pPr marL="1104900" indent="-228600" algn="l" rtl="0" eaLnBrk="0" fontAlgn="base" hangingPunct="0">
        <a:spcBef>
          <a:spcPts val="800"/>
        </a:spcBef>
        <a:spcAft>
          <a:spcPct val="0"/>
        </a:spcAft>
        <a:buClr>
          <a:srgbClr val="000000"/>
        </a:buClr>
        <a:buSzPct val="100000"/>
        <a:buFont typeface="Arial" panose="020B0604020202020204" pitchFamily="34" charset="0"/>
        <a:buChar char="•"/>
        <a:defRPr sz="3400">
          <a:solidFill>
            <a:schemeClr val="tx1"/>
          </a:solidFill>
          <a:latin typeface="+mn-lt"/>
          <a:ea typeface="+mn-ea"/>
          <a:cs typeface="+mn-cs"/>
          <a:sym typeface="Lucida Grande" charset="0"/>
        </a:defRPr>
      </a:lvl3pPr>
      <a:lvl4pPr marL="15621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4pPr>
      <a:lvl5pPr marL="20193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5pPr>
      <a:lvl6pPr marL="24765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6pPr>
      <a:lvl7pPr marL="29337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7pPr>
      <a:lvl8pPr marL="33909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8pPr>
      <a:lvl9pPr marL="38481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18818" name="Rectangle 1"/>
          <p:cNvSpPr>
            <a:spLocks noGrp="1" noChangeArrowheads="1"/>
          </p:cNvSpPr>
          <p:nvPr>
            <p:ph type="title"/>
          </p:nvPr>
        </p:nvSpPr>
        <p:spPr bwMode="auto">
          <a:xfrm>
            <a:off x="647700" y="390525"/>
            <a:ext cx="11709400"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ctr" anchorCtr="0" compatLnSpc="1">
            <a:prstTxWarp prst="textNoShape">
              <a:avLst/>
            </a:prstTxWarp>
          </a:bodyPr>
          <a:lstStyle/>
          <a:p>
            <a:pPr lvl="0"/>
            <a:r>
              <a:rPr lang="en-US" altLang="en-US">
                <a:sym typeface="Lucida Grande" charset="0"/>
              </a:rPr>
              <a:t>Click to edit Master title style</a:t>
            </a:r>
          </a:p>
        </p:txBody>
      </p:sp>
      <p:sp>
        <p:nvSpPr>
          <p:cNvPr id="418819" name="Rectangle 2"/>
          <p:cNvSpPr>
            <a:spLocks noGrp="1" noChangeArrowheads="1"/>
          </p:cNvSpPr>
          <p:nvPr>
            <p:ph type="body" idx="1"/>
          </p:nvPr>
        </p:nvSpPr>
        <p:spPr bwMode="auto">
          <a:xfrm>
            <a:off x="647700" y="2273300"/>
            <a:ext cx="11709400" cy="643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t" anchorCtr="0" compatLnSpc="1">
            <a:prstTxWarp prst="textNoShape">
              <a:avLst/>
            </a:prstTxWarp>
          </a:bodyPr>
          <a:lstStyle/>
          <a:p>
            <a:pPr lvl="0"/>
            <a:r>
              <a:rPr lang="en-US" altLang="en-US">
                <a:sym typeface="Lucida Grande" charset="0"/>
              </a:rPr>
              <a:t>Click to edit Master text styles</a:t>
            </a:r>
          </a:p>
          <a:p>
            <a:pPr lvl="1"/>
            <a:r>
              <a:rPr lang="en-US" altLang="en-US">
                <a:sym typeface="Lucida Grande" charset="0"/>
              </a:rPr>
              <a:t>Second level</a:t>
            </a:r>
          </a:p>
          <a:p>
            <a:pPr lvl="2"/>
            <a:r>
              <a:rPr lang="en-US" altLang="en-US">
                <a:sym typeface="Lucida Grande" charset="0"/>
              </a:rPr>
              <a:t>Third level</a:t>
            </a:r>
          </a:p>
          <a:p>
            <a:pPr lvl="3"/>
            <a:r>
              <a:rPr lang="en-US" altLang="en-US">
                <a:sym typeface="Lucida Grande" charset="0"/>
              </a:rPr>
              <a:t>Fourth level</a:t>
            </a:r>
          </a:p>
          <a:p>
            <a:pPr lvl="4"/>
            <a:r>
              <a:rPr lang="en-US" altLang="en-US">
                <a:sym typeface="Lucida Grande" charset="0"/>
              </a:rPr>
              <a:t>Fifth level</a:t>
            </a:r>
          </a:p>
        </p:txBody>
      </p:sp>
      <p:sp>
        <p:nvSpPr>
          <p:cNvPr id="37891" name="Text Box 3"/>
          <p:cNvSpPr txBox="1">
            <a:spLocks noGrp="1" noChangeArrowheads="1"/>
          </p:cNvSpPr>
          <p:nvPr>
            <p:ph type="sldNum" sz="quarter" idx="4"/>
          </p:nvPr>
        </p:nvSpPr>
        <p:spPr bwMode="auto">
          <a:xfrm>
            <a:off x="12007850" y="9255125"/>
            <a:ext cx="346075" cy="304800"/>
          </a:xfrm>
          <a:prstGeom prst="rect">
            <a:avLst/>
          </a:prstGeom>
          <a:noFill/>
          <a:ln>
            <a:noFill/>
          </a:ln>
          <a:effectLst/>
          <a:extLst/>
        </p:spPr>
        <p:txBody>
          <a:bodyPr vert="horz" wrap="none" lIns="91440" tIns="45720" rIns="91440" bIns="45720" numCol="1" anchor="ctr" anchorCtr="0" compatLnSpc="1">
            <a:prstTxWarp prst="textNoShape">
              <a:avLst/>
            </a:prstTxWarp>
          </a:bodyPr>
          <a:lstStyle>
            <a:lvl1pPr algn="r" eaLnBrk="1" hangingPunct="1">
              <a:defRPr sz="1600">
                <a:solidFill>
                  <a:srgbClr val="878787"/>
                </a:solidFill>
                <a:latin typeface="Lucida Grande" charset="0"/>
                <a:ea typeface="MS PGothic" panose="020B0600070205080204" pitchFamily="34" charset="-128"/>
                <a:sym typeface="Lucida Grande" charset="0"/>
              </a:defRPr>
            </a:lvl1pPr>
          </a:lstStyle>
          <a:p>
            <a:fld id="{397BAE70-6E78-40F3-B3E7-322C51345DDF}" type="slidenum">
              <a:rPr lang="en-US" altLang="en-US"/>
              <a:pPr/>
              <a:t>‹#›</a:t>
            </a:fld>
            <a:endParaRPr lang="en-US" altLang="en-US"/>
          </a:p>
        </p:txBody>
      </p:sp>
      <p:pic>
        <p:nvPicPr>
          <p:cNvPr id="418821"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Tree>
  </p:cSld>
  <p:clrMap bg1="lt1" tx1="dk1" bg2="lt2" tx2="dk2" accent1="accent1" accent2="accent2" accent3="accent3" accent4="accent4" accent5="accent5" accent6="accent6" hlink="hlink" folHlink="folHlink"/>
  <p:sldLayoutIdLst>
    <p:sldLayoutId id="2147484094" r:id="rId1"/>
    <p:sldLayoutId id="2147484095" r:id="rId2"/>
    <p:sldLayoutId id="2147484096" r:id="rId3"/>
    <p:sldLayoutId id="2147484097" r:id="rId4"/>
    <p:sldLayoutId id="2147484098" r:id="rId5"/>
    <p:sldLayoutId id="2147484099" r:id="rId6"/>
    <p:sldLayoutId id="2147484100" r:id="rId7"/>
    <p:sldLayoutId id="2147484101" r:id="rId8"/>
    <p:sldLayoutId id="2147484102" r:id="rId9"/>
    <p:sldLayoutId id="2147484103" r:id="rId10"/>
    <p:sldLayoutId id="2147484104" r:id="rId11"/>
  </p:sldLayoutIdLst>
  <p:transition xmlns:p14="http://schemas.microsoft.com/office/powerpoint/2010/main"/>
  <p:hf hdr="0" ftr="0" dt="0"/>
  <p:txStyles>
    <p:titleStyle>
      <a:lvl1pPr algn="ctr" rtl="0" eaLnBrk="0" fontAlgn="base" hangingPunct="0">
        <a:spcBef>
          <a:spcPct val="0"/>
        </a:spcBef>
        <a:spcAft>
          <a:spcPct val="0"/>
        </a:spcAft>
        <a:defRPr sz="6200">
          <a:solidFill>
            <a:srgbClr val="31A7A5"/>
          </a:solidFill>
          <a:latin typeface="+mj-lt"/>
          <a:ea typeface="+mj-ea"/>
          <a:cs typeface="+mj-cs"/>
          <a:sym typeface="Lucida Grande" charset="0"/>
        </a:defRPr>
      </a:lvl1pPr>
      <a:lvl2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2pPr>
      <a:lvl3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3pPr>
      <a:lvl4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4pPr>
      <a:lvl5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5pPr>
      <a:lvl6pPr marL="4572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6pPr>
      <a:lvl7pPr marL="9144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7pPr>
      <a:lvl8pPr marL="13716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8pPr>
      <a:lvl9pPr marL="18288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9pPr>
    </p:titleStyle>
    <p:bodyStyle>
      <a:lvl1pPr marL="342900" indent="-342900" algn="l" rtl="0" eaLnBrk="0" fontAlgn="base" hangingPunct="0">
        <a:spcBef>
          <a:spcPts val="1100"/>
        </a:spcBef>
        <a:spcAft>
          <a:spcPct val="0"/>
        </a:spcAft>
        <a:buClr>
          <a:srgbClr val="000000"/>
        </a:buClr>
        <a:buSzPct val="100000"/>
        <a:buFont typeface="Arial" panose="020B0604020202020204" pitchFamily="34" charset="0"/>
        <a:buChar char="•"/>
        <a:defRPr sz="4400">
          <a:solidFill>
            <a:schemeClr val="tx1"/>
          </a:solidFill>
          <a:latin typeface="+mn-lt"/>
          <a:ea typeface="+mn-ea"/>
          <a:cs typeface="+mn-cs"/>
          <a:sym typeface="Lucida Grande" charset="0"/>
        </a:defRPr>
      </a:lvl1pPr>
      <a:lvl2pPr marL="704850" indent="-285750" algn="l" rtl="0" eaLnBrk="0" fontAlgn="base" hangingPunct="0">
        <a:spcBef>
          <a:spcPts val="1000"/>
        </a:spcBef>
        <a:spcAft>
          <a:spcPct val="0"/>
        </a:spcAft>
        <a:buClr>
          <a:srgbClr val="000000"/>
        </a:buClr>
        <a:buSzPct val="100000"/>
        <a:buFont typeface="Arial" panose="020B0604020202020204" pitchFamily="34" charset="0"/>
        <a:buChar char="–"/>
        <a:defRPr sz="3800">
          <a:solidFill>
            <a:schemeClr val="tx1"/>
          </a:solidFill>
          <a:latin typeface="+mn-lt"/>
          <a:ea typeface="+mn-ea"/>
          <a:cs typeface="+mn-cs"/>
          <a:sym typeface="Lucida Grande" charset="0"/>
        </a:defRPr>
      </a:lvl2pPr>
      <a:lvl3pPr marL="1104900" indent="-228600" algn="l" rtl="0" eaLnBrk="0" fontAlgn="base" hangingPunct="0">
        <a:spcBef>
          <a:spcPts val="800"/>
        </a:spcBef>
        <a:spcAft>
          <a:spcPct val="0"/>
        </a:spcAft>
        <a:buClr>
          <a:srgbClr val="000000"/>
        </a:buClr>
        <a:buSzPct val="100000"/>
        <a:buFont typeface="Arial" panose="020B0604020202020204" pitchFamily="34" charset="0"/>
        <a:buChar char="•"/>
        <a:defRPr sz="3400">
          <a:solidFill>
            <a:schemeClr val="tx1"/>
          </a:solidFill>
          <a:latin typeface="+mn-lt"/>
          <a:ea typeface="+mn-ea"/>
          <a:cs typeface="+mn-cs"/>
          <a:sym typeface="Lucida Grande" charset="0"/>
        </a:defRPr>
      </a:lvl3pPr>
      <a:lvl4pPr marL="15621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4pPr>
      <a:lvl5pPr marL="20193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5pPr>
      <a:lvl6pPr marL="24765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6pPr>
      <a:lvl7pPr marL="29337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7pPr>
      <a:lvl8pPr marL="33909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8pPr>
      <a:lvl9pPr marL="38481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31106" name="Rectangle 1"/>
          <p:cNvSpPr>
            <a:spLocks noGrp="1" noChangeArrowheads="1"/>
          </p:cNvSpPr>
          <p:nvPr>
            <p:ph type="title"/>
          </p:nvPr>
        </p:nvSpPr>
        <p:spPr bwMode="auto">
          <a:xfrm>
            <a:off x="647700" y="390525"/>
            <a:ext cx="11709400"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ctr" anchorCtr="0" compatLnSpc="1">
            <a:prstTxWarp prst="textNoShape">
              <a:avLst/>
            </a:prstTxWarp>
          </a:bodyPr>
          <a:lstStyle/>
          <a:p>
            <a:pPr lvl="0"/>
            <a:r>
              <a:rPr lang="en-US" altLang="en-US">
                <a:sym typeface="Lucida Grande" charset="0"/>
              </a:rPr>
              <a:t>Click to edit Master title style</a:t>
            </a:r>
          </a:p>
        </p:txBody>
      </p:sp>
      <p:sp>
        <p:nvSpPr>
          <p:cNvPr id="431107" name="Rectangle 2"/>
          <p:cNvSpPr>
            <a:spLocks noGrp="1" noChangeArrowheads="1"/>
          </p:cNvSpPr>
          <p:nvPr>
            <p:ph type="body" idx="1"/>
          </p:nvPr>
        </p:nvSpPr>
        <p:spPr bwMode="auto">
          <a:xfrm>
            <a:off x="647700" y="2273300"/>
            <a:ext cx="11709400" cy="643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t" anchorCtr="0" compatLnSpc="1">
            <a:prstTxWarp prst="textNoShape">
              <a:avLst/>
            </a:prstTxWarp>
          </a:bodyPr>
          <a:lstStyle/>
          <a:p>
            <a:pPr lvl="0"/>
            <a:r>
              <a:rPr lang="en-US" altLang="en-US">
                <a:sym typeface="Lucida Grande" charset="0"/>
              </a:rPr>
              <a:t>Click to edit Master text styles</a:t>
            </a:r>
          </a:p>
          <a:p>
            <a:pPr lvl="1"/>
            <a:r>
              <a:rPr lang="en-US" altLang="en-US">
                <a:sym typeface="Lucida Grande" charset="0"/>
              </a:rPr>
              <a:t>Second level</a:t>
            </a:r>
          </a:p>
          <a:p>
            <a:pPr lvl="2"/>
            <a:r>
              <a:rPr lang="en-US" altLang="en-US">
                <a:sym typeface="Lucida Grande" charset="0"/>
              </a:rPr>
              <a:t>Third level</a:t>
            </a:r>
          </a:p>
          <a:p>
            <a:pPr lvl="3"/>
            <a:r>
              <a:rPr lang="en-US" altLang="en-US">
                <a:sym typeface="Lucida Grande" charset="0"/>
              </a:rPr>
              <a:t>Fourth level</a:t>
            </a:r>
          </a:p>
          <a:p>
            <a:pPr lvl="4"/>
            <a:r>
              <a:rPr lang="en-US" altLang="en-US">
                <a:sym typeface="Lucida Grande" charset="0"/>
              </a:rPr>
              <a:t>Fifth level</a:t>
            </a:r>
          </a:p>
        </p:txBody>
      </p:sp>
      <p:sp>
        <p:nvSpPr>
          <p:cNvPr id="38915" name="Text Box 3"/>
          <p:cNvSpPr txBox="1">
            <a:spLocks noGrp="1" noChangeArrowheads="1"/>
          </p:cNvSpPr>
          <p:nvPr>
            <p:ph type="sldNum" sz="quarter" idx="4"/>
          </p:nvPr>
        </p:nvSpPr>
        <p:spPr bwMode="auto">
          <a:xfrm>
            <a:off x="12007850" y="9255125"/>
            <a:ext cx="346075" cy="304800"/>
          </a:xfrm>
          <a:prstGeom prst="rect">
            <a:avLst/>
          </a:prstGeom>
          <a:noFill/>
          <a:ln>
            <a:noFill/>
          </a:ln>
          <a:effectLst/>
          <a:extLst/>
        </p:spPr>
        <p:txBody>
          <a:bodyPr vert="horz" wrap="none" lIns="91440" tIns="45720" rIns="91440" bIns="45720" numCol="1" anchor="ctr" anchorCtr="0" compatLnSpc="1">
            <a:prstTxWarp prst="textNoShape">
              <a:avLst/>
            </a:prstTxWarp>
          </a:bodyPr>
          <a:lstStyle>
            <a:lvl1pPr algn="r" eaLnBrk="1" hangingPunct="1">
              <a:defRPr sz="1600">
                <a:solidFill>
                  <a:srgbClr val="878787"/>
                </a:solidFill>
                <a:latin typeface="Lucida Grande" charset="0"/>
                <a:ea typeface="MS PGothic" panose="020B0600070205080204" pitchFamily="34" charset="-128"/>
                <a:sym typeface="Lucida Grande" charset="0"/>
              </a:defRPr>
            </a:lvl1pPr>
          </a:lstStyle>
          <a:p>
            <a:fld id="{35741D85-2417-4809-ADCC-4BD8E4FBC387}" type="slidenum">
              <a:rPr lang="en-US" altLang="en-US"/>
              <a:pPr/>
              <a:t>‹#›</a:t>
            </a:fld>
            <a:endParaRPr lang="en-US" altLang="en-US"/>
          </a:p>
        </p:txBody>
      </p:sp>
      <p:pic>
        <p:nvPicPr>
          <p:cNvPr id="431109"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Tree>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Lst>
  <p:transition xmlns:p14="http://schemas.microsoft.com/office/powerpoint/2010/main"/>
  <p:hf hdr="0" ftr="0" dt="0"/>
  <p:txStyles>
    <p:titleStyle>
      <a:lvl1pPr algn="ctr" rtl="0" eaLnBrk="0" fontAlgn="base" hangingPunct="0">
        <a:spcBef>
          <a:spcPct val="0"/>
        </a:spcBef>
        <a:spcAft>
          <a:spcPct val="0"/>
        </a:spcAft>
        <a:defRPr sz="6200">
          <a:solidFill>
            <a:srgbClr val="31A7A5"/>
          </a:solidFill>
          <a:latin typeface="+mj-lt"/>
          <a:ea typeface="+mj-ea"/>
          <a:cs typeface="+mj-cs"/>
          <a:sym typeface="Lucida Grande" charset="0"/>
        </a:defRPr>
      </a:lvl1pPr>
      <a:lvl2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2pPr>
      <a:lvl3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3pPr>
      <a:lvl4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4pPr>
      <a:lvl5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5pPr>
      <a:lvl6pPr marL="4572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6pPr>
      <a:lvl7pPr marL="9144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7pPr>
      <a:lvl8pPr marL="13716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8pPr>
      <a:lvl9pPr marL="18288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9pPr>
    </p:titleStyle>
    <p:bodyStyle>
      <a:lvl1pPr marL="342900" indent="-342900" algn="l" rtl="0" eaLnBrk="0" fontAlgn="base" hangingPunct="0">
        <a:spcBef>
          <a:spcPts val="1100"/>
        </a:spcBef>
        <a:spcAft>
          <a:spcPct val="0"/>
        </a:spcAft>
        <a:buClr>
          <a:srgbClr val="000000"/>
        </a:buClr>
        <a:buSzPct val="100000"/>
        <a:buFont typeface="Arial" panose="020B0604020202020204" pitchFamily="34" charset="0"/>
        <a:buChar char="•"/>
        <a:defRPr sz="4400">
          <a:solidFill>
            <a:schemeClr val="tx1"/>
          </a:solidFill>
          <a:latin typeface="+mn-lt"/>
          <a:ea typeface="+mn-ea"/>
          <a:cs typeface="+mn-cs"/>
          <a:sym typeface="Lucida Grande" charset="0"/>
        </a:defRPr>
      </a:lvl1pPr>
      <a:lvl2pPr marL="704850" indent="-285750" algn="l" rtl="0" eaLnBrk="0" fontAlgn="base" hangingPunct="0">
        <a:spcBef>
          <a:spcPts val="1000"/>
        </a:spcBef>
        <a:spcAft>
          <a:spcPct val="0"/>
        </a:spcAft>
        <a:buClr>
          <a:srgbClr val="000000"/>
        </a:buClr>
        <a:buSzPct val="100000"/>
        <a:buFont typeface="Arial" panose="020B0604020202020204" pitchFamily="34" charset="0"/>
        <a:buChar char="–"/>
        <a:defRPr sz="3800">
          <a:solidFill>
            <a:schemeClr val="tx1"/>
          </a:solidFill>
          <a:latin typeface="+mn-lt"/>
          <a:ea typeface="+mn-ea"/>
          <a:cs typeface="+mn-cs"/>
          <a:sym typeface="Lucida Grande" charset="0"/>
        </a:defRPr>
      </a:lvl2pPr>
      <a:lvl3pPr marL="1104900" indent="-228600" algn="l" rtl="0" eaLnBrk="0" fontAlgn="base" hangingPunct="0">
        <a:spcBef>
          <a:spcPts val="800"/>
        </a:spcBef>
        <a:spcAft>
          <a:spcPct val="0"/>
        </a:spcAft>
        <a:buClr>
          <a:srgbClr val="000000"/>
        </a:buClr>
        <a:buSzPct val="100000"/>
        <a:buFont typeface="Arial" panose="020B0604020202020204" pitchFamily="34" charset="0"/>
        <a:buChar char="•"/>
        <a:defRPr sz="3400">
          <a:solidFill>
            <a:schemeClr val="tx1"/>
          </a:solidFill>
          <a:latin typeface="+mn-lt"/>
          <a:ea typeface="+mn-ea"/>
          <a:cs typeface="+mn-cs"/>
          <a:sym typeface="Lucida Grande" charset="0"/>
        </a:defRPr>
      </a:lvl3pPr>
      <a:lvl4pPr marL="15621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4pPr>
      <a:lvl5pPr marL="20193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5pPr>
      <a:lvl6pPr marL="24765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6pPr>
      <a:lvl7pPr marL="29337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7pPr>
      <a:lvl8pPr marL="33909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8pPr>
      <a:lvl9pPr marL="38481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43394" name="Rectangle 1"/>
          <p:cNvSpPr>
            <a:spLocks noGrp="1" noChangeArrowheads="1"/>
          </p:cNvSpPr>
          <p:nvPr>
            <p:ph type="title"/>
          </p:nvPr>
        </p:nvSpPr>
        <p:spPr bwMode="auto">
          <a:xfrm>
            <a:off x="647700" y="390525"/>
            <a:ext cx="11709400"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ctr" anchorCtr="0" compatLnSpc="1">
            <a:prstTxWarp prst="textNoShape">
              <a:avLst/>
            </a:prstTxWarp>
          </a:bodyPr>
          <a:lstStyle/>
          <a:p>
            <a:pPr lvl="0"/>
            <a:r>
              <a:rPr lang="en-US" altLang="en-US">
                <a:sym typeface="Lucida Grande" charset="0"/>
              </a:rPr>
              <a:t>Click to edit Master title style</a:t>
            </a:r>
          </a:p>
        </p:txBody>
      </p:sp>
      <p:sp>
        <p:nvSpPr>
          <p:cNvPr id="443395" name="Rectangle 2"/>
          <p:cNvSpPr>
            <a:spLocks noGrp="1" noChangeArrowheads="1"/>
          </p:cNvSpPr>
          <p:nvPr>
            <p:ph type="body" idx="1"/>
          </p:nvPr>
        </p:nvSpPr>
        <p:spPr bwMode="auto">
          <a:xfrm>
            <a:off x="647700" y="2273300"/>
            <a:ext cx="11709400" cy="643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t" anchorCtr="0" compatLnSpc="1">
            <a:prstTxWarp prst="textNoShape">
              <a:avLst/>
            </a:prstTxWarp>
          </a:bodyPr>
          <a:lstStyle/>
          <a:p>
            <a:pPr lvl="0"/>
            <a:r>
              <a:rPr lang="en-US" altLang="en-US">
                <a:sym typeface="Lucida Grande" charset="0"/>
              </a:rPr>
              <a:t>Click to edit Master text styles</a:t>
            </a:r>
          </a:p>
          <a:p>
            <a:pPr lvl="1"/>
            <a:r>
              <a:rPr lang="en-US" altLang="en-US">
                <a:sym typeface="Lucida Grande" charset="0"/>
              </a:rPr>
              <a:t>Second level</a:t>
            </a:r>
          </a:p>
          <a:p>
            <a:pPr lvl="2"/>
            <a:r>
              <a:rPr lang="en-US" altLang="en-US">
                <a:sym typeface="Lucida Grande" charset="0"/>
              </a:rPr>
              <a:t>Third level</a:t>
            </a:r>
          </a:p>
          <a:p>
            <a:pPr lvl="3"/>
            <a:r>
              <a:rPr lang="en-US" altLang="en-US">
                <a:sym typeface="Lucida Grande" charset="0"/>
              </a:rPr>
              <a:t>Fourth level</a:t>
            </a:r>
          </a:p>
          <a:p>
            <a:pPr lvl="4"/>
            <a:r>
              <a:rPr lang="en-US" altLang="en-US">
                <a:sym typeface="Lucida Grande" charset="0"/>
              </a:rPr>
              <a:t>Fifth level</a:t>
            </a:r>
          </a:p>
        </p:txBody>
      </p:sp>
      <p:sp>
        <p:nvSpPr>
          <p:cNvPr id="39939" name="Text Box 3"/>
          <p:cNvSpPr txBox="1">
            <a:spLocks noGrp="1" noChangeArrowheads="1"/>
          </p:cNvSpPr>
          <p:nvPr>
            <p:ph type="sldNum" sz="quarter" idx="4"/>
          </p:nvPr>
        </p:nvSpPr>
        <p:spPr bwMode="auto">
          <a:xfrm>
            <a:off x="12007850" y="9255125"/>
            <a:ext cx="346075" cy="304800"/>
          </a:xfrm>
          <a:prstGeom prst="rect">
            <a:avLst/>
          </a:prstGeom>
          <a:noFill/>
          <a:ln>
            <a:noFill/>
          </a:ln>
          <a:effectLst/>
          <a:extLst/>
        </p:spPr>
        <p:txBody>
          <a:bodyPr vert="horz" wrap="none" lIns="91440" tIns="45720" rIns="91440" bIns="45720" numCol="1" anchor="ctr" anchorCtr="0" compatLnSpc="1">
            <a:prstTxWarp prst="textNoShape">
              <a:avLst/>
            </a:prstTxWarp>
          </a:bodyPr>
          <a:lstStyle>
            <a:lvl1pPr algn="r" eaLnBrk="1" hangingPunct="1">
              <a:defRPr sz="1600">
                <a:solidFill>
                  <a:srgbClr val="878787"/>
                </a:solidFill>
                <a:latin typeface="Lucida Grande" charset="0"/>
                <a:ea typeface="MS PGothic" panose="020B0600070205080204" pitchFamily="34" charset="-128"/>
                <a:sym typeface="Lucida Grande" charset="0"/>
              </a:defRPr>
            </a:lvl1pPr>
          </a:lstStyle>
          <a:p>
            <a:fld id="{85CE9926-621A-454D-A804-FE741E19805F}" type="slidenum">
              <a:rPr lang="en-US" altLang="en-US"/>
              <a:pPr/>
              <a:t>‹#›</a:t>
            </a:fld>
            <a:endParaRPr lang="en-US" altLang="en-US"/>
          </a:p>
        </p:txBody>
      </p:sp>
      <p:pic>
        <p:nvPicPr>
          <p:cNvPr id="443397"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Tree>
  </p:cSld>
  <p:clrMap bg1="lt1" tx1="dk1" bg2="lt2" tx2="dk2" accent1="accent1" accent2="accent2" accent3="accent3" accent4="accent4" accent5="accent5" accent6="accent6" hlink="hlink" folHlink="folHlink"/>
  <p:sldLayoutIdLst>
    <p:sldLayoutId id="2147484116" r:id="rId1"/>
    <p:sldLayoutId id="2147484117" r:id="rId2"/>
    <p:sldLayoutId id="2147484118" r:id="rId3"/>
    <p:sldLayoutId id="2147484119" r:id="rId4"/>
    <p:sldLayoutId id="2147484120" r:id="rId5"/>
    <p:sldLayoutId id="2147484121" r:id="rId6"/>
    <p:sldLayoutId id="2147484122" r:id="rId7"/>
    <p:sldLayoutId id="2147484123" r:id="rId8"/>
    <p:sldLayoutId id="2147484124" r:id="rId9"/>
    <p:sldLayoutId id="2147484125" r:id="rId10"/>
    <p:sldLayoutId id="2147484126" r:id="rId11"/>
  </p:sldLayoutIdLst>
  <p:transition xmlns:p14="http://schemas.microsoft.com/office/powerpoint/2010/main"/>
  <p:hf hdr="0" ftr="0" dt="0"/>
  <p:txStyles>
    <p:titleStyle>
      <a:lvl1pPr algn="ctr" rtl="0" eaLnBrk="0" fontAlgn="base" hangingPunct="0">
        <a:spcBef>
          <a:spcPct val="0"/>
        </a:spcBef>
        <a:spcAft>
          <a:spcPct val="0"/>
        </a:spcAft>
        <a:defRPr sz="6200">
          <a:solidFill>
            <a:srgbClr val="31A7A5"/>
          </a:solidFill>
          <a:latin typeface="+mj-lt"/>
          <a:ea typeface="+mj-ea"/>
          <a:cs typeface="+mj-cs"/>
          <a:sym typeface="Lucida Grande" charset="0"/>
        </a:defRPr>
      </a:lvl1pPr>
      <a:lvl2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2pPr>
      <a:lvl3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3pPr>
      <a:lvl4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4pPr>
      <a:lvl5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5pPr>
      <a:lvl6pPr marL="4572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6pPr>
      <a:lvl7pPr marL="9144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7pPr>
      <a:lvl8pPr marL="13716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8pPr>
      <a:lvl9pPr marL="18288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9pPr>
    </p:titleStyle>
    <p:bodyStyle>
      <a:lvl1pPr marL="342900" indent="-342900" algn="l" rtl="0" eaLnBrk="0" fontAlgn="base" hangingPunct="0">
        <a:spcBef>
          <a:spcPts val="1100"/>
        </a:spcBef>
        <a:spcAft>
          <a:spcPct val="0"/>
        </a:spcAft>
        <a:buClr>
          <a:srgbClr val="000000"/>
        </a:buClr>
        <a:buSzPct val="100000"/>
        <a:buFont typeface="Arial" panose="020B0604020202020204" pitchFamily="34" charset="0"/>
        <a:buChar char="•"/>
        <a:defRPr sz="4400">
          <a:solidFill>
            <a:schemeClr val="tx1"/>
          </a:solidFill>
          <a:latin typeface="+mn-lt"/>
          <a:ea typeface="+mn-ea"/>
          <a:cs typeface="+mn-cs"/>
          <a:sym typeface="Lucida Grande" charset="0"/>
        </a:defRPr>
      </a:lvl1pPr>
      <a:lvl2pPr marL="704850" indent="-285750" algn="l" rtl="0" eaLnBrk="0" fontAlgn="base" hangingPunct="0">
        <a:spcBef>
          <a:spcPts val="1000"/>
        </a:spcBef>
        <a:spcAft>
          <a:spcPct val="0"/>
        </a:spcAft>
        <a:buClr>
          <a:srgbClr val="000000"/>
        </a:buClr>
        <a:buSzPct val="100000"/>
        <a:buFont typeface="Arial" panose="020B0604020202020204" pitchFamily="34" charset="0"/>
        <a:buChar char="–"/>
        <a:defRPr sz="3800">
          <a:solidFill>
            <a:schemeClr val="tx1"/>
          </a:solidFill>
          <a:latin typeface="+mn-lt"/>
          <a:ea typeface="+mn-ea"/>
          <a:cs typeface="+mn-cs"/>
          <a:sym typeface="Lucida Grande" charset="0"/>
        </a:defRPr>
      </a:lvl2pPr>
      <a:lvl3pPr marL="1104900" indent="-228600" algn="l" rtl="0" eaLnBrk="0" fontAlgn="base" hangingPunct="0">
        <a:spcBef>
          <a:spcPts val="800"/>
        </a:spcBef>
        <a:spcAft>
          <a:spcPct val="0"/>
        </a:spcAft>
        <a:buClr>
          <a:srgbClr val="000000"/>
        </a:buClr>
        <a:buSzPct val="100000"/>
        <a:buFont typeface="Arial" panose="020B0604020202020204" pitchFamily="34" charset="0"/>
        <a:buChar char="•"/>
        <a:defRPr sz="3400">
          <a:solidFill>
            <a:schemeClr val="tx1"/>
          </a:solidFill>
          <a:latin typeface="+mn-lt"/>
          <a:ea typeface="+mn-ea"/>
          <a:cs typeface="+mn-cs"/>
          <a:sym typeface="Lucida Grande" charset="0"/>
        </a:defRPr>
      </a:lvl3pPr>
      <a:lvl4pPr marL="15621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4pPr>
      <a:lvl5pPr marL="20193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5pPr>
      <a:lvl6pPr marL="24765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6pPr>
      <a:lvl7pPr marL="29337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7pPr>
      <a:lvl8pPr marL="33909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8pPr>
      <a:lvl9pPr marL="38481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55682" name="Rectangle 1"/>
          <p:cNvSpPr>
            <a:spLocks noGrp="1" noChangeArrowheads="1"/>
          </p:cNvSpPr>
          <p:nvPr>
            <p:ph type="title"/>
          </p:nvPr>
        </p:nvSpPr>
        <p:spPr bwMode="auto">
          <a:xfrm>
            <a:off x="647700" y="390525"/>
            <a:ext cx="11709400"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ctr" anchorCtr="0" compatLnSpc="1">
            <a:prstTxWarp prst="textNoShape">
              <a:avLst/>
            </a:prstTxWarp>
          </a:bodyPr>
          <a:lstStyle/>
          <a:p>
            <a:pPr lvl="0"/>
            <a:r>
              <a:rPr lang="en-US" altLang="en-US">
                <a:sym typeface="Lucida Grande" charset="0"/>
              </a:rPr>
              <a:t>Click to edit Master title style</a:t>
            </a:r>
          </a:p>
        </p:txBody>
      </p:sp>
      <p:sp>
        <p:nvSpPr>
          <p:cNvPr id="455683" name="Rectangle 2"/>
          <p:cNvSpPr>
            <a:spLocks noGrp="1" noChangeArrowheads="1"/>
          </p:cNvSpPr>
          <p:nvPr>
            <p:ph type="body" idx="1"/>
          </p:nvPr>
        </p:nvSpPr>
        <p:spPr bwMode="auto">
          <a:xfrm>
            <a:off x="647700" y="2273300"/>
            <a:ext cx="11709400" cy="643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t" anchorCtr="0" compatLnSpc="1">
            <a:prstTxWarp prst="textNoShape">
              <a:avLst/>
            </a:prstTxWarp>
          </a:bodyPr>
          <a:lstStyle/>
          <a:p>
            <a:pPr lvl="0"/>
            <a:r>
              <a:rPr lang="en-US" altLang="en-US">
                <a:sym typeface="Lucida Grande" charset="0"/>
              </a:rPr>
              <a:t>Click to edit Master text styles</a:t>
            </a:r>
          </a:p>
          <a:p>
            <a:pPr lvl="1"/>
            <a:r>
              <a:rPr lang="en-US" altLang="en-US">
                <a:sym typeface="Lucida Grande" charset="0"/>
              </a:rPr>
              <a:t>Second level</a:t>
            </a:r>
          </a:p>
          <a:p>
            <a:pPr lvl="2"/>
            <a:r>
              <a:rPr lang="en-US" altLang="en-US">
                <a:sym typeface="Lucida Grande" charset="0"/>
              </a:rPr>
              <a:t>Third level</a:t>
            </a:r>
          </a:p>
          <a:p>
            <a:pPr lvl="3"/>
            <a:r>
              <a:rPr lang="en-US" altLang="en-US">
                <a:sym typeface="Lucida Grande" charset="0"/>
              </a:rPr>
              <a:t>Fourth level</a:t>
            </a:r>
          </a:p>
          <a:p>
            <a:pPr lvl="4"/>
            <a:r>
              <a:rPr lang="en-US" altLang="en-US">
                <a:sym typeface="Lucida Grande" charset="0"/>
              </a:rPr>
              <a:t>Fifth level</a:t>
            </a:r>
          </a:p>
        </p:txBody>
      </p:sp>
      <p:sp>
        <p:nvSpPr>
          <p:cNvPr id="40963" name="Text Box 3"/>
          <p:cNvSpPr txBox="1">
            <a:spLocks noGrp="1" noChangeArrowheads="1"/>
          </p:cNvSpPr>
          <p:nvPr>
            <p:ph type="sldNum" sz="quarter" idx="4"/>
          </p:nvPr>
        </p:nvSpPr>
        <p:spPr bwMode="auto">
          <a:xfrm>
            <a:off x="12007850" y="9255125"/>
            <a:ext cx="346075" cy="304800"/>
          </a:xfrm>
          <a:prstGeom prst="rect">
            <a:avLst/>
          </a:prstGeom>
          <a:noFill/>
          <a:ln>
            <a:noFill/>
          </a:ln>
          <a:effectLst/>
          <a:extLst/>
        </p:spPr>
        <p:txBody>
          <a:bodyPr vert="horz" wrap="none" lIns="91440" tIns="45720" rIns="91440" bIns="45720" numCol="1" anchor="ctr" anchorCtr="0" compatLnSpc="1">
            <a:prstTxWarp prst="textNoShape">
              <a:avLst/>
            </a:prstTxWarp>
          </a:bodyPr>
          <a:lstStyle>
            <a:lvl1pPr algn="r" eaLnBrk="1" hangingPunct="1">
              <a:defRPr sz="1600">
                <a:solidFill>
                  <a:srgbClr val="878787"/>
                </a:solidFill>
                <a:latin typeface="Lucida Grande" charset="0"/>
                <a:ea typeface="MS PGothic" panose="020B0600070205080204" pitchFamily="34" charset="-128"/>
                <a:sym typeface="Lucida Grande" charset="0"/>
              </a:defRPr>
            </a:lvl1pPr>
          </a:lstStyle>
          <a:p>
            <a:fld id="{3177DD37-B070-42DD-AAF1-8AFE2BE2313E}" type="slidenum">
              <a:rPr lang="en-US" altLang="en-US"/>
              <a:pPr/>
              <a:t>‹#›</a:t>
            </a:fld>
            <a:endParaRPr lang="en-US" altLang="en-US"/>
          </a:p>
        </p:txBody>
      </p:sp>
      <p:pic>
        <p:nvPicPr>
          <p:cNvPr id="455685"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Tree>
  </p:cSld>
  <p:clrMap bg1="lt1" tx1="dk1" bg2="lt2" tx2="dk2" accent1="accent1" accent2="accent2" accent3="accent3" accent4="accent4" accent5="accent5" accent6="accent6" hlink="hlink" folHlink="folHlink"/>
  <p:sldLayoutIdLst>
    <p:sldLayoutId id="2147484127" r:id="rId1"/>
    <p:sldLayoutId id="2147484128" r:id="rId2"/>
    <p:sldLayoutId id="2147484129" r:id="rId3"/>
    <p:sldLayoutId id="2147484130" r:id="rId4"/>
    <p:sldLayoutId id="2147484131" r:id="rId5"/>
    <p:sldLayoutId id="2147484132" r:id="rId6"/>
    <p:sldLayoutId id="2147484133" r:id="rId7"/>
    <p:sldLayoutId id="2147484134" r:id="rId8"/>
    <p:sldLayoutId id="2147484135" r:id="rId9"/>
    <p:sldLayoutId id="2147484136" r:id="rId10"/>
    <p:sldLayoutId id="2147484137" r:id="rId11"/>
  </p:sldLayoutIdLst>
  <p:transition xmlns:p14="http://schemas.microsoft.com/office/powerpoint/2010/main"/>
  <p:hf hdr="0" ftr="0" dt="0"/>
  <p:txStyles>
    <p:titleStyle>
      <a:lvl1pPr algn="ctr" rtl="0" eaLnBrk="0" fontAlgn="base" hangingPunct="0">
        <a:spcBef>
          <a:spcPct val="0"/>
        </a:spcBef>
        <a:spcAft>
          <a:spcPct val="0"/>
        </a:spcAft>
        <a:defRPr sz="6200">
          <a:solidFill>
            <a:srgbClr val="31A7A5"/>
          </a:solidFill>
          <a:latin typeface="+mj-lt"/>
          <a:ea typeface="+mj-ea"/>
          <a:cs typeface="+mj-cs"/>
          <a:sym typeface="Lucida Grande" charset="0"/>
        </a:defRPr>
      </a:lvl1pPr>
      <a:lvl2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2pPr>
      <a:lvl3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3pPr>
      <a:lvl4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4pPr>
      <a:lvl5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5pPr>
      <a:lvl6pPr marL="4572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6pPr>
      <a:lvl7pPr marL="9144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7pPr>
      <a:lvl8pPr marL="13716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8pPr>
      <a:lvl9pPr marL="18288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9pPr>
    </p:titleStyle>
    <p:bodyStyle>
      <a:lvl1pPr marL="342900" indent="-342900" algn="l" rtl="0" eaLnBrk="0" fontAlgn="base" hangingPunct="0">
        <a:spcBef>
          <a:spcPts val="1100"/>
        </a:spcBef>
        <a:spcAft>
          <a:spcPct val="0"/>
        </a:spcAft>
        <a:buClr>
          <a:srgbClr val="000000"/>
        </a:buClr>
        <a:buSzPct val="100000"/>
        <a:buFont typeface="Arial" panose="020B0604020202020204" pitchFamily="34" charset="0"/>
        <a:buChar char="•"/>
        <a:defRPr sz="4400">
          <a:solidFill>
            <a:schemeClr val="tx1"/>
          </a:solidFill>
          <a:latin typeface="+mn-lt"/>
          <a:ea typeface="+mn-ea"/>
          <a:cs typeface="+mn-cs"/>
          <a:sym typeface="Lucida Grande" charset="0"/>
        </a:defRPr>
      </a:lvl1pPr>
      <a:lvl2pPr marL="704850" indent="-285750" algn="l" rtl="0" eaLnBrk="0" fontAlgn="base" hangingPunct="0">
        <a:spcBef>
          <a:spcPts val="1000"/>
        </a:spcBef>
        <a:spcAft>
          <a:spcPct val="0"/>
        </a:spcAft>
        <a:buClr>
          <a:srgbClr val="000000"/>
        </a:buClr>
        <a:buSzPct val="100000"/>
        <a:buFont typeface="Arial" panose="020B0604020202020204" pitchFamily="34" charset="0"/>
        <a:buChar char="–"/>
        <a:defRPr sz="3800">
          <a:solidFill>
            <a:schemeClr val="tx1"/>
          </a:solidFill>
          <a:latin typeface="+mn-lt"/>
          <a:ea typeface="+mn-ea"/>
          <a:cs typeface="+mn-cs"/>
          <a:sym typeface="Lucida Grande" charset="0"/>
        </a:defRPr>
      </a:lvl2pPr>
      <a:lvl3pPr marL="1104900" indent="-228600" algn="l" rtl="0" eaLnBrk="0" fontAlgn="base" hangingPunct="0">
        <a:spcBef>
          <a:spcPts val="800"/>
        </a:spcBef>
        <a:spcAft>
          <a:spcPct val="0"/>
        </a:spcAft>
        <a:buClr>
          <a:srgbClr val="000000"/>
        </a:buClr>
        <a:buSzPct val="100000"/>
        <a:buFont typeface="Arial" panose="020B0604020202020204" pitchFamily="34" charset="0"/>
        <a:buChar char="•"/>
        <a:defRPr sz="3400">
          <a:solidFill>
            <a:schemeClr val="tx1"/>
          </a:solidFill>
          <a:latin typeface="+mn-lt"/>
          <a:ea typeface="+mn-ea"/>
          <a:cs typeface="+mn-cs"/>
          <a:sym typeface="Lucida Grande" charset="0"/>
        </a:defRPr>
      </a:lvl3pPr>
      <a:lvl4pPr marL="15621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4pPr>
      <a:lvl5pPr marL="20193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5pPr>
      <a:lvl6pPr marL="24765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6pPr>
      <a:lvl7pPr marL="29337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7pPr>
      <a:lvl8pPr marL="33909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8pPr>
      <a:lvl9pPr marL="38481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67970" name="Rectangle 1"/>
          <p:cNvSpPr>
            <a:spLocks noGrp="1" noChangeArrowheads="1"/>
          </p:cNvSpPr>
          <p:nvPr>
            <p:ph type="title"/>
          </p:nvPr>
        </p:nvSpPr>
        <p:spPr bwMode="auto">
          <a:xfrm>
            <a:off x="647700" y="390525"/>
            <a:ext cx="11709400"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ctr" anchorCtr="0" compatLnSpc="1">
            <a:prstTxWarp prst="textNoShape">
              <a:avLst/>
            </a:prstTxWarp>
          </a:bodyPr>
          <a:lstStyle/>
          <a:p>
            <a:pPr lvl="0"/>
            <a:r>
              <a:rPr lang="en-US" altLang="en-US">
                <a:sym typeface="Lucida Grande" charset="0"/>
              </a:rPr>
              <a:t>Click to edit Master title style</a:t>
            </a:r>
          </a:p>
        </p:txBody>
      </p:sp>
      <p:sp>
        <p:nvSpPr>
          <p:cNvPr id="467971" name="Rectangle 2"/>
          <p:cNvSpPr>
            <a:spLocks noGrp="1" noChangeArrowheads="1"/>
          </p:cNvSpPr>
          <p:nvPr>
            <p:ph type="body" idx="1"/>
          </p:nvPr>
        </p:nvSpPr>
        <p:spPr bwMode="auto">
          <a:xfrm>
            <a:off x="647700" y="2273300"/>
            <a:ext cx="11709400" cy="643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t" anchorCtr="0" compatLnSpc="1">
            <a:prstTxWarp prst="textNoShape">
              <a:avLst/>
            </a:prstTxWarp>
          </a:bodyPr>
          <a:lstStyle/>
          <a:p>
            <a:pPr lvl="0"/>
            <a:r>
              <a:rPr lang="en-US" altLang="en-US">
                <a:sym typeface="Lucida Grande" charset="0"/>
              </a:rPr>
              <a:t>Click to edit Master text styles</a:t>
            </a:r>
          </a:p>
          <a:p>
            <a:pPr lvl="1"/>
            <a:r>
              <a:rPr lang="en-US" altLang="en-US">
                <a:sym typeface="Lucida Grande" charset="0"/>
              </a:rPr>
              <a:t>Second level</a:t>
            </a:r>
          </a:p>
          <a:p>
            <a:pPr lvl="2"/>
            <a:r>
              <a:rPr lang="en-US" altLang="en-US">
                <a:sym typeface="Lucida Grande" charset="0"/>
              </a:rPr>
              <a:t>Third level</a:t>
            </a:r>
          </a:p>
          <a:p>
            <a:pPr lvl="3"/>
            <a:r>
              <a:rPr lang="en-US" altLang="en-US">
                <a:sym typeface="Lucida Grande" charset="0"/>
              </a:rPr>
              <a:t>Fourth level</a:t>
            </a:r>
          </a:p>
          <a:p>
            <a:pPr lvl="4"/>
            <a:r>
              <a:rPr lang="en-US" altLang="en-US">
                <a:sym typeface="Lucida Grande" charset="0"/>
              </a:rPr>
              <a:t>Fifth level</a:t>
            </a:r>
          </a:p>
        </p:txBody>
      </p:sp>
      <p:sp>
        <p:nvSpPr>
          <p:cNvPr id="41987" name="Text Box 3"/>
          <p:cNvSpPr txBox="1">
            <a:spLocks noGrp="1" noChangeArrowheads="1"/>
          </p:cNvSpPr>
          <p:nvPr>
            <p:ph type="sldNum" sz="quarter" idx="4"/>
          </p:nvPr>
        </p:nvSpPr>
        <p:spPr bwMode="auto">
          <a:xfrm>
            <a:off x="12007850" y="9255125"/>
            <a:ext cx="346075" cy="304800"/>
          </a:xfrm>
          <a:prstGeom prst="rect">
            <a:avLst/>
          </a:prstGeom>
          <a:noFill/>
          <a:ln>
            <a:noFill/>
          </a:ln>
          <a:effectLst/>
          <a:extLst/>
        </p:spPr>
        <p:txBody>
          <a:bodyPr vert="horz" wrap="none" lIns="91440" tIns="45720" rIns="91440" bIns="45720" numCol="1" anchor="ctr" anchorCtr="0" compatLnSpc="1">
            <a:prstTxWarp prst="textNoShape">
              <a:avLst/>
            </a:prstTxWarp>
          </a:bodyPr>
          <a:lstStyle>
            <a:lvl1pPr algn="r" eaLnBrk="1" hangingPunct="1">
              <a:defRPr sz="1600">
                <a:solidFill>
                  <a:srgbClr val="878787"/>
                </a:solidFill>
                <a:latin typeface="Lucida Grande" charset="0"/>
                <a:ea typeface="MS PGothic" panose="020B0600070205080204" pitchFamily="34" charset="-128"/>
                <a:sym typeface="Lucida Grande" charset="0"/>
              </a:defRPr>
            </a:lvl1pPr>
          </a:lstStyle>
          <a:p>
            <a:fld id="{69413C24-1504-47D5-B247-1601D2BF59B9}" type="slidenum">
              <a:rPr lang="en-US" altLang="en-US"/>
              <a:pPr/>
              <a:t>‹#›</a:t>
            </a:fld>
            <a:endParaRPr lang="en-US" altLang="en-US"/>
          </a:p>
        </p:txBody>
      </p:sp>
      <p:pic>
        <p:nvPicPr>
          <p:cNvPr id="467973"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Tree>
  </p:cSld>
  <p:clrMap bg1="lt1" tx1="dk1" bg2="lt2" tx2="dk2" accent1="accent1" accent2="accent2" accent3="accent3" accent4="accent4" accent5="accent5" accent6="accent6" hlink="hlink" folHlink="folHlink"/>
  <p:sldLayoutIdLst>
    <p:sldLayoutId id="2147484138" r:id="rId1"/>
    <p:sldLayoutId id="2147484139" r:id="rId2"/>
    <p:sldLayoutId id="2147484140" r:id="rId3"/>
    <p:sldLayoutId id="2147484141" r:id="rId4"/>
    <p:sldLayoutId id="2147484142" r:id="rId5"/>
    <p:sldLayoutId id="2147484143" r:id="rId6"/>
    <p:sldLayoutId id="2147484144" r:id="rId7"/>
    <p:sldLayoutId id="2147484145" r:id="rId8"/>
    <p:sldLayoutId id="2147484146" r:id="rId9"/>
    <p:sldLayoutId id="2147484147" r:id="rId10"/>
    <p:sldLayoutId id="2147484148" r:id="rId11"/>
  </p:sldLayoutIdLst>
  <p:transition xmlns:p14="http://schemas.microsoft.com/office/powerpoint/2010/main"/>
  <p:hf hdr="0" ftr="0" dt="0"/>
  <p:txStyles>
    <p:titleStyle>
      <a:lvl1pPr algn="ctr" rtl="0" eaLnBrk="0" fontAlgn="base" hangingPunct="0">
        <a:spcBef>
          <a:spcPct val="0"/>
        </a:spcBef>
        <a:spcAft>
          <a:spcPct val="0"/>
        </a:spcAft>
        <a:defRPr sz="6200">
          <a:solidFill>
            <a:srgbClr val="31A7A5"/>
          </a:solidFill>
          <a:latin typeface="+mj-lt"/>
          <a:ea typeface="+mj-ea"/>
          <a:cs typeface="+mj-cs"/>
          <a:sym typeface="Lucida Grande" charset="0"/>
        </a:defRPr>
      </a:lvl1pPr>
      <a:lvl2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2pPr>
      <a:lvl3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3pPr>
      <a:lvl4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4pPr>
      <a:lvl5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5pPr>
      <a:lvl6pPr marL="4572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6pPr>
      <a:lvl7pPr marL="9144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7pPr>
      <a:lvl8pPr marL="13716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8pPr>
      <a:lvl9pPr marL="18288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9pPr>
    </p:titleStyle>
    <p:bodyStyle>
      <a:lvl1pPr marL="342900" indent="-342900" algn="l" rtl="0" eaLnBrk="0" fontAlgn="base" hangingPunct="0">
        <a:spcBef>
          <a:spcPts val="1100"/>
        </a:spcBef>
        <a:spcAft>
          <a:spcPct val="0"/>
        </a:spcAft>
        <a:buClr>
          <a:srgbClr val="000000"/>
        </a:buClr>
        <a:buSzPct val="100000"/>
        <a:buFont typeface="Arial" panose="020B0604020202020204" pitchFamily="34" charset="0"/>
        <a:buChar char="•"/>
        <a:defRPr sz="4400">
          <a:solidFill>
            <a:schemeClr val="tx1"/>
          </a:solidFill>
          <a:latin typeface="+mn-lt"/>
          <a:ea typeface="+mn-ea"/>
          <a:cs typeface="+mn-cs"/>
          <a:sym typeface="Lucida Grande" charset="0"/>
        </a:defRPr>
      </a:lvl1pPr>
      <a:lvl2pPr marL="704850" indent="-285750" algn="l" rtl="0" eaLnBrk="0" fontAlgn="base" hangingPunct="0">
        <a:spcBef>
          <a:spcPts val="1000"/>
        </a:spcBef>
        <a:spcAft>
          <a:spcPct val="0"/>
        </a:spcAft>
        <a:buClr>
          <a:srgbClr val="000000"/>
        </a:buClr>
        <a:buSzPct val="100000"/>
        <a:buFont typeface="Arial" panose="020B0604020202020204" pitchFamily="34" charset="0"/>
        <a:buChar char="–"/>
        <a:defRPr sz="3800">
          <a:solidFill>
            <a:schemeClr val="tx1"/>
          </a:solidFill>
          <a:latin typeface="+mn-lt"/>
          <a:ea typeface="+mn-ea"/>
          <a:cs typeface="+mn-cs"/>
          <a:sym typeface="Lucida Grande" charset="0"/>
        </a:defRPr>
      </a:lvl2pPr>
      <a:lvl3pPr marL="1104900" indent="-228600" algn="l" rtl="0" eaLnBrk="0" fontAlgn="base" hangingPunct="0">
        <a:spcBef>
          <a:spcPts val="800"/>
        </a:spcBef>
        <a:spcAft>
          <a:spcPct val="0"/>
        </a:spcAft>
        <a:buClr>
          <a:srgbClr val="000000"/>
        </a:buClr>
        <a:buSzPct val="100000"/>
        <a:buFont typeface="Arial" panose="020B0604020202020204" pitchFamily="34" charset="0"/>
        <a:buChar char="•"/>
        <a:defRPr sz="3400">
          <a:solidFill>
            <a:schemeClr val="tx1"/>
          </a:solidFill>
          <a:latin typeface="+mn-lt"/>
          <a:ea typeface="+mn-ea"/>
          <a:cs typeface="+mn-cs"/>
          <a:sym typeface="Lucida Grande" charset="0"/>
        </a:defRPr>
      </a:lvl3pPr>
      <a:lvl4pPr marL="15621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4pPr>
      <a:lvl5pPr marL="20193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5pPr>
      <a:lvl6pPr marL="24765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6pPr>
      <a:lvl7pPr marL="29337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7pPr>
      <a:lvl8pPr marL="33909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8pPr>
      <a:lvl9pPr marL="38481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890" name="Rectangle 1"/>
          <p:cNvSpPr>
            <a:spLocks noGrp="1" noChangeArrowheads="1"/>
          </p:cNvSpPr>
          <p:nvPr>
            <p:ph type="title"/>
          </p:nvPr>
        </p:nvSpPr>
        <p:spPr bwMode="auto">
          <a:xfrm>
            <a:off x="647700" y="390525"/>
            <a:ext cx="11709400"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ctr" anchorCtr="0" compatLnSpc="1">
            <a:prstTxWarp prst="textNoShape">
              <a:avLst/>
            </a:prstTxWarp>
          </a:bodyPr>
          <a:lstStyle/>
          <a:p>
            <a:pPr lvl="0"/>
            <a:r>
              <a:rPr lang="en-US" altLang="en-US">
                <a:sym typeface="Lucida Grande" charset="0"/>
              </a:rPr>
              <a:t>Click to edit Master title style</a:t>
            </a:r>
          </a:p>
        </p:txBody>
      </p:sp>
      <p:sp>
        <p:nvSpPr>
          <p:cNvPr id="37891" name="Rectangle 2"/>
          <p:cNvSpPr>
            <a:spLocks noGrp="1" noChangeArrowheads="1"/>
          </p:cNvSpPr>
          <p:nvPr>
            <p:ph type="body" idx="1"/>
          </p:nvPr>
        </p:nvSpPr>
        <p:spPr bwMode="auto">
          <a:xfrm>
            <a:off x="647700" y="2273300"/>
            <a:ext cx="11709400" cy="643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t" anchorCtr="0" compatLnSpc="1">
            <a:prstTxWarp prst="textNoShape">
              <a:avLst/>
            </a:prstTxWarp>
          </a:bodyPr>
          <a:lstStyle/>
          <a:p>
            <a:pPr lvl="0"/>
            <a:r>
              <a:rPr lang="en-US" altLang="en-US">
                <a:sym typeface="Lucida Grande" charset="0"/>
              </a:rPr>
              <a:t>Click to edit Master text styles</a:t>
            </a:r>
          </a:p>
          <a:p>
            <a:pPr lvl="1"/>
            <a:r>
              <a:rPr lang="en-US" altLang="en-US">
                <a:sym typeface="Lucida Grande" charset="0"/>
              </a:rPr>
              <a:t>Second level</a:t>
            </a:r>
          </a:p>
          <a:p>
            <a:pPr lvl="2"/>
            <a:r>
              <a:rPr lang="en-US" altLang="en-US">
                <a:sym typeface="Lucida Grande" charset="0"/>
              </a:rPr>
              <a:t>Third level</a:t>
            </a:r>
          </a:p>
          <a:p>
            <a:pPr lvl="3"/>
            <a:r>
              <a:rPr lang="en-US" altLang="en-US">
                <a:sym typeface="Lucida Grande" charset="0"/>
              </a:rPr>
              <a:t>Fourth level</a:t>
            </a:r>
          </a:p>
          <a:p>
            <a:pPr lvl="4"/>
            <a:r>
              <a:rPr lang="en-US" altLang="en-US">
                <a:sym typeface="Lucida Grande" charset="0"/>
              </a:rPr>
              <a:t>Fifth level</a:t>
            </a:r>
          </a:p>
        </p:txBody>
      </p:sp>
      <p:sp>
        <p:nvSpPr>
          <p:cNvPr id="6147" name="Text Box 3"/>
          <p:cNvSpPr txBox="1">
            <a:spLocks noGrp="1" noChangeArrowheads="1"/>
          </p:cNvSpPr>
          <p:nvPr>
            <p:ph type="sldNum" sz="quarter" idx="4"/>
          </p:nvPr>
        </p:nvSpPr>
        <p:spPr bwMode="auto">
          <a:xfrm>
            <a:off x="12007850" y="9255125"/>
            <a:ext cx="346075" cy="304800"/>
          </a:xfrm>
          <a:prstGeom prst="rect">
            <a:avLst/>
          </a:prstGeom>
          <a:noFill/>
          <a:ln>
            <a:noFill/>
          </a:ln>
          <a:effectLst/>
          <a:extLst/>
        </p:spPr>
        <p:txBody>
          <a:bodyPr vert="horz" wrap="none" lIns="91440" tIns="45720" rIns="91440" bIns="45720" numCol="1" anchor="ctr" anchorCtr="0" compatLnSpc="1">
            <a:prstTxWarp prst="textNoShape">
              <a:avLst/>
            </a:prstTxWarp>
          </a:bodyPr>
          <a:lstStyle>
            <a:lvl1pPr algn="r" eaLnBrk="1" hangingPunct="1">
              <a:defRPr sz="1600">
                <a:solidFill>
                  <a:srgbClr val="878787"/>
                </a:solidFill>
                <a:latin typeface="Lucida Grande" charset="0"/>
                <a:ea typeface="MS PGothic" panose="020B0600070205080204" pitchFamily="34" charset="-128"/>
                <a:sym typeface="Lucida Grande" charset="0"/>
              </a:defRPr>
            </a:lvl1pPr>
          </a:lstStyle>
          <a:p>
            <a:fld id="{351EF60D-34B4-4F3E-A138-1E5040529261}" type="slidenum">
              <a:rPr lang="en-US" altLang="en-US"/>
              <a:pPr/>
              <a:t>‹#›</a:t>
            </a:fld>
            <a:endParaRPr lang="en-US" altLang="en-US"/>
          </a:p>
        </p:txBody>
      </p:sp>
      <p:pic>
        <p:nvPicPr>
          <p:cNvPr id="37893"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ransition xmlns:p14="http://schemas.microsoft.com/office/powerpoint/2010/main"/>
  <p:hf hdr="0" ftr="0" dt="0"/>
  <p:txStyles>
    <p:titleStyle>
      <a:lvl1pPr algn="ctr" rtl="0" eaLnBrk="0" fontAlgn="base" hangingPunct="0">
        <a:spcBef>
          <a:spcPct val="0"/>
        </a:spcBef>
        <a:spcAft>
          <a:spcPct val="0"/>
        </a:spcAft>
        <a:defRPr sz="6200">
          <a:solidFill>
            <a:srgbClr val="31A7A5"/>
          </a:solidFill>
          <a:latin typeface="+mj-lt"/>
          <a:ea typeface="+mj-ea"/>
          <a:cs typeface="+mj-cs"/>
          <a:sym typeface="Lucida Grande" charset="0"/>
        </a:defRPr>
      </a:lvl1pPr>
      <a:lvl2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2pPr>
      <a:lvl3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3pPr>
      <a:lvl4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4pPr>
      <a:lvl5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5pPr>
      <a:lvl6pPr marL="4572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6pPr>
      <a:lvl7pPr marL="9144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7pPr>
      <a:lvl8pPr marL="13716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8pPr>
      <a:lvl9pPr marL="18288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9pPr>
    </p:titleStyle>
    <p:bodyStyle>
      <a:lvl1pPr marL="342900" indent="-342900" algn="l" rtl="0" eaLnBrk="0" fontAlgn="base" hangingPunct="0">
        <a:spcBef>
          <a:spcPts val="1100"/>
        </a:spcBef>
        <a:spcAft>
          <a:spcPct val="0"/>
        </a:spcAft>
        <a:buClr>
          <a:srgbClr val="000000"/>
        </a:buClr>
        <a:buSzPct val="100000"/>
        <a:buFont typeface="Arial" panose="020B0604020202020204" pitchFamily="34" charset="0"/>
        <a:buChar char="•"/>
        <a:defRPr sz="4400">
          <a:solidFill>
            <a:schemeClr val="tx1"/>
          </a:solidFill>
          <a:latin typeface="+mn-lt"/>
          <a:ea typeface="+mn-ea"/>
          <a:cs typeface="+mn-cs"/>
          <a:sym typeface="Lucida Grande" charset="0"/>
        </a:defRPr>
      </a:lvl1pPr>
      <a:lvl2pPr marL="704850" indent="-285750" algn="l" rtl="0" eaLnBrk="0" fontAlgn="base" hangingPunct="0">
        <a:spcBef>
          <a:spcPts val="1000"/>
        </a:spcBef>
        <a:spcAft>
          <a:spcPct val="0"/>
        </a:spcAft>
        <a:buClr>
          <a:srgbClr val="000000"/>
        </a:buClr>
        <a:buSzPct val="100000"/>
        <a:buFont typeface="Arial" panose="020B0604020202020204" pitchFamily="34" charset="0"/>
        <a:buChar char="–"/>
        <a:defRPr sz="3800">
          <a:solidFill>
            <a:schemeClr val="tx1"/>
          </a:solidFill>
          <a:latin typeface="+mn-lt"/>
          <a:ea typeface="+mn-ea"/>
          <a:cs typeface="+mn-cs"/>
          <a:sym typeface="Lucida Grande" charset="0"/>
        </a:defRPr>
      </a:lvl2pPr>
      <a:lvl3pPr marL="1104900" indent="-228600" algn="l" rtl="0" eaLnBrk="0" fontAlgn="base" hangingPunct="0">
        <a:spcBef>
          <a:spcPts val="800"/>
        </a:spcBef>
        <a:spcAft>
          <a:spcPct val="0"/>
        </a:spcAft>
        <a:buClr>
          <a:srgbClr val="000000"/>
        </a:buClr>
        <a:buSzPct val="100000"/>
        <a:buFont typeface="Arial" panose="020B0604020202020204" pitchFamily="34" charset="0"/>
        <a:buChar char="•"/>
        <a:defRPr sz="3400">
          <a:solidFill>
            <a:schemeClr val="tx1"/>
          </a:solidFill>
          <a:latin typeface="+mn-lt"/>
          <a:ea typeface="+mn-ea"/>
          <a:cs typeface="+mn-cs"/>
          <a:sym typeface="Lucida Grande" charset="0"/>
        </a:defRPr>
      </a:lvl3pPr>
      <a:lvl4pPr marL="15621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4pPr>
      <a:lvl5pPr marL="20193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5pPr>
      <a:lvl6pPr marL="24765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6pPr>
      <a:lvl7pPr marL="29337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7pPr>
      <a:lvl8pPr marL="33909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8pPr>
      <a:lvl9pPr marL="38481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80258" name="Rectangle 1"/>
          <p:cNvSpPr>
            <a:spLocks noGrp="1" noChangeArrowheads="1"/>
          </p:cNvSpPr>
          <p:nvPr>
            <p:ph type="title"/>
          </p:nvPr>
        </p:nvSpPr>
        <p:spPr bwMode="auto">
          <a:xfrm>
            <a:off x="647700" y="390525"/>
            <a:ext cx="11709400"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ctr" anchorCtr="0" compatLnSpc="1">
            <a:prstTxWarp prst="textNoShape">
              <a:avLst/>
            </a:prstTxWarp>
          </a:bodyPr>
          <a:lstStyle/>
          <a:p>
            <a:pPr lvl="0"/>
            <a:r>
              <a:rPr lang="en-US" altLang="en-US">
                <a:sym typeface="Lucida Grande" charset="0"/>
              </a:rPr>
              <a:t>Click to edit Master title style</a:t>
            </a:r>
          </a:p>
        </p:txBody>
      </p:sp>
      <p:sp>
        <p:nvSpPr>
          <p:cNvPr id="480259" name="Rectangle 2"/>
          <p:cNvSpPr>
            <a:spLocks noGrp="1" noChangeArrowheads="1"/>
          </p:cNvSpPr>
          <p:nvPr>
            <p:ph type="body" idx="1"/>
          </p:nvPr>
        </p:nvSpPr>
        <p:spPr bwMode="auto">
          <a:xfrm>
            <a:off x="647700" y="2273300"/>
            <a:ext cx="11709400" cy="643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t" anchorCtr="0" compatLnSpc="1">
            <a:prstTxWarp prst="textNoShape">
              <a:avLst/>
            </a:prstTxWarp>
          </a:bodyPr>
          <a:lstStyle/>
          <a:p>
            <a:pPr lvl="0"/>
            <a:r>
              <a:rPr lang="en-US" altLang="en-US">
                <a:sym typeface="Lucida Grande" charset="0"/>
              </a:rPr>
              <a:t>Click to edit Master text styles</a:t>
            </a:r>
          </a:p>
          <a:p>
            <a:pPr lvl="1"/>
            <a:r>
              <a:rPr lang="en-US" altLang="en-US">
                <a:sym typeface="Lucida Grande" charset="0"/>
              </a:rPr>
              <a:t>Second level</a:t>
            </a:r>
          </a:p>
          <a:p>
            <a:pPr lvl="2"/>
            <a:r>
              <a:rPr lang="en-US" altLang="en-US">
                <a:sym typeface="Lucida Grande" charset="0"/>
              </a:rPr>
              <a:t>Third level</a:t>
            </a:r>
          </a:p>
          <a:p>
            <a:pPr lvl="3"/>
            <a:r>
              <a:rPr lang="en-US" altLang="en-US">
                <a:sym typeface="Lucida Grande" charset="0"/>
              </a:rPr>
              <a:t>Fourth level</a:t>
            </a:r>
          </a:p>
          <a:p>
            <a:pPr lvl="4"/>
            <a:r>
              <a:rPr lang="en-US" altLang="en-US">
                <a:sym typeface="Lucida Grande" charset="0"/>
              </a:rPr>
              <a:t>Fifth level</a:t>
            </a:r>
          </a:p>
        </p:txBody>
      </p:sp>
      <p:sp>
        <p:nvSpPr>
          <p:cNvPr id="43011" name="Text Box 3"/>
          <p:cNvSpPr txBox="1">
            <a:spLocks noGrp="1" noChangeArrowheads="1"/>
          </p:cNvSpPr>
          <p:nvPr>
            <p:ph type="sldNum" sz="quarter" idx="4"/>
          </p:nvPr>
        </p:nvSpPr>
        <p:spPr bwMode="auto">
          <a:xfrm>
            <a:off x="12007850" y="9255125"/>
            <a:ext cx="346075" cy="304800"/>
          </a:xfrm>
          <a:prstGeom prst="rect">
            <a:avLst/>
          </a:prstGeom>
          <a:noFill/>
          <a:ln>
            <a:noFill/>
          </a:ln>
          <a:effectLst/>
          <a:extLst/>
        </p:spPr>
        <p:txBody>
          <a:bodyPr vert="horz" wrap="none" lIns="91440" tIns="45720" rIns="91440" bIns="45720" numCol="1" anchor="ctr" anchorCtr="0" compatLnSpc="1">
            <a:prstTxWarp prst="textNoShape">
              <a:avLst/>
            </a:prstTxWarp>
          </a:bodyPr>
          <a:lstStyle>
            <a:lvl1pPr algn="r" eaLnBrk="1" hangingPunct="1">
              <a:defRPr sz="1600">
                <a:solidFill>
                  <a:srgbClr val="878787"/>
                </a:solidFill>
                <a:latin typeface="Lucida Grande" charset="0"/>
                <a:ea typeface="MS PGothic" panose="020B0600070205080204" pitchFamily="34" charset="-128"/>
                <a:sym typeface="Lucida Grande" charset="0"/>
              </a:defRPr>
            </a:lvl1pPr>
          </a:lstStyle>
          <a:p>
            <a:fld id="{F49DD19F-4BD1-4D56-A441-D66C2C79B55B}" type="slidenum">
              <a:rPr lang="en-US" altLang="en-US"/>
              <a:pPr/>
              <a:t>‹#›</a:t>
            </a:fld>
            <a:endParaRPr lang="en-US" altLang="en-US"/>
          </a:p>
        </p:txBody>
      </p:sp>
      <p:pic>
        <p:nvPicPr>
          <p:cNvPr id="480261"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Tree>
  </p:cSld>
  <p:clrMap bg1="lt1" tx1="dk1" bg2="lt2" tx2="dk2" accent1="accent1" accent2="accent2" accent3="accent3" accent4="accent4" accent5="accent5" accent6="accent6" hlink="hlink" folHlink="folHlink"/>
  <p:sldLayoutIdLst>
    <p:sldLayoutId id="2147484149" r:id="rId1"/>
    <p:sldLayoutId id="2147484150" r:id="rId2"/>
    <p:sldLayoutId id="2147484151" r:id="rId3"/>
    <p:sldLayoutId id="2147484152" r:id="rId4"/>
    <p:sldLayoutId id="2147484153" r:id="rId5"/>
    <p:sldLayoutId id="2147484154" r:id="rId6"/>
    <p:sldLayoutId id="2147484155" r:id="rId7"/>
    <p:sldLayoutId id="2147484156" r:id="rId8"/>
    <p:sldLayoutId id="2147484157" r:id="rId9"/>
    <p:sldLayoutId id="2147484158" r:id="rId10"/>
    <p:sldLayoutId id="2147484159" r:id="rId11"/>
  </p:sldLayoutIdLst>
  <p:transition xmlns:p14="http://schemas.microsoft.com/office/powerpoint/2010/main"/>
  <p:hf hdr="0" ftr="0" dt="0"/>
  <p:txStyles>
    <p:titleStyle>
      <a:lvl1pPr algn="ctr" rtl="0" eaLnBrk="0" fontAlgn="base" hangingPunct="0">
        <a:spcBef>
          <a:spcPct val="0"/>
        </a:spcBef>
        <a:spcAft>
          <a:spcPct val="0"/>
        </a:spcAft>
        <a:defRPr sz="6200">
          <a:solidFill>
            <a:srgbClr val="31A7A5"/>
          </a:solidFill>
          <a:latin typeface="+mj-lt"/>
          <a:ea typeface="+mj-ea"/>
          <a:cs typeface="+mj-cs"/>
          <a:sym typeface="Lucida Grande" charset="0"/>
        </a:defRPr>
      </a:lvl1pPr>
      <a:lvl2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2pPr>
      <a:lvl3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3pPr>
      <a:lvl4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4pPr>
      <a:lvl5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5pPr>
      <a:lvl6pPr marL="4572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6pPr>
      <a:lvl7pPr marL="9144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7pPr>
      <a:lvl8pPr marL="13716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8pPr>
      <a:lvl9pPr marL="18288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9pPr>
    </p:titleStyle>
    <p:bodyStyle>
      <a:lvl1pPr marL="342900" indent="-342900" algn="l" rtl="0" eaLnBrk="0" fontAlgn="base" hangingPunct="0">
        <a:spcBef>
          <a:spcPts val="1100"/>
        </a:spcBef>
        <a:spcAft>
          <a:spcPct val="0"/>
        </a:spcAft>
        <a:buClr>
          <a:srgbClr val="000000"/>
        </a:buClr>
        <a:buSzPct val="100000"/>
        <a:buFont typeface="Arial" panose="020B0604020202020204" pitchFamily="34" charset="0"/>
        <a:buChar char="•"/>
        <a:defRPr sz="4400">
          <a:solidFill>
            <a:schemeClr val="tx1"/>
          </a:solidFill>
          <a:latin typeface="+mn-lt"/>
          <a:ea typeface="+mn-ea"/>
          <a:cs typeface="+mn-cs"/>
          <a:sym typeface="Lucida Grande" charset="0"/>
        </a:defRPr>
      </a:lvl1pPr>
      <a:lvl2pPr marL="704850" indent="-285750" algn="l" rtl="0" eaLnBrk="0" fontAlgn="base" hangingPunct="0">
        <a:spcBef>
          <a:spcPts val="1000"/>
        </a:spcBef>
        <a:spcAft>
          <a:spcPct val="0"/>
        </a:spcAft>
        <a:buClr>
          <a:srgbClr val="000000"/>
        </a:buClr>
        <a:buSzPct val="100000"/>
        <a:buFont typeface="Arial" panose="020B0604020202020204" pitchFamily="34" charset="0"/>
        <a:buChar char="–"/>
        <a:defRPr sz="3800">
          <a:solidFill>
            <a:schemeClr val="tx1"/>
          </a:solidFill>
          <a:latin typeface="+mn-lt"/>
          <a:ea typeface="+mn-ea"/>
          <a:cs typeface="+mn-cs"/>
          <a:sym typeface="Lucida Grande" charset="0"/>
        </a:defRPr>
      </a:lvl2pPr>
      <a:lvl3pPr marL="1104900" indent="-228600" algn="l" rtl="0" eaLnBrk="0" fontAlgn="base" hangingPunct="0">
        <a:spcBef>
          <a:spcPts val="800"/>
        </a:spcBef>
        <a:spcAft>
          <a:spcPct val="0"/>
        </a:spcAft>
        <a:buClr>
          <a:srgbClr val="000000"/>
        </a:buClr>
        <a:buSzPct val="100000"/>
        <a:buFont typeface="Arial" panose="020B0604020202020204" pitchFamily="34" charset="0"/>
        <a:buChar char="•"/>
        <a:defRPr sz="3400">
          <a:solidFill>
            <a:schemeClr val="tx1"/>
          </a:solidFill>
          <a:latin typeface="+mn-lt"/>
          <a:ea typeface="+mn-ea"/>
          <a:cs typeface="+mn-cs"/>
          <a:sym typeface="Lucida Grande" charset="0"/>
        </a:defRPr>
      </a:lvl3pPr>
      <a:lvl4pPr marL="15621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4pPr>
      <a:lvl5pPr marL="20193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5pPr>
      <a:lvl6pPr marL="24765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6pPr>
      <a:lvl7pPr marL="29337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7pPr>
      <a:lvl8pPr marL="33909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8pPr>
      <a:lvl9pPr marL="38481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92546" name="Rectangle 1"/>
          <p:cNvSpPr>
            <a:spLocks noGrp="1" noChangeArrowheads="1"/>
          </p:cNvSpPr>
          <p:nvPr>
            <p:ph type="title"/>
          </p:nvPr>
        </p:nvSpPr>
        <p:spPr bwMode="auto">
          <a:xfrm>
            <a:off x="647700" y="390525"/>
            <a:ext cx="11709400"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ctr" anchorCtr="0" compatLnSpc="1">
            <a:prstTxWarp prst="textNoShape">
              <a:avLst/>
            </a:prstTxWarp>
          </a:bodyPr>
          <a:lstStyle/>
          <a:p>
            <a:pPr lvl="0"/>
            <a:r>
              <a:rPr lang="en-US" altLang="en-US">
                <a:sym typeface="Lucida Grande" charset="0"/>
              </a:rPr>
              <a:t>Click to edit Master title style</a:t>
            </a:r>
          </a:p>
        </p:txBody>
      </p:sp>
      <p:sp>
        <p:nvSpPr>
          <p:cNvPr id="492547" name="Rectangle 2"/>
          <p:cNvSpPr>
            <a:spLocks noGrp="1" noChangeArrowheads="1"/>
          </p:cNvSpPr>
          <p:nvPr>
            <p:ph type="body" idx="1"/>
          </p:nvPr>
        </p:nvSpPr>
        <p:spPr bwMode="auto">
          <a:xfrm>
            <a:off x="647700" y="2273300"/>
            <a:ext cx="11709400" cy="643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t" anchorCtr="0" compatLnSpc="1">
            <a:prstTxWarp prst="textNoShape">
              <a:avLst/>
            </a:prstTxWarp>
          </a:bodyPr>
          <a:lstStyle/>
          <a:p>
            <a:pPr lvl="0"/>
            <a:r>
              <a:rPr lang="en-US" altLang="en-US">
                <a:sym typeface="Lucida Grande" charset="0"/>
              </a:rPr>
              <a:t>Click to edit Master text styles</a:t>
            </a:r>
          </a:p>
          <a:p>
            <a:pPr lvl="1"/>
            <a:r>
              <a:rPr lang="en-US" altLang="en-US">
                <a:sym typeface="Lucida Grande" charset="0"/>
              </a:rPr>
              <a:t>Second level</a:t>
            </a:r>
          </a:p>
          <a:p>
            <a:pPr lvl="2"/>
            <a:r>
              <a:rPr lang="en-US" altLang="en-US">
                <a:sym typeface="Lucida Grande" charset="0"/>
              </a:rPr>
              <a:t>Third level</a:t>
            </a:r>
          </a:p>
          <a:p>
            <a:pPr lvl="3"/>
            <a:r>
              <a:rPr lang="en-US" altLang="en-US">
                <a:sym typeface="Lucida Grande" charset="0"/>
              </a:rPr>
              <a:t>Fourth level</a:t>
            </a:r>
          </a:p>
          <a:p>
            <a:pPr lvl="4"/>
            <a:r>
              <a:rPr lang="en-US" altLang="en-US">
                <a:sym typeface="Lucida Grande" charset="0"/>
              </a:rPr>
              <a:t>Fifth level</a:t>
            </a:r>
          </a:p>
        </p:txBody>
      </p:sp>
      <p:sp>
        <p:nvSpPr>
          <p:cNvPr id="44035" name="Text Box 3"/>
          <p:cNvSpPr txBox="1">
            <a:spLocks noGrp="1" noChangeArrowheads="1"/>
          </p:cNvSpPr>
          <p:nvPr>
            <p:ph type="sldNum" sz="quarter" idx="4"/>
          </p:nvPr>
        </p:nvSpPr>
        <p:spPr bwMode="auto">
          <a:xfrm>
            <a:off x="12007850" y="9255125"/>
            <a:ext cx="346075" cy="304800"/>
          </a:xfrm>
          <a:prstGeom prst="rect">
            <a:avLst/>
          </a:prstGeom>
          <a:noFill/>
          <a:ln>
            <a:noFill/>
          </a:ln>
          <a:effectLst/>
          <a:extLst/>
        </p:spPr>
        <p:txBody>
          <a:bodyPr vert="horz" wrap="none" lIns="91440" tIns="45720" rIns="91440" bIns="45720" numCol="1" anchor="ctr" anchorCtr="0" compatLnSpc="1">
            <a:prstTxWarp prst="textNoShape">
              <a:avLst/>
            </a:prstTxWarp>
          </a:bodyPr>
          <a:lstStyle>
            <a:lvl1pPr algn="r" eaLnBrk="1" hangingPunct="1">
              <a:defRPr sz="1600">
                <a:solidFill>
                  <a:srgbClr val="878787"/>
                </a:solidFill>
                <a:latin typeface="Lucida Grande" charset="0"/>
                <a:ea typeface="MS PGothic" panose="020B0600070205080204" pitchFamily="34" charset="-128"/>
                <a:sym typeface="Lucida Grande" charset="0"/>
              </a:defRPr>
            </a:lvl1pPr>
          </a:lstStyle>
          <a:p>
            <a:fld id="{029ECA34-9A21-442E-A459-B91A16D9DB5B}" type="slidenum">
              <a:rPr lang="en-US" altLang="en-US"/>
              <a:pPr/>
              <a:t>‹#›</a:t>
            </a:fld>
            <a:endParaRPr lang="en-US" altLang="en-US"/>
          </a:p>
        </p:txBody>
      </p:sp>
      <p:pic>
        <p:nvPicPr>
          <p:cNvPr id="492549"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Tree>
  </p:cSld>
  <p:clrMap bg1="lt1" tx1="dk1" bg2="lt2" tx2="dk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69" r:id="rId10"/>
    <p:sldLayoutId id="2147484170" r:id="rId11"/>
  </p:sldLayoutIdLst>
  <p:transition xmlns:p14="http://schemas.microsoft.com/office/powerpoint/2010/main"/>
  <p:hf hdr="0" ftr="0" dt="0"/>
  <p:txStyles>
    <p:titleStyle>
      <a:lvl1pPr algn="ctr" rtl="0" eaLnBrk="0" fontAlgn="base" hangingPunct="0">
        <a:spcBef>
          <a:spcPct val="0"/>
        </a:spcBef>
        <a:spcAft>
          <a:spcPct val="0"/>
        </a:spcAft>
        <a:defRPr sz="6200">
          <a:solidFill>
            <a:srgbClr val="31A7A5"/>
          </a:solidFill>
          <a:latin typeface="+mj-lt"/>
          <a:ea typeface="+mj-ea"/>
          <a:cs typeface="+mj-cs"/>
          <a:sym typeface="Lucida Grande" charset="0"/>
        </a:defRPr>
      </a:lvl1pPr>
      <a:lvl2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2pPr>
      <a:lvl3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3pPr>
      <a:lvl4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4pPr>
      <a:lvl5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5pPr>
      <a:lvl6pPr marL="4572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6pPr>
      <a:lvl7pPr marL="9144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7pPr>
      <a:lvl8pPr marL="13716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8pPr>
      <a:lvl9pPr marL="18288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9pPr>
    </p:titleStyle>
    <p:bodyStyle>
      <a:lvl1pPr marL="342900" indent="-342900" algn="l" rtl="0" eaLnBrk="0" fontAlgn="base" hangingPunct="0">
        <a:spcBef>
          <a:spcPts val="1100"/>
        </a:spcBef>
        <a:spcAft>
          <a:spcPct val="0"/>
        </a:spcAft>
        <a:buClr>
          <a:srgbClr val="000000"/>
        </a:buClr>
        <a:buSzPct val="100000"/>
        <a:buFont typeface="Arial" panose="020B0604020202020204" pitchFamily="34" charset="0"/>
        <a:buChar char="•"/>
        <a:defRPr sz="4400">
          <a:solidFill>
            <a:schemeClr val="tx1"/>
          </a:solidFill>
          <a:latin typeface="+mn-lt"/>
          <a:ea typeface="+mn-ea"/>
          <a:cs typeface="+mn-cs"/>
          <a:sym typeface="Lucida Grande" charset="0"/>
        </a:defRPr>
      </a:lvl1pPr>
      <a:lvl2pPr marL="704850" indent="-285750" algn="l" rtl="0" eaLnBrk="0" fontAlgn="base" hangingPunct="0">
        <a:spcBef>
          <a:spcPts val="1000"/>
        </a:spcBef>
        <a:spcAft>
          <a:spcPct val="0"/>
        </a:spcAft>
        <a:buClr>
          <a:srgbClr val="000000"/>
        </a:buClr>
        <a:buSzPct val="100000"/>
        <a:buFont typeface="Arial" panose="020B0604020202020204" pitchFamily="34" charset="0"/>
        <a:buChar char="–"/>
        <a:defRPr sz="3800">
          <a:solidFill>
            <a:schemeClr val="tx1"/>
          </a:solidFill>
          <a:latin typeface="+mn-lt"/>
          <a:ea typeface="+mn-ea"/>
          <a:cs typeface="+mn-cs"/>
          <a:sym typeface="Lucida Grande" charset="0"/>
        </a:defRPr>
      </a:lvl2pPr>
      <a:lvl3pPr marL="1104900" indent="-228600" algn="l" rtl="0" eaLnBrk="0" fontAlgn="base" hangingPunct="0">
        <a:spcBef>
          <a:spcPts val="800"/>
        </a:spcBef>
        <a:spcAft>
          <a:spcPct val="0"/>
        </a:spcAft>
        <a:buClr>
          <a:srgbClr val="000000"/>
        </a:buClr>
        <a:buSzPct val="100000"/>
        <a:buFont typeface="Arial" panose="020B0604020202020204" pitchFamily="34" charset="0"/>
        <a:buChar char="•"/>
        <a:defRPr sz="3400">
          <a:solidFill>
            <a:schemeClr val="tx1"/>
          </a:solidFill>
          <a:latin typeface="+mn-lt"/>
          <a:ea typeface="+mn-ea"/>
          <a:cs typeface="+mn-cs"/>
          <a:sym typeface="Lucida Grande" charset="0"/>
        </a:defRPr>
      </a:lvl3pPr>
      <a:lvl4pPr marL="15621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4pPr>
      <a:lvl5pPr marL="20193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5pPr>
      <a:lvl6pPr marL="24765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6pPr>
      <a:lvl7pPr marL="29337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7pPr>
      <a:lvl8pPr marL="33909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8pPr>
      <a:lvl9pPr marL="38481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04834" name="Rectangle 1"/>
          <p:cNvSpPr>
            <a:spLocks noGrp="1" noChangeArrowheads="1"/>
          </p:cNvSpPr>
          <p:nvPr>
            <p:ph type="title"/>
          </p:nvPr>
        </p:nvSpPr>
        <p:spPr bwMode="auto">
          <a:xfrm>
            <a:off x="647700" y="390525"/>
            <a:ext cx="11709400"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ctr" anchorCtr="0" compatLnSpc="1">
            <a:prstTxWarp prst="textNoShape">
              <a:avLst/>
            </a:prstTxWarp>
          </a:bodyPr>
          <a:lstStyle/>
          <a:p>
            <a:pPr lvl="0"/>
            <a:r>
              <a:rPr lang="en-US" altLang="en-US">
                <a:sym typeface="Lucida Grande" charset="0"/>
              </a:rPr>
              <a:t>Click to edit Master title style</a:t>
            </a:r>
          </a:p>
        </p:txBody>
      </p:sp>
      <p:sp>
        <p:nvSpPr>
          <p:cNvPr id="504835" name="Rectangle 2"/>
          <p:cNvSpPr>
            <a:spLocks noGrp="1" noChangeArrowheads="1"/>
          </p:cNvSpPr>
          <p:nvPr>
            <p:ph type="body" idx="1"/>
          </p:nvPr>
        </p:nvSpPr>
        <p:spPr bwMode="auto">
          <a:xfrm>
            <a:off x="647700" y="2273300"/>
            <a:ext cx="11709400" cy="643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t" anchorCtr="0" compatLnSpc="1">
            <a:prstTxWarp prst="textNoShape">
              <a:avLst/>
            </a:prstTxWarp>
          </a:bodyPr>
          <a:lstStyle/>
          <a:p>
            <a:pPr lvl="0"/>
            <a:r>
              <a:rPr lang="en-US" altLang="en-US">
                <a:sym typeface="Lucida Grande" charset="0"/>
              </a:rPr>
              <a:t>Click to edit Master text styles</a:t>
            </a:r>
          </a:p>
          <a:p>
            <a:pPr lvl="1"/>
            <a:r>
              <a:rPr lang="en-US" altLang="en-US">
                <a:sym typeface="Lucida Grande" charset="0"/>
              </a:rPr>
              <a:t>Second level</a:t>
            </a:r>
          </a:p>
          <a:p>
            <a:pPr lvl="2"/>
            <a:r>
              <a:rPr lang="en-US" altLang="en-US">
                <a:sym typeface="Lucida Grande" charset="0"/>
              </a:rPr>
              <a:t>Third level</a:t>
            </a:r>
          </a:p>
          <a:p>
            <a:pPr lvl="3"/>
            <a:r>
              <a:rPr lang="en-US" altLang="en-US">
                <a:sym typeface="Lucida Grande" charset="0"/>
              </a:rPr>
              <a:t>Fourth level</a:t>
            </a:r>
          </a:p>
          <a:p>
            <a:pPr lvl="4"/>
            <a:r>
              <a:rPr lang="en-US" altLang="en-US">
                <a:sym typeface="Lucida Grande" charset="0"/>
              </a:rPr>
              <a:t>Fifth level</a:t>
            </a:r>
          </a:p>
        </p:txBody>
      </p:sp>
      <p:sp>
        <p:nvSpPr>
          <p:cNvPr id="45059" name="Text Box 3"/>
          <p:cNvSpPr txBox="1">
            <a:spLocks noGrp="1" noChangeArrowheads="1"/>
          </p:cNvSpPr>
          <p:nvPr>
            <p:ph type="sldNum" sz="quarter" idx="4"/>
          </p:nvPr>
        </p:nvSpPr>
        <p:spPr bwMode="auto">
          <a:xfrm>
            <a:off x="12007850" y="9255125"/>
            <a:ext cx="346075" cy="304800"/>
          </a:xfrm>
          <a:prstGeom prst="rect">
            <a:avLst/>
          </a:prstGeom>
          <a:noFill/>
          <a:ln>
            <a:noFill/>
          </a:ln>
          <a:effectLst/>
          <a:extLst/>
        </p:spPr>
        <p:txBody>
          <a:bodyPr vert="horz" wrap="none" lIns="91440" tIns="45720" rIns="91440" bIns="45720" numCol="1" anchor="ctr" anchorCtr="0" compatLnSpc="1">
            <a:prstTxWarp prst="textNoShape">
              <a:avLst/>
            </a:prstTxWarp>
          </a:bodyPr>
          <a:lstStyle>
            <a:lvl1pPr algn="r" eaLnBrk="1" hangingPunct="1">
              <a:defRPr sz="1600">
                <a:solidFill>
                  <a:srgbClr val="878787"/>
                </a:solidFill>
                <a:latin typeface="Lucida Grande" charset="0"/>
                <a:ea typeface="MS PGothic" panose="020B0600070205080204" pitchFamily="34" charset="-128"/>
                <a:sym typeface="Lucida Grande" charset="0"/>
              </a:defRPr>
            </a:lvl1pPr>
          </a:lstStyle>
          <a:p>
            <a:fld id="{8BDAC220-7717-418F-8418-52494F6B48C1}" type="slidenum">
              <a:rPr lang="en-US" altLang="en-US"/>
              <a:pPr/>
              <a:t>‹#›</a:t>
            </a:fld>
            <a:endParaRPr lang="en-US" altLang="en-US"/>
          </a:p>
        </p:txBody>
      </p:sp>
      <p:pic>
        <p:nvPicPr>
          <p:cNvPr id="504837"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Tree>
  </p:cSld>
  <p:clrMap bg1="lt1" tx1="dk1" bg2="lt2" tx2="dk2" accent1="accent1" accent2="accent2" accent3="accent3" accent4="accent4" accent5="accent5" accent6="accent6" hlink="hlink" folHlink="folHlink"/>
  <p:sldLayoutIdLst>
    <p:sldLayoutId id="2147484171" r:id="rId1"/>
    <p:sldLayoutId id="2147484172" r:id="rId2"/>
    <p:sldLayoutId id="2147484173" r:id="rId3"/>
    <p:sldLayoutId id="2147484174" r:id="rId4"/>
    <p:sldLayoutId id="2147484175" r:id="rId5"/>
    <p:sldLayoutId id="2147484176" r:id="rId6"/>
    <p:sldLayoutId id="2147484177" r:id="rId7"/>
    <p:sldLayoutId id="2147484178" r:id="rId8"/>
    <p:sldLayoutId id="2147484179" r:id="rId9"/>
    <p:sldLayoutId id="2147484180" r:id="rId10"/>
    <p:sldLayoutId id="2147484181" r:id="rId11"/>
  </p:sldLayoutIdLst>
  <p:transition xmlns:p14="http://schemas.microsoft.com/office/powerpoint/2010/main"/>
  <p:hf hdr="0" ftr="0" dt="0"/>
  <p:txStyles>
    <p:titleStyle>
      <a:lvl1pPr algn="ctr" rtl="0" eaLnBrk="0" fontAlgn="base" hangingPunct="0">
        <a:spcBef>
          <a:spcPct val="0"/>
        </a:spcBef>
        <a:spcAft>
          <a:spcPct val="0"/>
        </a:spcAft>
        <a:defRPr sz="6200">
          <a:solidFill>
            <a:srgbClr val="31A7A5"/>
          </a:solidFill>
          <a:latin typeface="+mj-lt"/>
          <a:ea typeface="+mj-ea"/>
          <a:cs typeface="+mj-cs"/>
          <a:sym typeface="Lucida Grande" charset="0"/>
        </a:defRPr>
      </a:lvl1pPr>
      <a:lvl2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2pPr>
      <a:lvl3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3pPr>
      <a:lvl4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4pPr>
      <a:lvl5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5pPr>
      <a:lvl6pPr marL="4572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6pPr>
      <a:lvl7pPr marL="9144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7pPr>
      <a:lvl8pPr marL="13716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8pPr>
      <a:lvl9pPr marL="18288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9pPr>
    </p:titleStyle>
    <p:bodyStyle>
      <a:lvl1pPr marL="342900" indent="-342900" algn="l" rtl="0" eaLnBrk="0" fontAlgn="base" hangingPunct="0">
        <a:spcBef>
          <a:spcPts val="1100"/>
        </a:spcBef>
        <a:spcAft>
          <a:spcPct val="0"/>
        </a:spcAft>
        <a:buClr>
          <a:srgbClr val="000000"/>
        </a:buClr>
        <a:buSzPct val="100000"/>
        <a:buFont typeface="Arial" panose="020B0604020202020204" pitchFamily="34" charset="0"/>
        <a:buChar char="•"/>
        <a:defRPr sz="4400">
          <a:solidFill>
            <a:schemeClr val="tx1"/>
          </a:solidFill>
          <a:latin typeface="+mn-lt"/>
          <a:ea typeface="+mn-ea"/>
          <a:cs typeface="+mn-cs"/>
          <a:sym typeface="Lucida Grande" charset="0"/>
        </a:defRPr>
      </a:lvl1pPr>
      <a:lvl2pPr marL="704850" indent="-285750" algn="l" rtl="0" eaLnBrk="0" fontAlgn="base" hangingPunct="0">
        <a:spcBef>
          <a:spcPts val="1000"/>
        </a:spcBef>
        <a:spcAft>
          <a:spcPct val="0"/>
        </a:spcAft>
        <a:buClr>
          <a:srgbClr val="000000"/>
        </a:buClr>
        <a:buSzPct val="100000"/>
        <a:buFont typeface="Arial" panose="020B0604020202020204" pitchFamily="34" charset="0"/>
        <a:buChar char="–"/>
        <a:defRPr sz="3800">
          <a:solidFill>
            <a:schemeClr val="tx1"/>
          </a:solidFill>
          <a:latin typeface="+mn-lt"/>
          <a:ea typeface="+mn-ea"/>
          <a:cs typeface="+mn-cs"/>
          <a:sym typeface="Lucida Grande" charset="0"/>
        </a:defRPr>
      </a:lvl2pPr>
      <a:lvl3pPr marL="1104900" indent="-228600" algn="l" rtl="0" eaLnBrk="0" fontAlgn="base" hangingPunct="0">
        <a:spcBef>
          <a:spcPts val="800"/>
        </a:spcBef>
        <a:spcAft>
          <a:spcPct val="0"/>
        </a:spcAft>
        <a:buClr>
          <a:srgbClr val="000000"/>
        </a:buClr>
        <a:buSzPct val="100000"/>
        <a:buFont typeface="Arial" panose="020B0604020202020204" pitchFamily="34" charset="0"/>
        <a:buChar char="•"/>
        <a:defRPr sz="3400">
          <a:solidFill>
            <a:schemeClr val="tx1"/>
          </a:solidFill>
          <a:latin typeface="+mn-lt"/>
          <a:ea typeface="+mn-ea"/>
          <a:cs typeface="+mn-cs"/>
          <a:sym typeface="Lucida Grande" charset="0"/>
        </a:defRPr>
      </a:lvl3pPr>
      <a:lvl4pPr marL="15621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4pPr>
      <a:lvl5pPr marL="20193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5pPr>
      <a:lvl6pPr marL="24765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6pPr>
      <a:lvl7pPr marL="29337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7pPr>
      <a:lvl8pPr marL="33909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8pPr>
      <a:lvl9pPr marL="38481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7122" name="Rectangle 1"/>
          <p:cNvSpPr>
            <a:spLocks noGrp="1" noChangeArrowheads="1"/>
          </p:cNvSpPr>
          <p:nvPr>
            <p:ph type="title"/>
          </p:nvPr>
        </p:nvSpPr>
        <p:spPr bwMode="auto">
          <a:xfrm>
            <a:off x="647700" y="390525"/>
            <a:ext cx="11709400"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ctr" anchorCtr="0" compatLnSpc="1">
            <a:prstTxWarp prst="textNoShape">
              <a:avLst/>
            </a:prstTxWarp>
          </a:bodyPr>
          <a:lstStyle/>
          <a:p>
            <a:pPr lvl="0"/>
            <a:r>
              <a:rPr lang="en-US" altLang="en-US">
                <a:sym typeface="Lucida Grande" charset="0"/>
              </a:rPr>
              <a:t>Click to edit Master title style</a:t>
            </a:r>
          </a:p>
        </p:txBody>
      </p:sp>
      <p:sp>
        <p:nvSpPr>
          <p:cNvPr id="517123" name="Rectangle 2"/>
          <p:cNvSpPr>
            <a:spLocks noGrp="1" noChangeArrowheads="1"/>
          </p:cNvSpPr>
          <p:nvPr>
            <p:ph type="body" idx="1"/>
          </p:nvPr>
        </p:nvSpPr>
        <p:spPr bwMode="auto">
          <a:xfrm>
            <a:off x="647700" y="2273300"/>
            <a:ext cx="11709400" cy="643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t" anchorCtr="0" compatLnSpc="1">
            <a:prstTxWarp prst="textNoShape">
              <a:avLst/>
            </a:prstTxWarp>
          </a:bodyPr>
          <a:lstStyle/>
          <a:p>
            <a:pPr lvl="0"/>
            <a:r>
              <a:rPr lang="en-US" altLang="en-US">
                <a:sym typeface="Lucida Grande" charset="0"/>
              </a:rPr>
              <a:t>Click to edit Master text styles</a:t>
            </a:r>
          </a:p>
          <a:p>
            <a:pPr lvl="1"/>
            <a:r>
              <a:rPr lang="en-US" altLang="en-US">
                <a:sym typeface="Lucida Grande" charset="0"/>
              </a:rPr>
              <a:t>Second level</a:t>
            </a:r>
          </a:p>
          <a:p>
            <a:pPr lvl="2"/>
            <a:r>
              <a:rPr lang="en-US" altLang="en-US">
                <a:sym typeface="Lucida Grande" charset="0"/>
              </a:rPr>
              <a:t>Third level</a:t>
            </a:r>
          </a:p>
          <a:p>
            <a:pPr lvl="3"/>
            <a:r>
              <a:rPr lang="en-US" altLang="en-US">
                <a:sym typeface="Lucida Grande" charset="0"/>
              </a:rPr>
              <a:t>Fourth level</a:t>
            </a:r>
          </a:p>
          <a:p>
            <a:pPr lvl="4"/>
            <a:r>
              <a:rPr lang="en-US" altLang="en-US">
                <a:sym typeface="Lucida Grande" charset="0"/>
              </a:rPr>
              <a:t>Fifth level</a:t>
            </a:r>
          </a:p>
        </p:txBody>
      </p:sp>
      <p:sp>
        <p:nvSpPr>
          <p:cNvPr id="46083" name="Text Box 3"/>
          <p:cNvSpPr txBox="1">
            <a:spLocks noGrp="1" noChangeArrowheads="1"/>
          </p:cNvSpPr>
          <p:nvPr>
            <p:ph type="sldNum" sz="quarter" idx="4"/>
          </p:nvPr>
        </p:nvSpPr>
        <p:spPr bwMode="auto">
          <a:xfrm>
            <a:off x="12007850" y="9255125"/>
            <a:ext cx="346075" cy="304800"/>
          </a:xfrm>
          <a:prstGeom prst="rect">
            <a:avLst/>
          </a:prstGeom>
          <a:noFill/>
          <a:ln>
            <a:noFill/>
          </a:ln>
          <a:effectLst/>
          <a:extLst/>
        </p:spPr>
        <p:txBody>
          <a:bodyPr vert="horz" wrap="none" lIns="91440" tIns="45720" rIns="91440" bIns="45720" numCol="1" anchor="ctr" anchorCtr="0" compatLnSpc="1">
            <a:prstTxWarp prst="textNoShape">
              <a:avLst/>
            </a:prstTxWarp>
          </a:bodyPr>
          <a:lstStyle>
            <a:lvl1pPr algn="r" eaLnBrk="1" hangingPunct="1">
              <a:defRPr sz="1600">
                <a:solidFill>
                  <a:srgbClr val="878787"/>
                </a:solidFill>
                <a:latin typeface="Lucida Grande" charset="0"/>
                <a:ea typeface="MS PGothic" panose="020B0600070205080204" pitchFamily="34" charset="-128"/>
                <a:sym typeface="Lucida Grande" charset="0"/>
              </a:defRPr>
            </a:lvl1pPr>
          </a:lstStyle>
          <a:p>
            <a:fld id="{D1E8896F-D6FC-4706-A882-EE3925D1D739}" type="slidenum">
              <a:rPr lang="en-US" altLang="en-US"/>
              <a:pPr/>
              <a:t>‹#›</a:t>
            </a:fld>
            <a:endParaRPr lang="en-US" altLang="en-US"/>
          </a:p>
        </p:txBody>
      </p:sp>
      <p:pic>
        <p:nvPicPr>
          <p:cNvPr id="517125"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Tree>
  </p:cSld>
  <p:clrMap bg1="lt1" tx1="dk1" bg2="lt2" tx2="dk2" accent1="accent1" accent2="accent2" accent3="accent3" accent4="accent4" accent5="accent5" accent6="accent6" hlink="hlink" folHlink="folHlink"/>
  <p:sldLayoutIdLst>
    <p:sldLayoutId id="2147484182" r:id="rId1"/>
    <p:sldLayoutId id="2147484183" r:id="rId2"/>
    <p:sldLayoutId id="2147484184" r:id="rId3"/>
    <p:sldLayoutId id="2147484185" r:id="rId4"/>
    <p:sldLayoutId id="2147484186" r:id="rId5"/>
    <p:sldLayoutId id="2147484187" r:id="rId6"/>
    <p:sldLayoutId id="2147484188" r:id="rId7"/>
    <p:sldLayoutId id="2147484189" r:id="rId8"/>
    <p:sldLayoutId id="2147484190" r:id="rId9"/>
    <p:sldLayoutId id="2147484191" r:id="rId10"/>
    <p:sldLayoutId id="2147484192" r:id="rId11"/>
  </p:sldLayoutIdLst>
  <p:transition xmlns:p14="http://schemas.microsoft.com/office/powerpoint/2010/main"/>
  <p:hf hdr="0" ftr="0" dt="0"/>
  <p:txStyles>
    <p:titleStyle>
      <a:lvl1pPr algn="ctr" rtl="0" eaLnBrk="0" fontAlgn="base" hangingPunct="0">
        <a:spcBef>
          <a:spcPct val="0"/>
        </a:spcBef>
        <a:spcAft>
          <a:spcPct val="0"/>
        </a:spcAft>
        <a:defRPr sz="6200">
          <a:solidFill>
            <a:srgbClr val="31A7A5"/>
          </a:solidFill>
          <a:latin typeface="+mj-lt"/>
          <a:ea typeface="+mj-ea"/>
          <a:cs typeface="+mj-cs"/>
          <a:sym typeface="Lucida Grande" charset="0"/>
        </a:defRPr>
      </a:lvl1pPr>
      <a:lvl2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2pPr>
      <a:lvl3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3pPr>
      <a:lvl4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4pPr>
      <a:lvl5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5pPr>
      <a:lvl6pPr marL="4572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6pPr>
      <a:lvl7pPr marL="9144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7pPr>
      <a:lvl8pPr marL="13716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8pPr>
      <a:lvl9pPr marL="18288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9pPr>
    </p:titleStyle>
    <p:bodyStyle>
      <a:lvl1pPr marL="342900" indent="-342900" algn="l" rtl="0" eaLnBrk="0" fontAlgn="base" hangingPunct="0">
        <a:spcBef>
          <a:spcPts val="1100"/>
        </a:spcBef>
        <a:spcAft>
          <a:spcPct val="0"/>
        </a:spcAft>
        <a:buClr>
          <a:srgbClr val="000000"/>
        </a:buClr>
        <a:buSzPct val="100000"/>
        <a:buFont typeface="Arial" panose="020B0604020202020204" pitchFamily="34" charset="0"/>
        <a:buChar char="•"/>
        <a:defRPr sz="4400">
          <a:solidFill>
            <a:schemeClr val="tx1"/>
          </a:solidFill>
          <a:latin typeface="+mn-lt"/>
          <a:ea typeface="+mn-ea"/>
          <a:cs typeface="+mn-cs"/>
          <a:sym typeface="Lucida Grande" charset="0"/>
        </a:defRPr>
      </a:lvl1pPr>
      <a:lvl2pPr marL="704850" indent="-285750" algn="l" rtl="0" eaLnBrk="0" fontAlgn="base" hangingPunct="0">
        <a:spcBef>
          <a:spcPts val="1000"/>
        </a:spcBef>
        <a:spcAft>
          <a:spcPct val="0"/>
        </a:spcAft>
        <a:buClr>
          <a:srgbClr val="000000"/>
        </a:buClr>
        <a:buSzPct val="100000"/>
        <a:buFont typeface="Arial" panose="020B0604020202020204" pitchFamily="34" charset="0"/>
        <a:buChar char="–"/>
        <a:defRPr sz="3800">
          <a:solidFill>
            <a:schemeClr val="tx1"/>
          </a:solidFill>
          <a:latin typeface="+mn-lt"/>
          <a:ea typeface="+mn-ea"/>
          <a:cs typeface="+mn-cs"/>
          <a:sym typeface="Lucida Grande" charset="0"/>
        </a:defRPr>
      </a:lvl2pPr>
      <a:lvl3pPr marL="1104900" indent="-228600" algn="l" rtl="0" eaLnBrk="0" fontAlgn="base" hangingPunct="0">
        <a:spcBef>
          <a:spcPts val="800"/>
        </a:spcBef>
        <a:spcAft>
          <a:spcPct val="0"/>
        </a:spcAft>
        <a:buClr>
          <a:srgbClr val="000000"/>
        </a:buClr>
        <a:buSzPct val="100000"/>
        <a:buFont typeface="Arial" panose="020B0604020202020204" pitchFamily="34" charset="0"/>
        <a:buChar char="•"/>
        <a:defRPr sz="3400">
          <a:solidFill>
            <a:schemeClr val="tx1"/>
          </a:solidFill>
          <a:latin typeface="+mn-lt"/>
          <a:ea typeface="+mn-ea"/>
          <a:cs typeface="+mn-cs"/>
          <a:sym typeface="Lucida Grande" charset="0"/>
        </a:defRPr>
      </a:lvl3pPr>
      <a:lvl4pPr marL="15621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4pPr>
      <a:lvl5pPr marL="20193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5pPr>
      <a:lvl6pPr marL="24765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6pPr>
      <a:lvl7pPr marL="29337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7pPr>
      <a:lvl8pPr marL="33909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8pPr>
      <a:lvl9pPr marL="38481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29410" name="Rectangle 1"/>
          <p:cNvSpPr>
            <a:spLocks noGrp="1" noChangeArrowheads="1"/>
          </p:cNvSpPr>
          <p:nvPr>
            <p:ph type="title"/>
          </p:nvPr>
        </p:nvSpPr>
        <p:spPr bwMode="auto">
          <a:xfrm>
            <a:off x="647700" y="390525"/>
            <a:ext cx="11709400"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ctr" anchorCtr="0" compatLnSpc="1">
            <a:prstTxWarp prst="textNoShape">
              <a:avLst/>
            </a:prstTxWarp>
          </a:bodyPr>
          <a:lstStyle/>
          <a:p>
            <a:pPr lvl="0"/>
            <a:r>
              <a:rPr lang="en-US" altLang="en-US">
                <a:sym typeface="Lucida Grande" charset="0"/>
              </a:rPr>
              <a:t>Click to edit Master title style</a:t>
            </a:r>
          </a:p>
        </p:txBody>
      </p:sp>
      <p:sp>
        <p:nvSpPr>
          <p:cNvPr id="529411" name="Rectangle 2"/>
          <p:cNvSpPr>
            <a:spLocks noGrp="1" noChangeArrowheads="1"/>
          </p:cNvSpPr>
          <p:nvPr>
            <p:ph type="body" idx="1"/>
          </p:nvPr>
        </p:nvSpPr>
        <p:spPr bwMode="auto">
          <a:xfrm>
            <a:off x="647700" y="2273300"/>
            <a:ext cx="11709400" cy="643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t" anchorCtr="0" compatLnSpc="1">
            <a:prstTxWarp prst="textNoShape">
              <a:avLst/>
            </a:prstTxWarp>
          </a:bodyPr>
          <a:lstStyle/>
          <a:p>
            <a:pPr lvl="0"/>
            <a:r>
              <a:rPr lang="en-US" altLang="en-US">
                <a:sym typeface="Lucida Grande" charset="0"/>
              </a:rPr>
              <a:t>Click to edit Master text styles</a:t>
            </a:r>
          </a:p>
          <a:p>
            <a:pPr lvl="1"/>
            <a:r>
              <a:rPr lang="en-US" altLang="en-US">
                <a:sym typeface="Lucida Grande" charset="0"/>
              </a:rPr>
              <a:t>Second level</a:t>
            </a:r>
          </a:p>
          <a:p>
            <a:pPr lvl="2"/>
            <a:r>
              <a:rPr lang="en-US" altLang="en-US">
                <a:sym typeface="Lucida Grande" charset="0"/>
              </a:rPr>
              <a:t>Third level</a:t>
            </a:r>
          </a:p>
          <a:p>
            <a:pPr lvl="3"/>
            <a:r>
              <a:rPr lang="en-US" altLang="en-US">
                <a:sym typeface="Lucida Grande" charset="0"/>
              </a:rPr>
              <a:t>Fourth level</a:t>
            </a:r>
          </a:p>
          <a:p>
            <a:pPr lvl="4"/>
            <a:r>
              <a:rPr lang="en-US" altLang="en-US">
                <a:sym typeface="Lucida Grande" charset="0"/>
              </a:rPr>
              <a:t>Fifth level</a:t>
            </a:r>
          </a:p>
        </p:txBody>
      </p:sp>
      <p:sp>
        <p:nvSpPr>
          <p:cNvPr id="47107" name="Text Box 3"/>
          <p:cNvSpPr txBox="1">
            <a:spLocks noGrp="1" noChangeArrowheads="1"/>
          </p:cNvSpPr>
          <p:nvPr>
            <p:ph type="sldNum" sz="quarter" idx="4"/>
          </p:nvPr>
        </p:nvSpPr>
        <p:spPr bwMode="auto">
          <a:xfrm>
            <a:off x="12007850" y="9255125"/>
            <a:ext cx="346075" cy="304800"/>
          </a:xfrm>
          <a:prstGeom prst="rect">
            <a:avLst/>
          </a:prstGeom>
          <a:noFill/>
          <a:ln>
            <a:noFill/>
          </a:ln>
          <a:effectLst/>
          <a:extLst/>
        </p:spPr>
        <p:txBody>
          <a:bodyPr vert="horz" wrap="none" lIns="91440" tIns="45720" rIns="91440" bIns="45720" numCol="1" anchor="ctr" anchorCtr="0" compatLnSpc="1">
            <a:prstTxWarp prst="textNoShape">
              <a:avLst/>
            </a:prstTxWarp>
          </a:bodyPr>
          <a:lstStyle>
            <a:lvl1pPr algn="r" eaLnBrk="1" hangingPunct="1">
              <a:defRPr sz="1600">
                <a:solidFill>
                  <a:srgbClr val="878787"/>
                </a:solidFill>
                <a:latin typeface="Lucida Grande" charset="0"/>
                <a:ea typeface="MS PGothic" panose="020B0600070205080204" pitchFamily="34" charset="-128"/>
                <a:sym typeface="Lucida Grande" charset="0"/>
              </a:defRPr>
            </a:lvl1pPr>
          </a:lstStyle>
          <a:p>
            <a:fld id="{A67A4D68-C186-40A6-8FD3-16D8FE3475A0}" type="slidenum">
              <a:rPr lang="en-US" altLang="en-US"/>
              <a:pPr/>
              <a:t>‹#›</a:t>
            </a:fld>
            <a:endParaRPr lang="en-US" altLang="en-US"/>
          </a:p>
        </p:txBody>
      </p:sp>
      <p:pic>
        <p:nvPicPr>
          <p:cNvPr id="529413"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Tree>
  </p:cSld>
  <p:clrMap bg1="lt1" tx1="dk1" bg2="lt2" tx2="dk2" accent1="accent1" accent2="accent2" accent3="accent3" accent4="accent4" accent5="accent5" accent6="accent6" hlink="hlink" folHlink="folHlink"/>
  <p:sldLayoutIdLst>
    <p:sldLayoutId id="2147484193" r:id="rId1"/>
    <p:sldLayoutId id="2147484194" r:id="rId2"/>
    <p:sldLayoutId id="2147484195" r:id="rId3"/>
    <p:sldLayoutId id="2147484196" r:id="rId4"/>
    <p:sldLayoutId id="2147484197" r:id="rId5"/>
    <p:sldLayoutId id="2147484198" r:id="rId6"/>
    <p:sldLayoutId id="2147484199" r:id="rId7"/>
    <p:sldLayoutId id="2147484200" r:id="rId8"/>
    <p:sldLayoutId id="2147484201" r:id="rId9"/>
    <p:sldLayoutId id="2147484202" r:id="rId10"/>
    <p:sldLayoutId id="2147484203" r:id="rId11"/>
  </p:sldLayoutIdLst>
  <p:transition xmlns:p14="http://schemas.microsoft.com/office/powerpoint/2010/main"/>
  <p:hf hdr="0" ftr="0" dt="0"/>
  <p:txStyles>
    <p:titleStyle>
      <a:lvl1pPr algn="ctr" rtl="0" eaLnBrk="0" fontAlgn="base" hangingPunct="0">
        <a:spcBef>
          <a:spcPct val="0"/>
        </a:spcBef>
        <a:spcAft>
          <a:spcPct val="0"/>
        </a:spcAft>
        <a:defRPr sz="6200">
          <a:solidFill>
            <a:srgbClr val="31A7A5"/>
          </a:solidFill>
          <a:latin typeface="+mj-lt"/>
          <a:ea typeface="+mj-ea"/>
          <a:cs typeface="+mj-cs"/>
          <a:sym typeface="Lucida Grande" charset="0"/>
        </a:defRPr>
      </a:lvl1pPr>
      <a:lvl2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2pPr>
      <a:lvl3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3pPr>
      <a:lvl4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4pPr>
      <a:lvl5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5pPr>
      <a:lvl6pPr marL="4572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6pPr>
      <a:lvl7pPr marL="9144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7pPr>
      <a:lvl8pPr marL="13716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8pPr>
      <a:lvl9pPr marL="18288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9pPr>
    </p:titleStyle>
    <p:bodyStyle>
      <a:lvl1pPr marL="342900" indent="-342900" algn="l" rtl="0" eaLnBrk="0" fontAlgn="base" hangingPunct="0">
        <a:spcBef>
          <a:spcPts val="1100"/>
        </a:spcBef>
        <a:spcAft>
          <a:spcPct val="0"/>
        </a:spcAft>
        <a:buClr>
          <a:srgbClr val="000000"/>
        </a:buClr>
        <a:buSzPct val="100000"/>
        <a:buFont typeface="Arial" panose="020B0604020202020204" pitchFamily="34" charset="0"/>
        <a:buChar char="•"/>
        <a:defRPr sz="4400">
          <a:solidFill>
            <a:schemeClr val="tx1"/>
          </a:solidFill>
          <a:latin typeface="+mn-lt"/>
          <a:ea typeface="+mn-ea"/>
          <a:cs typeface="+mn-cs"/>
          <a:sym typeface="Lucida Grande" charset="0"/>
        </a:defRPr>
      </a:lvl1pPr>
      <a:lvl2pPr marL="704850" indent="-285750" algn="l" rtl="0" eaLnBrk="0" fontAlgn="base" hangingPunct="0">
        <a:spcBef>
          <a:spcPts val="1000"/>
        </a:spcBef>
        <a:spcAft>
          <a:spcPct val="0"/>
        </a:spcAft>
        <a:buClr>
          <a:srgbClr val="000000"/>
        </a:buClr>
        <a:buSzPct val="100000"/>
        <a:buFont typeface="Arial" panose="020B0604020202020204" pitchFamily="34" charset="0"/>
        <a:buChar char="–"/>
        <a:defRPr sz="3800">
          <a:solidFill>
            <a:schemeClr val="tx1"/>
          </a:solidFill>
          <a:latin typeface="+mn-lt"/>
          <a:ea typeface="+mn-ea"/>
          <a:cs typeface="+mn-cs"/>
          <a:sym typeface="Lucida Grande" charset="0"/>
        </a:defRPr>
      </a:lvl2pPr>
      <a:lvl3pPr marL="1104900" indent="-228600" algn="l" rtl="0" eaLnBrk="0" fontAlgn="base" hangingPunct="0">
        <a:spcBef>
          <a:spcPts val="800"/>
        </a:spcBef>
        <a:spcAft>
          <a:spcPct val="0"/>
        </a:spcAft>
        <a:buClr>
          <a:srgbClr val="000000"/>
        </a:buClr>
        <a:buSzPct val="100000"/>
        <a:buFont typeface="Arial" panose="020B0604020202020204" pitchFamily="34" charset="0"/>
        <a:buChar char="•"/>
        <a:defRPr sz="3400">
          <a:solidFill>
            <a:schemeClr val="tx1"/>
          </a:solidFill>
          <a:latin typeface="+mn-lt"/>
          <a:ea typeface="+mn-ea"/>
          <a:cs typeface="+mn-cs"/>
          <a:sym typeface="Lucida Grande" charset="0"/>
        </a:defRPr>
      </a:lvl3pPr>
      <a:lvl4pPr marL="15621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4pPr>
      <a:lvl5pPr marL="20193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5pPr>
      <a:lvl6pPr marL="24765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6pPr>
      <a:lvl7pPr marL="29337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7pPr>
      <a:lvl8pPr marL="33909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8pPr>
      <a:lvl9pPr marL="38481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41698" name="Rectangle 1"/>
          <p:cNvSpPr>
            <a:spLocks noGrp="1" noChangeArrowheads="1"/>
          </p:cNvSpPr>
          <p:nvPr>
            <p:ph type="title"/>
          </p:nvPr>
        </p:nvSpPr>
        <p:spPr bwMode="auto">
          <a:xfrm>
            <a:off x="647700" y="390525"/>
            <a:ext cx="11709400"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ctr" anchorCtr="0" compatLnSpc="1">
            <a:prstTxWarp prst="textNoShape">
              <a:avLst/>
            </a:prstTxWarp>
          </a:bodyPr>
          <a:lstStyle/>
          <a:p>
            <a:pPr lvl="0"/>
            <a:r>
              <a:rPr lang="en-US" altLang="en-US">
                <a:sym typeface="Lucida Grande" charset="0"/>
              </a:rPr>
              <a:t>Click to edit Master title style</a:t>
            </a:r>
          </a:p>
        </p:txBody>
      </p:sp>
      <p:sp>
        <p:nvSpPr>
          <p:cNvPr id="541699" name="Rectangle 2"/>
          <p:cNvSpPr>
            <a:spLocks noGrp="1" noChangeArrowheads="1"/>
          </p:cNvSpPr>
          <p:nvPr>
            <p:ph type="body" idx="1"/>
          </p:nvPr>
        </p:nvSpPr>
        <p:spPr bwMode="auto">
          <a:xfrm>
            <a:off x="647700" y="2273300"/>
            <a:ext cx="11709400" cy="643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t" anchorCtr="0" compatLnSpc="1">
            <a:prstTxWarp prst="textNoShape">
              <a:avLst/>
            </a:prstTxWarp>
          </a:bodyPr>
          <a:lstStyle/>
          <a:p>
            <a:pPr lvl="0"/>
            <a:r>
              <a:rPr lang="en-US" altLang="en-US">
                <a:sym typeface="Lucida Grande" charset="0"/>
              </a:rPr>
              <a:t>Click to edit Master text styles</a:t>
            </a:r>
          </a:p>
          <a:p>
            <a:pPr lvl="1"/>
            <a:r>
              <a:rPr lang="en-US" altLang="en-US">
                <a:sym typeface="Lucida Grande" charset="0"/>
              </a:rPr>
              <a:t>Second level</a:t>
            </a:r>
          </a:p>
          <a:p>
            <a:pPr lvl="2"/>
            <a:r>
              <a:rPr lang="en-US" altLang="en-US">
                <a:sym typeface="Lucida Grande" charset="0"/>
              </a:rPr>
              <a:t>Third level</a:t>
            </a:r>
          </a:p>
          <a:p>
            <a:pPr lvl="3"/>
            <a:r>
              <a:rPr lang="en-US" altLang="en-US">
                <a:sym typeface="Lucida Grande" charset="0"/>
              </a:rPr>
              <a:t>Fourth level</a:t>
            </a:r>
          </a:p>
          <a:p>
            <a:pPr lvl="4"/>
            <a:r>
              <a:rPr lang="en-US" altLang="en-US">
                <a:sym typeface="Lucida Grande" charset="0"/>
              </a:rPr>
              <a:t>Fifth level</a:t>
            </a:r>
          </a:p>
        </p:txBody>
      </p:sp>
      <p:sp>
        <p:nvSpPr>
          <p:cNvPr id="48131" name="Text Box 3"/>
          <p:cNvSpPr txBox="1">
            <a:spLocks noGrp="1" noChangeArrowheads="1"/>
          </p:cNvSpPr>
          <p:nvPr>
            <p:ph type="sldNum" sz="quarter" idx="4"/>
          </p:nvPr>
        </p:nvSpPr>
        <p:spPr bwMode="auto">
          <a:xfrm>
            <a:off x="12007850" y="9255125"/>
            <a:ext cx="346075" cy="304800"/>
          </a:xfrm>
          <a:prstGeom prst="rect">
            <a:avLst/>
          </a:prstGeom>
          <a:noFill/>
          <a:ln>
            <a:noFill/>
          </a:ln>
          <a:effectLst/>
          <a:extLst/>
        </p:spPr>
        <p:txBody>
          <a:bodyPr vert="horz" wrap="none" lIns="91440" tIns="45720" rIns="91440" bIns="45720" numCol="1" anchor="ctr" anchorCtr="0" compatLnSpc="1">
            <a:prstTxWarp prst="textNoShape">
              <a:avLst/>
            </a:prstTxWarp>
          </a:bodyPr>
          <a:lstStyle>
            <a:lvl1pPr algn="r" eaLnBrk="1" hangingPunct="1">
              <a:defRPr sz="1600">
                <a:solidFill>
                  <a:srgbClr val="878787"/>
                </a:solidFill>
                <a:latin typeface="Lucida Grande" charset="0"/>
                <a:ea typeface="MS PGothic" panose="020B0600070205080204" pitchFamily="34" charset="-128"/>
                <a:sym typeface="Lucida Grande" charset="0"/>
              </a:defRPr>
            </a:lvl1pPr>
          </a:lstStyle>
          <a:p>
            <a:fld id="{5BFE2BCF-562E-4EB2-8E8B-AE9AE60BDE01}" type="slidenum">
              <a:rPr lang="en-US" altLang="en-US"/>
              <a:pPr/>
              <a:t>‹#›</a:t>
            </a:fld>
            <a:endParaRPr lang="en-US" altLang="en-US"/>
          </a:p>
        </p:txBody>
      </p:sp>
      <p:pic>
        <p:nvPicPr>
          <p:cNvPr id="541701"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Tree>
  </p:cSld>
  <p:clrMap bg1="lt1" tx1="dk1" bg2="lt2" tx2="dk2" accent1="accent1" accent2="accent2" accent3="accent3" accent4="accent4" accent5="accent5" accent6="accent6" hlink="hlink" folHlink="folHlink"/>
  <p:sldLayoutIdLst>
    <p:sldLayoutId id="2147484204" r:id="rId1"/>
    <p:sldLayoutId id="2147484205" r:id="rId2"/>
    <p:sldLayoutId id="2147484206" r:id="rId3"/>
    <p:sldLayoutId id="2147484207" r:id="rId4"/>
    <p:sldLayoutId id="2147484208" r:id="rId5"/>
    <p:sldLayoutId id="2147484209" r:id="rId6"/>
    <p:sldLayoutId id="2147484210" r:id="rId7"/>
    <p:sldLayoutId id="2147484211" r:id="rId8"/>
    <p:sldLayoutId id="2147484212" r:id="rId9"/>
    <p:sldLayoutId id="2147484213" r:id="rId10"/>
    <p:sldLayoutId id="2147484214" r:id="rId11"/>
  </p:sldLayoutIdLst>
  <p:transition xmlns:p14="http://schemas.microsoft.com/office/powerpoint/2010/main"/>
  <p:hf hdr="0" ftr="0" dt="0"/>
  <p:txStyles>
    <p:titleStyle>
      <a:lvl1pPr algn="ctr" rtl="0" eaLnBrk="0" fontAlgn="base" hangingPunct="0">
        <a:spcBef>
          <a:spcPct val="0"/>
        </a:spcBef>
        <a:spcAft>
          <a:spcPct val="0"/>
        </a:spcAft>
        <a:defRPr sz="6200">
          <a:solidFill>
            <a:srgbClr val="31A7A5"/>
          </a:solidFill>
          <a:latin typeface="+mj-lt"/>
          <a:ea typeface="+mj-ea"/>
          <a:cs typeface="+mj-cs"/>
          <a:sym typeface="Lucida Grande" charset="0"/>
        </a:defRPr>
      </a:lvl1pPr>
      <a:lvl2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2pPr>
      <a:lvl3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3pPr>
      <a:lvl4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4pPr>
      <a:lvl5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5pPr>
      <a:lvl6pPr marL="4572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6pPr>
      <a:lvl7pPr marL="9144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7pPr>
      <a:lvl8pPr marL="13716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8pPr>
      <a:lvl9pPr marL="18288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9pPr>
    </p:titleStyle>
    <p:bodyStyle>
      <a:lvl1pPr marL="342900" indent="-342900" algn="l" rtl="0" eaLnBrk="0" fontAlgn="base" hangingPunct="0">
        <a:spcBef>
          <a:spcPts val="1100"/>
        </a:spcBef>
        <a:spcAft>
          <a:spcPct val="0"/>
        </a:spcAft>
        <a:buClr>
          <a:srgbClr val="000000"/>
        </a:buClr>
        <a:buSzPct val="100000"/>
        <a:buFont typeface="Arial" panose="020B0604020202020204" pitchFamily="34" charset="0"/>
        <a:buChar char="•"/>
        <a:defRPr sz="4400">
          <a:solidFill>
            <a:schemeClr val="tx1"/>
          </a:solidFill>
          <a:latin typeface="+mn-lt"/>
          <a:ea typeface="+mn-ea"/>
          <a:cs typeface="+mn-cs"/>
          <a:sym typeface="Lucida Grande" charset="0"/>
        </a:defRPr>
      </a:lvl1pPr>
      <a:lvl2pPr marL="704850" indent="-285750" algn="l" rtl="0" eaLnBrk="0" fontAlgn="base" hangingPunct="0">
        <a:spcBef>
          <a:spcPts val="1000"/>
        </a:spcBef>
        <a:spcAft>
          <a:spcPct val="0"/>
        </a:spcAft>
        <a:buClr>
          <a:srgbClr val="000000"/>
        </a:buClr>
        <a:buSzPct val="100000"/>
        <a:buFont typeface="Arial" panose="020B0604020202020204" pitchFamily="34" charset="0"/>
        <a:buChar char="–"/>
        <a:defRPr sz="3800">
          <a:solidFill>
            <a:schemeClr val="tx1"/>
          </a:solidFill>
          <a:latin typeface="+mn-lt"/>
          <a:ea typeface="+mn-ea"/>
          <a:cs typeface="+mn-cs"/>
          <a:sym typeface="Lucida Grande" charset="0"/>
        </a:defRPr>
      </a:lvl2pPr>
      <a:lvl3pPr marL="1104900" indent="-228600" algn="l" rtl="0" eaLnBrk="0" fontAlgn="base" hangingPunct="0">
        <a:spcBef>
          <a:spcPts val="800"/>
        </a:spcBef>
        <a:spcAft>
          <a:spcPct val="0"/>
        </a:spcAft>
        <a:buClr>
          <a:srgbClr val="000000"/>
        </a:buClr>
        <a:buSzPct val="100000"/>
        <a:buFont typeface="Arial" panose="020B0604020202020204" pitchFamily="34" charset="0"/>
        <a:buChar char="•"/>
        <a:defRPr sz="3400">
          <a:solidFill>
            <a:schemeClr val="tx1"/>
          </a:solidFill>
          <a:latin typeface="+mn-lt"/>
          <a:ea typeface="+mn-ea"/>
          <a:cs typeface="+mn-cs"/>
          <a:sym typeface="Lucida Grande" charset="0"/>
        </a:defRPr>
      </a:lvl3pPr>
      <a:lvl4pPr marL="15621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4pPr>
      <a:lvl5pPr marL="20193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5pPr>
      <a:lvl6pPr marL="24765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6pPr>
      <a:lvl7pPr marL="29337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7pPr>
      <a:lvl8pPr marL="33909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8pPr>
      <a:lvl9pPr marL="38481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53986" name="Rectangle 1"/>
          <p:cNvSpPr>
            <a:spLocks noGrp="1" noChangeArrowheads="1"/>
          </p:cNvSpPr>
          <p:nvPr>
            <p:ph type="title"/>
          </p:nvPr>
        </p:nvSpPr>
        <p:spPr bwMode="auto">
          <a:xfrm>
            <a:off x="647700" y="390525"/>
            <a:ext cx="11709400"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ctr" anchorCtr="0" compatLnSpc="1">
            <a:prstTxWarp prst="textNoShape">
              <a:avLst/>
            </a:prstTxWarp>
          </a:bodyPr>
          <a:lstStyle/>
          <a:p>
            <a:pPr lvl="0"/>
            <a:r>
              <a:rPr lang="en-US" altLang="en-US">
                <a:sym typeface="Lucida Grande" charset="0"/>
              </a:rPr>
              <a:t>Click to edit Master title style</a:t>
            </a:r>
          </a:p>
        </p:txBody>
      </p:sp>
      <p:sp>
        <p:nvSpPr>
          <p:cNvPr id="553987" name="Rectangle 2"/>
          <p:cNvSpPr>
            <a:spLocks noGrp="1" noChangeArrowheads="1"/>
          </p:cNvSpPr>
          <p:nvPr>
            <p:ph type="body" idx="1"/>
          </p:nvPr>
        </p:nvSpPr>
        <p:spPr bwMode="auto">
          <a:xfrm>
            <a:off x="647700" y="2273300"/>
            <a:ext cx="11709400" cy="643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t" anchorCtr="0" compatLnSpc="1">
            <a:prstTxWarp prst="textNoShape">
              <a:avLst/>
            </a:prstTxWarp>
          </a:bodyPr>
          <a:lstStyle/>
          <a:p>
            <a:pPr lvl="0"/>
            <a:r>
              <a:rPr lang="en-US" altLang="en-US">
                <a:sym typeface="Lucida Grande" charset="0"/>
              </a:rPr>
              <a:t>Click to edit Master text styles</a:t>
            </a:r>
          </a:p>
          <a:p>
            <a:pPr lvl="1"/>
            <a:r>
              <a:rPr lang="en-US" altLang="en-US">
                <a:sym typeface="Lucida Grande" charset="0"/>
              </a:rPr>
              <a:t>Second level</a:t>
            </a:r>
          </a:p>
          <a:p>
            <a:pPr lvl="2"/>
            <a:r>
              <a:rPr lang="en-US" altLang="en-US">
                <a:sym typeface="Lucida Grande" charset="0"/>
              </a:rPr>
              <a:t>Third level</a:t>
            </a:r>
          </a:p>
          <a:p>
            <a:pPr lvl="3"/>
            <a:r>
              <a:rPr lang="en-US" altLang="en-US">
                <a:sym typeface="Lucida Grande" charset="0"/>
              </a:rPr>
              <a:t>Fourth level</a:t>
            </a:r>
          </a:p>
          <a:p>
            <a:pPr lvl="4"/>
            <a:r>
              <a:rPr lang="en-US" altLang="en-US">
                <a:sym typeface="Lucida Grande" charset="0"/>
              </a:rPr>
              <a:t>Fifth level</a:t>
            </a:r>
          </a:p>
        </p:txBody>
      </p:sp>
      <p:sp>
        <p:nvSpPr>
          <p:cNvPr id="49155" name="Text Box 3"/>
          <p:cNvSpPr txBox="1">
            <a:spLocks noGrp="1" noChangeArrowheads="1"/>
          </p:cNvSpPr>
          <p:nvPr>
            <p:ph type="sldNum" sz="quarter" idx="4"/>
          </p:nvPr>
        </p:nvSpPr>
        <p:spPr bwMode="auto">
          <a:xfrm>
            <a:off x="12007850" y="9255125"/>
            <a:ext cx="346075" cy="304800"/>
          </a:xfrm>
          <a:prstGeom prst="rect">
            <a:avLst/>
          </a:prstGeom>
          <a:noFill/>
          <a:ln>
            <a:noFill/>
          </a:ln>
          <a:effectLst/>
          <a:extLst/>
        </p:spPr>
        <p:txBody>
          <a:bodyPr vert="horz" wrap="none" lIns="91440" tIns="45720" rIns="91440" bIns="45720" numCol="1" anchor="ctr" anchorCtr="0" compatLnSpc="1">
            <a:prstTxWarp prst="textNoShape">
              <a:avLst/>
            </a:prstTxWarp>
          </a:bodyPr>
          <a:lstStyle>
            <a:lvl1pPr algn="r" eaLnBrk="1" hangingPunct="1">
              <a:defRPr sz="1600">
                <a:solidFill>
                  <a:srgbClr val="878787"/>
                </a:solidFill>
                <a:latin typeface="Lucida Grande" charset="0"/>
                <a:ea typeface="MS PGothic" panose="020B0600070205080204" pitchFamily="34" charset="-128"/>
                <a:sym typeface="Lucida Grande" charset="0"/>
              </a:defRPr>
            </a:lvl1pPr>
          </a:lstStyle>
          <a:p>
            <a:fld id="{F2E24F4B-4EC8-4C63-ACD3-E1FB195AEAA9}" type="slidenum">
              <a:rPr lang="en-US" altLang="en-US"/>
              <a:pPr/>
              <a:t>‹#›</a:t>
            </a:fld>
            <a:endParaRPr lang="en-US" altLang="en-US"/>
          </a:p>
        </p:txBody>
      </p:sp>
      <p:pic>
        <p:nvPicPr>
          <p:cNvPr id="553989"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Tree>
  </p:cSld>
  <p:clrMap bg1="lt1" tx1="dk1" bg2="lt2" tx2="dk2" accent1="accent1" accent2="accent2" accent3="accent3" accent4="accent4" accent5="accent5" accent6="accent6" hlink="hlink" folHlink="folHlink"/>
  <p:sldLayoutIdLst>
    <p:sldLayoutId id="2147484215" r:id="rId1"/>
    <p:sldLayoutId id="2147484216" r:id="rId2"/>
    <p:sldLayoutId id="2147484217" r:id="rId3"/>
    <p:sldLayoutId id="2147484218" r:id="rId4"/>
    <p:sldLayoutId id="2147484219" r:id="rId5"/>
    <p:sldLayoutId id="2147484220" r:id="rId6"/>
    <p:sldLayoutId id="2147484221" r:id="rId7"/>
    <p:sldLayoutId id="2147484222" r:id="rId8"/>
    <p:sldLayoutId id="2147484223" r:id="rId9"/>
    <p:sldLayoutId id="2147484224" r:id="rId10"/>
    <p:sldLayoutId id="2147484225" r:id="rId11"/>
  </p:sldLayoutIdLst>
  <p:transition xmlns:p14="http://schemas.microsoft.com/office/powerpoint/2010/main"/>
  <p:hf hdr="0" ftr="0" dt="0"/>
  <p:txStyles>
    <p:titleStyle>
      <a:lvl1pPr algn="ctr" rtl="0" eaLnBrk="0" fontAlgn="base" hangingPunct="0">
        <a:spcBef>
          <a:spcPct val="0"/>
        </a:spcBef>
        <a:spcAft>
          <a:spcPct val="0"/>
        </a:spcAft>
        <a:defRPr sz="6200">
          <a:solidFill>
            <a:srgbClr val="31A7A5"/>
          </a:solidFill>
          <a:latin typeface="+mj-lt"/>
          <a:ea typeface="+mj-ea"/>
          <a:cs typeface="+mj-cs"/>
          <a:sym typeface="Lucida Grande" charset="0"/>
        </a:defRPr>
      </a:lvl1pPr>
      <a:lvl2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2pPr>
      <a:lvl3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3pPr>
      <a:lvl4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4pPr>
      <a:lvl5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5pPr>
      <a:lvl6pPr marL="4572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6pPr>
      <a:lvl7pPr marL="9144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7pPr>
      <a:lvl8pPr marL="13716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8pPr>
      <a:lvl9pPr marL="18288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9pPr>
    </p:titleStyle>
    <p:bodyStyle>
      <a:lvl1pPr marL="342900" indent="-342900" algn="l" rtl="0" eaLnBrk="0" fontAlgn="base" hangingPunct="0">
        <a:spcBef>
          <a:spcPts val="1100"/>
        </a:spcBef>
        <a:spcAft>
          <a:spcPct val="0"/>
        </a:spcAft>
        <a:buClr>
          <a:srgbClr val="000000"/>
        </a:buClr>
        <a:buSzPct val="100000"/>
        <a:buFont typeface="Arial" panose="020B0604020202020204" pitchFamily="34" charset="0"/>
        <a:buChar char="•"/>
        <a:defRPr sz="4400">
          <a:solidFill>
            <a:schemeClr val="tx1"/>
          </a:solidFill>
          <a:latin typeface="+mn-lt"/>
          <a:ea typeface="+mn-ea"/>
          <a:cs typeface="+mn-cs"/>
          <a:sym typeface="Lucida Grande" charset="0"/>
        </a:defRPr>
      </a:lvl1pPr>
      <a:lvl2pPr marL="704850" indent="-285750" algn="l" rtl="0" eaLnBrk="0" fontAlgn="base" hangingPunct="0">
        <a:spcBef>
          <a:spcPts val="1000"/>
        </a:spcBef>
        <a:spcAft>
          <a:spcPct val="0"/>
        </a:spcAft>
        <a:buClr>
          <a:srgbClr val="000000"/>
        </a:buClr>
        <a:buSzPct val="100000"/>
        <a:buFont typeface="Arial" panose="020B0604020202020204" pitchFamily="34" charset="0"/>
        <a:buChar char="–"/>
        <a:defRPr sz="3800">
          <a:solidFill>
            <a:schemeClr val="tx1"/>
          </a:solidFill>
          <a:latin typeface="+mn-lt"/>
          <a:ea typeface="+mn-ea"/>
          <a:cs typeface="+mn-cs"/>
          <a:sym typeface="Lucida Grande" charset="0"/>
        </a:defRPr>
      </a:lvl2pPr>
      <a:lvl3pPr marL="1104900" indent="-228600" algn="l" rtl="0" eaLnBrk="0" fontAlgn="base" hangingPunct="0">
        <a:spcBef>
          <a:spcPts val="800"/>
        </a:spcBef>
        <a:spcAft>
          <a:spcPct val="0"/>
        </a:spcAft>
        <a:buClr>
          <a:srgbClr val="000000"/>
        </a:buClr>
        <a:buSzPct val="100000"/>
        <a:buFont typeface="Arial" panose="020B0604020202020204" pitchFamily="34" charset="0"/>
        <a:buChar char="•"/>
        <a:defRPr sz="3400">
          <a:solidFill>
            <a:schemeClr val="tx1"/>
          </a:solidFill>
          <a:latin typeface="+mn-lt"/>
          <a:ea typeface="+mn-ea"/>
          <a:cs typeface="+mn-cs"/>
          <a:sym typeface="Lucida Grande" charset="0"/>
        </a:defRPr>
      </a:lvl3pPr>
      <a:lvl4pPr marL="15621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4pPr>
      <a:lvl5pPr marL="20193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5pPr>
      <a:lvl6pPr marL="24765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6pPr>
      <a:lvl7pPr marL="29337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7pPr>
      <a:lvl8pPr marL="33909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8pPr>
      <a:lvl9pPr marL="38481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66274" name="Rectangle 1"/>
          <p:cNvSpPr>
            <a:spLocks noGrp="1" noChangeArrowheads="1"/>
          </p:cNvSpPr>
          <p:nvPr>
            <p:ph type="title"/>
          </p:nvPr>
        </p:nvSpPr>
        <p:spPr bwMode="auto">
          <a:xfrm>
            <a:off x="647700" y="390525"/>
            <a:ext cx="11709400"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ctr" anchorCtr="0" compatLnSpc="1">
            <a:prstTxWarp prst="textNoShape">
              <a:avLst/>
            </a:prstTxWarp>
          </a:bodyPr>
          <a:lstStyle/>
          <a:p>
            <a:pPr lvl="0"/>
            <a:r>
              <a:rPr lang="en-US" altLang="en-US">
                <a:sym typeface="Lucida Grande" charset="0"/>
              </a:rPr>
              <a:t>Click to edit Master title style</a:t>
            </a:r>
          </a:p>
        </p:txBody>
      </p:sp>
      <p:sp>
        <p:nvSpPr>
          <p:cNvPr id="566275" name="Rectangle 2"/>
          <p:cNvSpPr>
            <a:spLocks noGrp="1" noChangeArrowheads="1"/>
          </p:cNvSpPr>
          <p:nvPr>
            <p:ph type="body" idx="1"/>
          </p:nvPr>
        </p:nvSpPr>
        <p:spPr bwMode="auto">
          <a:xfrm>
            <a:off x="647700" y="2273300"/>
            <a:ext cx="11709400" cy="643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t" anchorCtr="0" compatLnSpc="1">
            <a:prstTxWarp prst="textNoShape">
              <a:avLst/>
            </a:prstTxWarp>
          </a:bodyPr>
          <a:lstStyle/>
          <a:p>
            <a:pPr lvl="0"/>
            <a:r>
              <a:rPr lang="en-US" altLang="en-US">
                <a:sym typeface="Lucida Grande" charset="0"/>
              </a:rPr>
              <a:t>Click to edit Master text styles</a:t>
            </a:r>
          </a:p>
          <a:p>
            <a:pPr lvl="1"/>
            <a:r>
              <a:rPr lang="en-US" altLang="en-US">
                <a:sym typeface="Lucida Grande" charset="0"/>
              </a:rPr>
              <a:t>Second level</a:t>
            </a:r>
          </a:p>
          <a:p>
            <a:pPr lvl="2"/>
            <a:r>
              <a:rPr lang="en-US" altLang="en-US">
                <a:sym typeface="Lucida Grande" charset="0"/>
              </a:rPr>
              <a:t>Third level</a:t>
            </a:r>
          </a:p>
          <a:p>
            <a:pPr lvl="3"/>
            <a:r>
              <a:rPr lang="en-US" altLang="en-US">
                <a:sym typeface="Lucida Grande" charset="0"/>
              </a:rPr>
              <a:t>Fourth level</a:t>
            </a:r>
          </a:p>
          <a:p>
            <a:pPr lvl="4"/>
            <a:r>
              <a:rPr lang="en-US" altLang="en-US">
                <a:sym typeface="Lucida Grande" charset="0"/>
              </a:rPr>
              <a:t>Fifth level</a:t>
            </a:r>
          </a:p>
        </p:txBody>
      </p:sp>
      <p:sp>
        <p:nvSpPr>
          <p:cNvPr id="50179" name="Text Box 3"/>
          <p:cNvSpPr txBox="1">
            <a:spLocks noGrp="1" noChangeArrowheads="1"/>
          </p:cNvSpPr>
          <p:nvPr>
            <p:ph type="sldNum" sz="quarter" idx="4"/>
          </p:nvPr>
        </p:nvSpPr>
        <p:spPr bwMode="auto">
          <a:xfrm>
            <a:off x="12007850" y="9255125"/>
            <a:ext cx="346075" cy="304800"/>
          </a:xfrm>
          <a:prstGeom prst="rect">
            <a:avLst/>
          </a:prstGeom>
          <a:noFill/>
          <a:ln>
            <a:noFill/>
          </a:ln>
          <a:effectLst/>
          <a:extLst/>
        </p:spPr>
        <p:txBody>
          <a:bodyPr vert="horz" wrap="none" lIns="91440" tIns="45720" rIns="91440" bIns="45720" numCol="1" anchor="ctr" anchorCtr="0" compatLnSpc="1">
            <a:prstTxWarp prst="textNoShape">
              <a:avLst/>
            </a:prstTxWarp>
          </a:bodyPr>
          <a:lstStyle>
            <a:lvl1pPr algn="r" eaLnBrk="1" hangingPunct="1">
              <a:defRPr sz="1600">
                <a:solidFill>
                  <a:srgbClr val="878787"/>
                </a:solidFill>
                <a:latin typeface="Lucida Grande" charset="0"/>
                <a:ea typeface="MS PGothic" panose="020B0600070205080204" pitchFamily="34" charset="-128"/>
                <a:sym typeface="Lucida Grande" charset="0"/>
              </a:defRPr>
            </a:lvl1pPr>
          </a:lstStyle>
          <a:p>
            <a:fld id="{6685E9A7-B455-4B8E-AE86-1DFF1761E472}" type="slidenum">
              <a:rPr lang="en-US" altLang="en-US"/>
              <a:pPr/>
              <a:t>‹#›</a:t>
            </a:fld>
            <a:endParaRPr lang="en-US" altLang="en-US"/>
          </a:p>
        </p:txBody>
      </p:sp>
      <p:pic>
        <p:nvPicPr>
          <p:cNvPr id="566277"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Tree>
  </p:cSld>
  <p:clrMap bg1="lt1" tx1="dk1" bg2="lt2" tx2="dk2" accent1="accent1" accent2="accent2" accent3="accent3" accent4="accent4" accent5="accent5" accent6="accent6" hlink="hlink" folHlink="folHlink"/>
  <p:sldLayoutIdLst>
    <p:sldLayoutId id="2147484226" r:id="rId1"/>
    <p:sldLayoutId id="2147484227" r:id="rId2"/>
    <p:sldLayoutId id="2147484228" r:id="rId3"/>
    <p:sldLayoutId id="2147484229" r:id="rId4"/>
    <p:sldLayoutId id="2147484230" r:id="rId5"/>
    <p:sldLayoutId id="2147484231" r:id="rId6"/>
    <p:sldLayoutId id="2147484232" r:id="rId7"/>
    <p:sldLayoutId id="2147484233" r:id="rId8"/>
    <p:sldLayoutId id="2147484234" r:id="rId9"/>
    <p:sldLayoutId id="2147484235" r:id="rId10"/>
    <p:sldLayoutId id="2147484236" r:id="rId11"/>
  </p:sldLayoutIdLst>
  <p:transition xmlns:p14="http://schemas.microsoft.com/office/powerpoint/2010/main"/>
  <p:hf hdr="0" ftr="0" dt="0"/>
  <p:txStyles>
    <p:titleStyle>
      <a:lvl1pPr algn="ctr" rtl="0" eaLnBrk="0" fontAlgn="base" hangingPunct="0">
        <a:spcBef>
          <a:spcPct val="0"/>
        </a:spcBef>
        <a:spcAft>
          <a:spcPct val="0"/>
        </a:spcAft>
        <a:defRPr sz="6200">
          <a:solidFill>
            <a:srgbClr val="31A7A5"/>
          </a:solidFill>
          <a:latin typeface="+mj-lt"/>
          <a:ea typeface="+mj-ea"/>
          <a:cs typeface="+mj-cs"/>
          <a:sym typeface="Lucida Grande" charset="0"/>
        </a:defRPr>
      </a:lvl1pPr>
      <a:lvl2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2pPr>
      <a:lvl3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3pPr>
      <a:lvl4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4pPr>
      <a:lvl5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5pPr>
      <a:lvl6pPr marL="4572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6pPr>
      <a:lvl7pPr marL="9144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7pPr>
      <a:lvl8pPr marL="13716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8pPr>
      <a:lvl9pPr marL="18288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9pPr>
    </p:titleStyle>
    <p:bodyStyle>
      <a:lvl1pPr marL="342900" indent="-342900" algn="l" rtl="0" eaLnBrk="0" fontAlgn="base" hangingPunct="0">
        <a:spcBef>
          <a:spcPts val="1100"/>
        </a:spcBef>
        <a:spcAft>
          <a:spcPct val="0"/>
        </a:spcAft>
        <a:buClr>
          <a:srgbClr val="000000"/>
        </a:buClr>
        <a:buSzPct val="100000"/>
        <a:buFont typeface="Arial" panose="020B0604020202020204" pitchFamily="34" charset="0"/>
        <a:buChar char="•"/>
        <a:defRPr sz="4400">
          <a:solidFill>
            <a:schemeClr val="tx1"/>
          </a:solidFill>
          <a:latin typeface="+mn-lt"/>
          <a:ea typeface="+mn-ea"/>
          <a:cs typeface="+mn-cs"/>
          <a:sym typeface="Lucida Grande" charset="0"/>
        </a:defRPr>
      </a:lvl1pPr>
      <a:lvl2pPr marL="704850" indent="-285750" algn="l" rtl="0" eaLnBrk="0" fontAlgn="base" hangingPunct="0">
        <a:spcBef>
          <a:spcPts val="1000"/>
        </a:spcBef>
        <a:spcAft>
          <a:spcPct val="0"/>
        </a:spcAft>
        <a:buClr>
          <a:srgbClr val="000000"/>
        </a:buClr>
        <a:buSzPct val="100000"/>
        <a:buFont typeface="Arial" panose="020B0604020202020204" pitchFamily="34" charset="0"/>
        <a:buChar char="–"/>
        <a:defRPr sz="3800">
          <a:solidFill>
            <a:schemeClr val="tx1"/>
          </a:solidFill>
          <a:latin typeface="+mn-lt"/>
          <a:ea typeface="+mn-ea"/>
          <a:cs typeface="+mn-cs"/>
          <a:sym typeface="Lucida Grande" charset="0"/>
        </a:defRPr>
      </a:lvl2pPr>
      <a:lvl3pPr marL="1104900" indent="-228600" algn="l" rtl="0" eaLnBrk="0" fontAlgn="base" hangingPunct="0">
        <a:spcBef>
          <a:spcPts val="800"/>
        </a:spcBef>
        <a:spcAft>
          <a:spcPct val="0"/>
        </a:spcAft>
        <a:buClr>
          <a:srgbClr val="000000"/>
        </a:buClr>
        <a:buSzPct val="100000"/>
        <a:buFont typeface="Arial" panose="020B0604020202020204" pitchFamily="34" charset="0"/>
        <a:buChar char="•"/>
        <a:defRPr sz="3400">
          <a:solidFill>
            <a:schemeClr val="tx1"/>
          </a:solidFill>
          <a:latin typeface="+mn-lt"/>
          <a:ea typeface="+mn-ea"/>
          <a:cs typeface="+mn-cs"/>
          <a:sym typeface="Lucida Grande" charset="0"/>
        </a:defRPr>
      </a:lvl3pPr>
      <a:lvl4pPr marL="15621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4pPr>
      <a:lvl5pPr marL="20193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5pPr>
      <a:lvl6pPr marL="24765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6pPr>
      <a:lvl7pPr marL="29337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7pPr>
      <a:lvl8pPr marL="33909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8pPr>
      <a:lvl9pPr marL="38481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78562" name="Rectangle 1"/>
          <p:cNvSpPr>
            <a:spLocks noGrp="1" noChangeArrowheads="1"/>
          </p:cNvSpPr>
          <p:nvPr>
            <p:ph type="title"/>
          </p:nvPr>
        </p:nvSpPr>
        <p:spPr bwMode="auto">
          <a:xfrm>
            <a:off x="647700" y="390525"/>
            <a:ext cx="11709400"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ctr" anchorCtr="0" compatLnSpc="1">
            <a:prstTxWarp prst="textNoShape">
              <a:avLst/>
            </a:prstTxWarp>
          </a:bodyPr>
          <a:lstStyle/>
          <a:p>
            <a:pPr lvl="0"/>
            <a:r>
              <a:rPr lang="en-US" altLang="en-US">
                <a:sym typeface="Lucida Grande" charset="0"/>
              </a:rPr>
              <a:t>Click to edit Master title style</a:t>
            </a:r>
          </a:p>
        </p:txBody>
      </p:sp>
      <p:sp>
        <p:nvSpPr>
          <p:cNvPr id="578563" name="Rectangle 2"/>
          <p:cNvSpPr>
            <a:spLocks noGrp="1" noChangeArrowheads="1"/>
          </p:cNvSpPr>
          <p:nvPr>
            <p:ph type="body" idx="1"/>
          </p:nvPr>
        </p:nvSpPr>
        <p:spPr bwMode="auto">
          <a:xfrm>
            <a:off x="647700" y="2273300"/>
            <a:ext cx="11709400" cy="643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t" anchorCtr="0" compatLnSpc="1">
            <a:prstTxWarp prst="textNoShape">
              <a:avLst/>
            </a:prstTxWarp>
          </a:bodyPr>
          <a:lstStyle/>
          <a:p>
            <a:pPr lvl="0"/>
            <a:r>
              <a:rPr lang="en-US" altLang="en-US">
                <a:sym typeface="Lucida Grande" charset="0"/>
              </a:rPr>
              <a:t>Click to edit Master text styles</a:t>
            </a:r>
          </a:p>
          <a:p>
            <a:pPr lvl="1"/>
            <a:r>
              <a:rPr lang="en-US" altLang="en-US">
                <a:sym typeface="Lucida Grande" charset="0"/>
              </a:rPr>
              <a:t>Second level</a:t>
            </a:r>
          </a:p>
          <a:p>
            <a:pPr lvl="2"/>
            <a:r>
              <a:rPr lang="en-US" altLang="en-US">
                <a:sym typeface="Lucida Grande" charset="0"/>
              </a:rPr>
              <a:t>Third level</a:t>
            </a:r>
          </a:p>
          <a:p>
            <a:pPr lvl="3"/>
            <a:r>
              <a:rPr lang="en-US" altLang="en-US">
                <a:sym typeface="Lucida Grande" charset="0"/>
              </a:rPr>
              <a:t>Fourth level</a:t>
            </a:r>
          </a:p>
          <a:p>
            <a:pPr lvl="4"/>
            <a:r>
              <a:rPr lang="en-US" altLang="en-US">
                <a:sym typeface="Lucida Grande" charset="0"/>
              </a:rPr>
              <a:t>Fifth level</a:t>
            </a:r>
          </a:p>
        </p:txBody>
      </p:sp>
      <p:sp>
        <p:nvSpPr>
          <p:cNvPr id="51203" name="Text Box 3"/>
          <p:cNvSpPr txBox="1">
            <a:spLocks noGrp="1" noChangeArrowheads="1"/>
          </p:cNvSpPr>
          <p:nvPr>
            <p:ph type="sldNum" sz="quarter" idx="4"/>
          </p:nvPr>
        </p:nvSpPr>
        <p:spPr bwMode="auto">
          <a:xfrm>
            <a:off x="12007850" y="9255125"/>
            <a:ext cx="346075" cy="304800"/>
          </a:xfrm>
          <a:prstGeom prst="rect">
            <a:avLst/>
          </a:prstGeom>
          <a:noFill/>
          <a:ln>
            <a:noFill/>
          </a:ln>
          <a:effectLst/>
          <a:extLst/>
        </p:spPr>
        <p:txBody>
          <a:bodyPr vert="horz" wrap="none" lIns="91440" tIns="45720" rIns="91440" bIns="45720" numCol="1" anchor="ctr" anchorCtr="0" compatLnSpc="1">
            <a:prstTxWarp prst="textNoShape">
              <a:avLst/>
            </a:prstTxWarp>
          </a:bodyPr>
          <a:lstStyle>
            <a:lvl1pPr algn="r" eaLnBrk="1" hangingPunct="1">
              <a:defRPr sz="1600">
                <a:solidFill>
                  <a:srgbClr val="878787"/>
                </a:solidFill>
                <a:latin typeface="Lucida Grande" charset="0"/>
                <a:ea typeface="MS PGothic" panose="020B0600070205080204" pitchFamily="34" charset="-128"/>
                <a:sym typeface="Lucida Grande" charset="0"/>
              </a:defRPr>
            </a:lvl1pPr>
          </a:lstStyle>
          <a:p>
            <a:fld id="{28B06226-7063-41D8-B8DA-CA8069BC0144}" type="slidenum">
              <a:rPr lang="en-US" altLang="en-US"/>
              <a:pPr/>
              <a:t>‹#›</a:t>
            </a:fld>
            <a:endParaRPr lang="en-US" altLang="en-US"/>
          </a:p>
        </p:txBody>
      </p:sp>
      <p:pic>
        <p:nvPicPr>
          <p:cNvPr id="578565"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Tree>
  </p:cSld>
  <p:clrMap bg1="lt1" tx1="dk1" bg2="lt2" tx2="dk2" accent1="accent1" accent2="accent2" accent3="accent3" accent4="accent4" accent5="accent5" accent6="accent6" hlink="hlink" folHlink="folHlink"/>
  <p:sldLayoutIdLst>
    <p:sldLayoutId id="2147484237" r:id="rId1"/>
    <p:sldLayoutId id="2147484238" r:id="rId2"/>
    <p:sldLayoutId id="2147484239" r:id="rId3"/>
    <p:sldLayoutId id="2147484240" r:id="rId4"/>
    <p:sldLayoutId id="2147484241" r:id="rId5"/>
    <p:sldLayoutId id="2147484242" r:id="rId6"/>
    <p:sldLayoutId id="2147484243" r:id="rId7"/>
    <p:sldLayoutId id="2147484244" r:id="rId8"/>
    <p:sldLayoutId id="2147484245" r:id="rId9"/>
    <p:sldLayoutId id="2147484246" r:id="rId10"/>
    <p:sldLayoutId id="2147484247" r:id="rId11"/>
  </p:sldLayoutIdLst>
  <p:transition xmlns:p14="http://schemas.microsoft.com/office/powerpoint/2010/main"/>
  <p:hf hdr="0" ftr="0" dt="0"/>
  <p:txStyles>
    <p:titleStyle>
      <a:lvl1pPr algn="ctr" rtl="0" eaLnBrk="0" fontAlgn="base" hangingPunct="0">
        <a:spcBef>
          <a:spcPct val="0"/>
        </a:spcBef>
        <a:spcAft>
          <a:spcPct val="0"/>
        </a:spcAft>
        <a:defRPr sz="6200">
          <a:solidFill>
            <a:srgbClr val="31A7A5"/>
          </a:solidFill>
          <a:latin typeface="+mj-lt"/>
          <a:ea typeface="+mj-ea"/>
          <a:cs typeface="+mj-cs"/>
          <a:sym typeface="Lucida Grande" charset="0"/>
        </a:defRPr>
      </a:lvl1pPr>
      <a:lvl2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2pPr>
      <a:lvl3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3pPr>
      <a:lvl4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4pPr>
      <a:lvl5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5pPr>
      <a:lvl6pPr marL="4572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6pPr>
      <a:lvl7pPr marL="9144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7pPr>
      <a:lvl8pPr marL="13716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8pPr>
      <a:lvl9pPr marL="18288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9pPr>
    </p:titleStyle>
    <p:bodyStyle>
      <a:lvl1pPr marL="342900" indent="-342900" algn="l" rtl="0" eaLnBrk="0" fontAlgn="base" hangingPunct="0">
        <a:spcBef>
          <a:spcPts val="1100"/>
        </a:spcBef>
        <a:spcAft>
          <a:spcPct val="0"/>
        </a:spcAft>
        <a:buClr>
          <a:srgbClr val="000000"/>
        </a:buClr>
        <a:buSzPct val="100000"/>
        <a:buFont typeface="Arial" panose="020B0604020202020204" pitchFamily="34" charset="0"/>
        <a:buChar char="•"/>
        <a:defRPr sz="4400">
          <a:solidFill>
            <a:schemeClr val="tx1"/>
          </a:solidFill>
          <a:latin typeface="+mn-lt"/>
          <a:ea typeface="+mn-ea"/>
          <a:cs typeface="+mn-cs"/>
          <a:sym typeface="Lucida Grande" charset="0"/>
        </a:defRPr>
      </a:lvl1pPr>
      <a:lvl2pPr marL="704850" indent="-285750" algn="l" rtl="0" eaLnBrk="0" fontAlgn="base" hangingPunct="0">
        <a:spcBef>
          <a:spcPts val="1000"/>
        </a:spcBef>
        <a:spcAft>
          <a:spcPct val="0"/>
        </a:spcAft>
        <a:buClr>
          <a:srgbClr val="000000"/>
        </a:buClr>
        <a:buSzPct val="100000"/>
        <a:buFont typeface="Arial" panose="020B0604020202020204" pitchFamily="34" charset="0"/>
        <a:buChar char="–"/>
        <a:defRPr sz="3800">
          <a:solidFill>
            <a:schemeClr val="tx1"/>
          </a:solidFill>
          <a:latin typeface="+mn-lt"/>
          <a:ea typeface="+mn-ea"/>
          <a:cs typeface="+mn-cs"/>
          <a:sym typeface="Lucida Grande" charset="0"/>
        </a:defRPr>
      </a:lvl2pPr>
      <a:lvl3pPr marL="1104900" indent="-228600" algn="l" rtl="0" eaLnBrk="0" fontAlgn="base" hangingPunct="0">
        <a:spcBef>
          <a:spcPts val="800"/>
        </a:spcBef>
        <a:spcAft>
          <a:spcPct val="0"/>
        </a:spcAft>
        <a:buClr>
          <a:srgbClr val="000000"/>
        </a:buClr>
        <a:buSzPct val="100000"/>
        <a:buFont typeface="Arial" panose="020B0604020202020204" pitchFamily="34" charset="0"/>
        <a:buChar char="•"/>
        <a:defRPr sz="3400">
          <a:solidFill>
            <a:schemeClr val="tx1"/>
          </a:solidFill>
          <a:latin typeface="+mn-lt"/>
          <a:ea typeface="+mn-ea"/>
          <a:cs typeface="+mn-cs"/>
          <a:sym typeface="Lucida Grande" charset="0"/>
        </a:defRPr>
      </a:lvl3pPr>
      <a:lvl4pPr marL="15621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4pPr>
      <a:lvl5pPr marL="20193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5pPr>
      <a:lvl6pPr marL="24765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6pPr>
      <a:lvl7pPr marL="29337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7pPr>
      <a:lvl8pPr marL="33909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8pPr>
      <a:lvl9pPr marL="38481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90850" name="Rectangle 1"/>
          <p:cNvSpPr>
            <a:spLocks noGrp="1" noChangeArrowheads="1"/>
          </p:cNvSpPr>
          <p:nvPr>
            <p:ph type="title"/>
          </p:nvPr>
        </p:nvSpPr>
        <p:spPr bwMode="auto">
          <a:xfrm>
            <a:off x="647700" y="390525"/>
            <a:ext cx="11709400"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ctr" anchorCtr="0" compatLnSpc="1">
            <a:prstTxWarp prst="textNoShape">
              <a:avLst/>
            </a:prstTxWarp>
          </a:bodyPr>
          <a:lstStyle/>
          <a:p>
            <a:pPr lvl="0"/>
            <a:r>
              <a:rPr lang="en-US" altLang="en-US">
                <a:sym typeface="Lucida Grande" charset="0"/>
              </a:rPr>
              <a:t>Click to edit Master title style</a:t>
            </a:r>
          </a:p>
        </p:txBody>
      </p:sp>
      <p:sp>
        <p:nvSpPr>
          <p:cNvPr id="590851" name="Rectangle 2"/>
          <p:cNvSpPr>
            <a:spLocks noGrp="1" noChangeArrowheads="1"/>
          </p:cNvSpPr>
          <p:nvPr>
            <p:ph type="body" idx="1"/>
          </p:nvPr>
        </p:nvSpPr>
        <p:spPr bwMode="auto">
          <a:xfrm>
            <a:off x="647700" y="2273300"/>
            <a:ext cx="11709400" cy="643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t" anchorCtr="0" compatLnSpc="1">
            <a:prstTxWarp prst="textNoShape">
              <a:avLst/>
            </a:prstTxWarp>
          </a:bodyPr>
          <a:lstStyle/>
          <a:p>
            <a:pPr lvl="0"/>
            <a:r>
              <a:rPr lang="en-US" altLang="en-US">
                <a:sym typeface="Lucida Grande" charset="0"/>
              </a:rPr>
              <a:t>Click to edit Master text styles</a:t>
            </a:r>
          </a:p>
          <a:p>
            <a:pPr lvl="1"/>
            <a:r>
              <a:rPr lang="en-US" altLang="en-US">
                <a:sym typeface="Lucida Grande" charset="0"/>
              </a:rPr>
              <a:t>Second level</a:t>
            </a:r>
          </a:p>
          <a:p>
            <a:pPr lvl="2"/>
            <a:r>
              <a:rPr lang="en-US" altLang="en-US">
                <a:sym typeface="Lucida Grande" charset="0"/>
              </a:rPr>
              <a:t>Third level</a:t>
            </a:r>
          </a:p>
          <a:p>
            <a:pPr lvl="3"/>
            <a:r>
              <a:rPr lang="en-US" altLang="en-US">
                <a:sym typeface="Lucida Grande" charset="0"/>
              </a:rPr>
              <a:t>Fourth level</a:t>
            </a:r>
          </a:p>
          <a:p>
            <a:pPr lvl="4"/>
            <a:r>
              <a:rPr lang="en-US" altLang="en-US">
                <a:sym typeface="Lucida Grande" charset="0"/>
              </a:rPr>
              <a:t>Fifth level</a:t>
            </a:r>
          </a:p>
        </p:txBody>
      </p:sp>
      <p:sp>
        <p:nvSpPr>
          <p:cNvPr id="52227" name="Text Box 3"/>
          <p:cNvSpPr txBox="1">
            <a:spLocks noGrp="1" noChangeArrowheads="1"/>
          </p:cNvSpPr>
          <p:nvPr>
            <p:ph type="sldNum" sz="quarter" idx="4"/>
          </p:nvPr>
        </p:nvSpPr>
        <p:spPr bwMode="auto">
          <a:xfrm>
            <a:off x="12007850" y="9255125"/>
            <a:ext cx="346075" cy="304800"/>
          </a:xfrm>
          <a:prstGeom prst="rect">
            <a:avLst/>
          </a:prstGeom>
          <a:noFill/>
          <a:ln>
            <a:noFill/>
          </a:ln>
          <a:effectLst/>
          <a:extLst/>
        </p:spPr>
        <p:txBody>
          <a:bodyPr vert="horz" wrap="none" lIns="91440" tIns="45720" rIns="91440" bIns="45720" numCol="1" anchor="ctr" anchorCtr="0" compatLnSpc="1">
            <a:prstTxWarp prst="textNoShape">
              <a:avLst/>
            </a:prstTxWarp>
          </a:bodyPr>
          <a:lstStyle>
            <a:lvl1pPr algn="r" eaLnBrk="1" hangingPunct="1">
              <a:defRPr sz="1600">
                <a:solidFill>
                  <a:srgbClr val="878787"/>
                </a:solidFill>
                <a:latin typeface="Lucida Grande" charset="0"/>
                <a:ea typeface="MS PGothic" panose="020B0600070205080204" pitchFamily="34" charset="-128"/>
                <a:sym typeface="Lucida Grande" charset="0"/>
              </a:defRPr>
            </a:lvl1pPr>
          </a:lstStyle>
          <a:p>
            <a:fld id="{39538B42-7BEA-4858-AB57-AFDDA45E3D08}" type="slidenum">
              <a:rPr lang="en-US" altLang="en-US"/>
              <a:pPr/>
              <a:t>‹#›</a:t>
            </a:fld>
            <a:endParaRPr lang="en-US" altLang="en-US"/>
          </a:p>
        </p:txBody>
      </p:sp>
      <p:pic>
        <p:nvPicPr>
          <p:cNvPr id="590853"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Tree>
  </p:cSld>
  <p:clrMap bg1="lt1" tx1="dk1" bg2="lt2" tx2="dk2" accent1="accent1" accent2="accent2" accent3="accent3" accent4="accent4" accent5="accent5" accent6="accent6" hlink="hlink" folHlink="folHlink"/>
  <p:sldLayoutIdLst>
    <p:sldLayoutId id="2147484248" r:id="rId1"/>
    <p:sldLayoutId id="2147484249" r:id="rId2"/>
    <p:sldLayoutId id="2147484250" r:id="rId3"/>
    <p:sldLayoutId id="2147484251" r:id="rId4"/>
    <p:sldLayoutId id="2147484252" r:id="rId5"/>
    <p:sldLayoutId id="2147484253" r:id="rId6"/>
    <p:sldLayoutId id="2147484254" r:id="rId7"/>
    <p:sldLayoutId id="2147484255" r:id="rId8"/>
    <p:sldLayoutId id="2147484256" r:id="rId9"/>
    <p:sldLayoutId id="2147484257" r:id="rId10"/>
    <p:sldLayoutId id="2147484258" r:id="rId11"/>
  </p:sldLayoutIdLst>
  <p:transition xmlns:p14="http://schemas.microsoft.com/office/powerpoint/2010/main"/>
  <p:hf hdr="0" ftr="0" dt="0"/>
  <p:txStyles>
    <p:titleStyle>
      <a:lvl1pPr algn="ctr" rtl="0" eaLnBrk="0" fontAlgn="base" hangingPunct="0">
        <a:spcBef>
          <a:spcPct val="0"/>
        </a:spcBef>
        <a:spcAft>
          <a:spcPct val="0"/>
        </a:spcAft>
        <a:defRPr sz="6200">
          <a:solidFill>
            <a:srgbClr val="31A7A5"/>
          </a:solidFill>
          <a:latin typeface="+mj-lt"/>
          <a:ea typeface="+mj-ea"/>
          <a:cs typeface="+mj-cs"/>
          <a:sym typeface="Lucida Grande" charset="0"/>
        </a:defRPr>
      </a:lvl1pPr>
      <a:lvl2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2pPr>
      <a:lvl3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3pPr>
      <a:lvl4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4pPr>
      <a:lvl5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5pPr>
      <a:lvl6pPr marL="4572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6pPr>
      <a:lvl7pPr marL="9144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7pPr>
      <a:lvl8pPr marL="13716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8pPr>
      <a:lvl9pPr marL="18288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9pPr>
    </p:titleStyle>
    <p:bodyStyle>
      <a:lvl1pPr marL="342900" indent="-342900" algn="l" rtl="0" eaLnBrk="0" fontAlgn="base" hangingPunct="0">
        <a:spcBef>
          <a:spcPts val="1100"/>
        </a:spcBef>
        <a:spcAft>
          <a:spcPct val="0"/>
        </a:spcAft>
        <a:buClr>
          <a:srgbClr val="000000"/>
        </a:buClr>
        <a:buSzPct val="100000"/>
        <a:buFont typeface="Arial" panose="020B0604020202020204" pitchFamily="34" charset="0"/>
        <a:buChar char="•"/>
        <a:defRPr sz="4400">
          <a:solidFill>
            <a:schemeClr val="tx1"/>
          </a:solidFill>
          <a:latin typeface="+mn-lt"/>
          <a:ea typeface="+mn-ea"/>
          <a:cs typeface="+mn-cs"/>
          <a:sym typeface="Lucida Grande" charset="0"/>
        </a:defRPr>
      </a:lvl1pPr>
      <a:lvl2pPr marL="704850" indent="-285750" algn="l" rtl="0" eaLnBrk="0" fontAlgn="base" hangingPunct="0">
        <a:spcBef>
          <a:spcPts val="1000"/>
        </a:spcBef>
        <a:spcAft>
          <a:spcPct val="0"/>
        </a:spcAft>
        <a:buClr>
          <a:srgbClr val="000000"/>
        </a:buClr>
        <a:buSzPct val="100000"/>
        <a:buFont typeface="Arial" panose="020B0604020202020204" pitchFamily="34" charset="0"/>
        <a:buChar char="–"/>
        <a:defRPr sz="3800">
          <a:solidFill>
            <a:schemeClr val="tx1"/>
          </a:solidFill>
          <a:latin typeface="+mn-lt"/>
          <a:ea typeface="+mn-ea"/>
          <a:cs typeface="+mn-cs"/>
          <a:sym typeface="Lucida Grande" charset="0"/>
        </a:defRPr>
      </a:lvl2pPr>
      <a:lvl3pPr marL="1104900" indent="-228600" algn="l" rtl="0" eaLnBrk="0" fontAlgn="base" hangingPunct="0">
        <a:spcBef>
          <a:spcPts val="800"/>
        </a:spcBef>
        <a:spcAft>
          <a:spcPct val="0"/>
        </a:spcAft>
        <a:buClr>
          <a:srgbClr val="000000"/>
        </a:buClr>
        <a:buSzPct val="100000"/>
        <a:buFont typeface="Arial" panose="020B0604020202020204" pitchFamily="34" charset="0"/>
        <a:buChar char="•"/>
        <a:defRPr sz="3400">
          <a:solidFill>
            <a:schemeClr val="tx1"/>
          </a:solidFill>
          <a:latin typeface="+mn-lt"/>
          <a:ea typeface="+mn-ea"/>
          <a:cs typeface="+mn-cs"/>
          <a:sym typeface="Lucida Grande" charset="0"/>
        </a:defRPr>
      </a:lvl3pPr>
      <a:lvl4pPr marL="15621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4pPr>
      <a:lvl5pPr marL="20193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5pPr>
      <a:lvl6pPr marL="24765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6pPr>
      <a:lvl7pPr marL="29337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7pPr>
      <a:lvl8pPr marL="33909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8pPr>
      <a:lvl9pPr marL="38481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0178" name="Rectangle 1"/>
          <p:cNvSpPr>
            <a:spLocks noGrp="1" noChangeArrowheads="1"/>
          </p:cNvSpPr>
          <p:nvPr>
            <p:ph type="title"/>
          </p:nvPr>
        </p:nvSpPr>
        <p:spPr bwMode="auto">
          <a:xfrm>
            <a:off x="647700" y="390525"/>
            <a:ext cx="11709400"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ctr" anchorCtr="0" compatLnSpc="1">
            <a:prstTxWarp prst="textNoShape">
              <a:avLst/>
            </a:prstTxWarp>
          </a:bodyPr>
          <a:lstStyle/>
          <a:p>
            <a:pPr lvl="0"/>
            <a:r>
              <a:rPr lang="en-US" altLang="en-US">
                <a:sym typeface="Lucida Grande" charset="0"/>
              </a:rPr>
              <a:t>Click to edit Master title style</a:t>
            </a:r>
          </a:p>
        </p:txBody>
      </p:sp>
      <p:sp>
        <p:nvSpPr>
          <p:cNvPr id="50179" name="Rectangle 2"/>
          <p:cNvSpPr>
            <a:spLocks noGrp="1" noChangeArrowheads="1"/>
          </p:cNvSpPr>
          <p:nvPr>
            <p:ph type="body" idx="1"/>
          </p:nvPr>
        </p:nvSpPr>
        <p:spPr bwMode="auto">
          <a:xfrm>
            <a:off x="647700" y="2273300"/>
            <a:ext cx="11709400" cy="643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t" anchorCtr="0" compatLnSpc="1">
            <a:prstTxWarp prst="textNoShape">
              <a:avLst/>
            </a:prstTxWarp>
          </a:bodyPr>
          <a:lstStyle/>
          <a:p>
            <a:pPr lvl="0"/>
            <a:r>
              <a:rPr lang="en-US" altLang="en-US">
                <a:sym typeface="Lucida Grande" charset="0"/>
              </a:rPr>
              <a:t>Click to edit Master text styles</a:t>
            </a:r>
          </a:p>
          <a:p>
            <a:pPr lvl="1"/>
            <a:r>
              <a:rPr lang="en-US" altLang="en-US">
                <a:sym typeface="Lucida Grande" charset="0"/>
              </a:rPr>
              <a:t>Second level</a:t>
            </a:r>
          </a:p>
          <a:p>
            <a:pPr lvl="2"/>
            <a:r>
              <a:rPr lang="en-US" altLang="en-US">
                <a:sym typeface="Lucida Grande" charset="0"/>
              </a:rPr>
              <a:t>Third level</a:t>
            </a:r>
          </a:p>
          <a:p>
            <a:pPr lvl="3"/>
            <a:r>
              <a:rPr lang="en-US" altLang="en-US">
                <a:sym typeface="Lucida Grande" charset="0"/>
              </a:rPr>
              <a:t>Fourth level</a:t>
            </a:r>
          </a:p>
          <a:p>
            <a:pPr lvl="4"/>
            <a:r>
              <a:rPr lang="en-US" altLang="en-US">
                <a:sym typeface="Lucida Grande" charset="0"/>
              </a:rPr>
              <a:t>Fifth level</a:t>
            </a:r>
          </a:p>
        </p:txBody>
      </p:sp>
      <p:sp>
        <p:nvSpPr>
          <p:cNvPr id="7171" name="Text Box 3"/>
          <p:cNvSpPr txBox="1">
            <a:spLocks noGrp="1" noChangeArrowheads="1"/>
          </p:cNvSpPr>
          <p:nvPr>
            <p:ph type="sldNum" sz="quarter" idx="4"/>
          </p:nvPr>
        </p:nvSpPr>
        <p:spPr bwMode="auto">
          <a:xfrm>
            <a:off x="12007850" y="9255125"/>
            <a:ext cx="346075" cy="304800"/>
          </a:xfrm>
          <a:prstGeom prst="rect">
            <a:avLst/>
          </a:prstGeom>
          <a:noFill/>
          <a:ln>
            <a:noFill/>
          </a:ln>
          <a:effectLst/>
          <a:extLst/>
        </p:spPr>
        <p:txBody>
          <a:bodyPr vert="horz" wrap="none" lIns="91440" tIns="45720" rIns="91440" bIns="45720" numCol="1" anchor="ctr" anchorCtr="0" compatLnSpc="1">
            <a:prstTxWarp prst="textNoShape">
              <a:avLst/>
            </a:prstTxWarp>
          </a:bodyPr>
          <a:lstStyle>
            <a:lvl1pPr algn="r" eaLnBrk="1" hangingPunct="1">
              <a:defRPr sz="1600">
                <a:solidFill>
                  <a:srgbClr val="878787"/>
                </a:solidFill>
                <a:latin typeface="Lucida Grande" charset="0"/>
                <a:ea typeface="MS PGothic" panose="020B0600070205080204" pitchFamily="34" charset="-128"/>
                <a:sym typeface="Lucida Grande" charset="0"/>
              </a:defRPr>
            </a:lvl1pPr>
          </a:lstStyle>
          <a:p>
            <a:fld id="{5DC47402-065D-4FDB-B725-6A5377E08605}" type="slidenum">
              <a:rPr lang="en-US" altLang="en-US"/>
              <a:pPr/>
              <a:t>‹#›</a:t>
            </a:fld>
            <a:endParaRPr lang="en-US" altLang="en-US"/>
          </a:p>
        </p:txBody>
      </p:sp>
      <p:pic>
        <p:nvPicPr>
          <p:cNvPr id="50181"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Tree>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transition xmlns:p14="http://schemas.microsoft.com/office/powerpoint/2010/main"/>
  <p:hf hdr="0" ftr="0" dt="0"/>
  <p:txStyles>
    <p:titleStyle>
      <a:lvl1pPr algn="ctr" rtl="0" eaLnBrk="0" fontAlgn="base" hangingPunct="0">
        <a:spcBef>
          <a:spcPct val="0"/>
        </a:spcBef>
        <a:spcAft>
          <a:spcPct val="0"/>
        </a:spcAft>
        <a:defRPr sz="6200">
          <a:solidFill>
            <a:srgbClr val="31A7A5"/>
          </a:solidFill>
          <a:latin typeface="+mj-lt"/>
          <a:ea typeface="+mj-ea"/>
          <a:cs typeface="+mj-cs"/>
          <a:sym typeface="Lucida Grande" charset="0"/>
        </a:defRPr>
      </a:lvl1pPr>
      <a:lvl2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2pPr>
      <a:lvl3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3pPr>
      <a:lvl4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4pPr>
      <a:lvl5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5pPr>
      <a:lvl6pPr marL="4572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6pPr>
      <a:lvl7pPr marL="9144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7pPr>
      <a:lvl8pPr marL="13716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8pPr>
      <a:lvl9pPr marL="18288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9pPr>
    </p:titleStyle>
    <p:bodyStyle>
      <a:lvl1pPr marL="342900" indent="-342900" algn="l" rtl="0" eaLnBrk="0" fontAlgn="base" hangingPunct="0">
        <a:spcBef>
          <a:spcPts val="1100"/>
        </a:spcBef>
        <a:spcAft>
          <a:spcPct val="0"/>
        </a:spcAft>
        <a:buClr>
          <a:srgbClr val="000000"/>
        </a:buClr>
        <a:buSzPct val="100000"/>
        <a:buFont typeface="Arial" panose="020B0604020202020204" pitchFamily="34" charset="0"/>
        <a:buChar char="•"/>
        <a:defRPr sz="4400">
          <a:solidFill>
            <a:schemeClr val="tx1"/>
          </a:solidFill>
          <a:latin typeface="+mn-lt"/>
          <a:ea typeface="+mn-ea"/>
          <a:cs typeface="+mn-cs"/>
          <a:sym typeface="Lucida Grande" charset="0"/>
        </a:defRPr>
      </a:lvl1pPr>
      <a:lvl2pPr marL="704850" indent="-285750" algn="l" rtl="0" eaLnBrk="0" fontAlgn="base" hangingPunct="0">
        <a:spcBef>
          <a:spcPts val="1000"/>
        </a:spcBef>
        <a:spcAft>
          <a:spcPct val="0"/>
        </a:spcAft>
        <a:buClr>
          <a:srgbClr val="000000"/>
        </a:buClr>
        <a:buSzPct val="100000"/>
        <a:buFont typeface="Arial" panose="020B0604020202020204" pitchFamily="34" charset="0"/>
        <a:buChar char="–"/>
        <a:defRPr sz="3800">
          <a:solidFill>
            <a:schemeClr val="tx1"/>
          </a:solidFill>
          <a:latin typeface="+mn-lt"/>
          <a:ea typeface="+mn-ea"/>
          <a:cs typeface="+mn-cs"/>
          <a:sym typeface="Lucida Grande" charset="0"/>
        </a:defRPr>
      </a:lvl2pPr>
      <a:lvl3pPr marL="1104900" indent="-228600" algn="l" rtl="0" eaLnBrk="0" fontAlgn="base" hangingPunct="0">
        <a:spcBef>
          <a:spcPts val="800"/>
        </a:spcBef>
        <a:spcAft>
          <a:spcPct val="0"/>
        </a:spcAft>
        <a:buClr>
          <a:srgbClr val="000000"/>
        </a:buClr>
        <a:buSzPct val="100000"/>
        <a:buFont typeface="Arial" panose="020B0604020202020204" pitchFamily="34" charset="0"/>
        <a:buChar char="•"/>
        <a:defRPr sz="3400">
          <a:solidFill>
            <a:schemeClr val="tx1"/>
          </a:solidFill>
          <a:latin typeface="+mn-lt"/>
          <a:ea typeface="+mn-ea"/>
          <a:cs typeface="+mn-cs"/>
          <a:sym typeface="Lucida Grande" charset="0"/>
        </a:defRPr>
      </a:lvl3pPr>
      <a:lvl4pPr marL="15621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4pPr>
      <a:lvl5pPr marL="20193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5pPr>
      <a:lvl6pPr marL="24765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6pPr>
      <a:lvl7pPr marL="29337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7pPr>
      <a:lvl8pPr marL="33909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8pPr>
      <a:lvl9pPr marL="38481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03138" name="Rectangle 1"/>
          <p:cNvSpPr>
            <a:spLocks noGrp="1" noChangeArrowheads="1"/>
          </p:cNvSpPr>
          <p:nvPr>
            <p:ph type="title"/>
          </p:nvPr>
        </p:nvSpPr>
        <p:spPr bwMode="auto">
          <a:xfrm>
            <a:off x="647700" y="390525"/>
            <a:ext cx="11709400"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ctr" anchorCtr="0" compatLnSpc="1">
            <a:prstTxWarp prst="textNoShape">
              <a:avLst/>
            </a:prstTxWarp>
          </a:bodyPr>
          <a:lstStyle/>
          <a:p>
            <a:pPr lvl="0"/>
            <a:r>
              <a:rPr lang="en-US" altLang="en-US">
                <a:sym typeface="Lucida Grande" charset="0"/>
              </a:rPr>
              <a:t>Click to edit Master title style</a:t>
            </a:r>
          </a:p>
        </p:txBody>
      </p:sp>
      <p:sp>
        <p:nvSpPr>
          <p:cNvPr id="603139" name="Rectangle 2"/>
          <p:cNvSpPr>
            <a:spLocks noGrp="1" noChangeArrowheads="1"/>
          </p:cNvSpPr>
          <p:nvPr>
            <p:ph type="body" idx="1"/>
          </p:nvPr>
        </p:nvSpPr>
        <p:spPr bwMode="auto">
          <a:xfrm>
            <a:off x="647700" y="2273300"/>
            <a:ext cx="11709400" cy="643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t" anchorCtr="0" compatLnSpc="1">
            <a:prstTxWarp prst="textNoShape">
              <a:avLst/>
            </a:prstTxWarp>
          </a:bodyPr>
          <a:lstStyle/>
          <a:p>
            <a:pPr lvl="0"/>
            <a:r>
              <a:rPr lang="en-US" altLang="en-US">
                <a:sym typeface="Lucida Grande" charset="0"/>
              </a:rPr>
              <a:t>Click to edit Master text styles</a:t>
            </a:r>
          </a:p>
          <a:p>
            <a:pPr lvl="1"/>
            <a:r>
              <a:rPr lang="en-US" altLang="en-US">
                <a:sym typeface="Lucida Grande" charset="0"/>
              </a:rPr>
              <a:t>Second level</a:t>
            </a:r>
          </a:p>
          <a:p>
            <a:pPr lvl="2"/>
            <a:r>
              <a:rPr lang="en-US" altLang="en-US">
                <a:sym typeface="Lucida Grande" charset="0"/>
              </a:rPr>
              <a:t>Third level</a:t>
            </a:r>
          </a:p>
          <a:p>
            <a:pPr lvl="3"/>
            <a:r>
              <a:rPr lang="en-US" altLang="en-US">
                <a:sym typeface="Lucida Grande" charset="0"/>
              </a:rPr>
              <a:t>Fourth level</a:t>
            </a:r>
          </a:p>
          <a:p>
            <a:pPr lvl="4"/>
            <a:r>
              <a:rPr lang="en-US" altLang="en-US">
                <a:sym typeface="Lucida Grande" charset="0"/>
              </a:rPr>
              <a:t>Fifth level</a:t>
            </a:r>
          </a:p>
        </p:txBody>
      </p:sp>
      <p:sp>
        <p:nvSpPr>
          <p:cNvPr id="53251" name="Text Box 3"/>
          <p:cNvSpPr txBox="1">
            <a:spLocks noGrp="1" noChangeArrowheads="1"/>
          </p:cNvSpPr>
          <p:nvPr>
            <p:ph type="sldNum" sz="quarter" idx="4"/>
          </p:nvPr>
        </p:nvSpPr>
        <p:spPr bwMode="auto">
          <a:xfrm>
            <a:off x="12007850" y="9255125"/>
            <a:ext cx="346075" cy="304800"/>
          </a:xfrm>
          <a:prstGeom prst="rect">
            <a:avLst/>
          </a:prstGeom>
          <a:noFill/>
          <a:ln>
            <a:noFill/>
          </a:ln>
          <a:effectLst/>
          <a:extLst/>
        </p:spPr>
        <p:txBody>
          <a:bodyPr vert="horz" wrap="none" lIns="91440" tIns="45720" rIns="91440" bIns="45720" numCol="1" anchor="ctr" anchorCtr="0" compatLnSpc="1">
            <a:prstTxWarp prst="textNoShape">
              <a:avLst/>
            </a:prstTxWarp>
          </a:bodyPr>
          <a:lstStyle>
            <a:lvl1pPr algn="r" eaLnBrk="1" hangingPunct="1">
              <a:defRPr sz="1600">
                <a:solidFill>
                  <a:srgbClr val="878787"/>
                </a:solidFill>
                <a:latin typeface="Lucida Grande" charset="0"/>
                <a:ea typeface="MS PGothic" panose="020B0600070205080204" pitchFamily="34" charset="-128"/>
                <a:sym typeface="Lucida Grande" charset="0"/>
              </a:defRPr>
            </a:lvl1pPr>
          </a:lstStyle>
          <a:p>
            <a:fld id="{9D3F3070-F22E-4FAA-B292-68DABD73B4DF}" type="slidenum">
              <a:rPr lang="en-US" altLang="en-US"/>
              <a:pPr/>
              <a:t>‹#›</a:t>
            </a:fld>
            <a:endParaRPr lang="en-US" altLang="en-US"/>
          </a:p>
        </p:txBody>
      </p:sp>
      <p:pic>
        <p:nvPicPr>
          <p:cNvPr id="603141"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Tree>
  </p:cSld>
  <p:clrMap bg1="lt1" tx1="dk1" bg2="lt2" tx2="dk2" accent1="accent1" accent2="accent2" accent3="accent3" accent4="accent4" accent5="accent5" accent6="accent6" hlink="hlink" folHlink="folHlink"/>
  <p:sldLayoutIdLst>
    <p:sldLayoutId id="2147484259" r:id="rId1"/>
    <p:sldLayoutId id="2147484260" r:id="rId2"/>
    <p:sldLayoutId id="2147484261" r:id="rId3"/>
    <p:sldLayoutId id="2147484262" r:id="rId4"/>
    <p:sldLayoutId id="2147484263" r:id="rId5"/>
    <p:sldLayoutId id="2147484264" r:id="rId6"/>
    <p:sldLayoutId id="2147484265" r:id="rId7"/>
    <p:sldLayoutId id="2147484266" r:id="rId8"/>
    <p:sldLayoutId id="2147484267" r:id="rId9"/>
    <p:sldLayoutId id="2147484268" r:id="rId10"/>
    <p:sldLayoutId id="2147484269" r:id="rId11"/>
  </p:sldLayoutIdLst>
  <p:transition xmlns:p14="http://schemas.microsoft.com/office/powerpoint/2010/main"/>
  <p:hf hdr="0" ftr="0" dt="0"/>
  <p:txStyles>
    <p:titleStyle>
      <a:lvl1pPr algn="ctr" rtl="0" eaLnBrk="0" fontAlgn="base" hangingPunct="0">
        <a:spcBef>
          <a:spcPct val="0"/>
        </a:spcBef>
        <a:spcAft>
          <a:spcPct val="0"/>
        </a:spcAft>
        <a:defRPr sz="6200">
          <a:solidFill>
            <a:srgbClr val="31A7A5"/>
          </a:solidFill>
          <a:latin typeface="+mj-lt"/>
          <a:ea typeface="+mj-ea"/>
          <a:cs typeface="+mj-cs"/>
          <a:sym typeface="Lucida Grande" charset="0"/>
        </a:defRPr>
      </a:lvl1pPr>
      <a:lvl2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2pPr>
      <a:lvl3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3pPr>
      <a:lvl4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4pPr>
      <a:lvl5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5pPr>
      <a:lvl6pPr marL="4572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6pPr>
      <a:lvl7pPr marL="9144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7pPr>
      <a:lvl8pPr marL="13716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8pPr>
      <a:lvl9pPr marL="18288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9pPr>
    </p:titleStyle>
    <p:bodyStyle>
      <a:lvl1pPr marL="342900" indent="-342900" algn="l" rtl="0" eaLnBrk="0" fontAlgn="base" hangingPunct="0">
        <a:spcBef>
          <a:spcPts val="1100"/>
        </a:spcBef>
        <a:spcAft>
          <a:spcPct val="0"/>
        </a:spcAft>
        <a:buClr>
          <a:srgbClr val="000000"/>
        </a:buClr>
        <a:buSzPct val="100000"/>
        <a:buFont typeface="Arial" panose="020B0604020202020204" pitchFamily="34" charset="0"/>
        <a:buChar char="•"/>
        <a:defRPr sz="4400">
          <a:solidFill>
            <a:schemeClr val="tx1"/>
          </a:solidFill>
          <a:latin typeface="+mn-lt"/>
          <a:ea typeface="+mn-ea"/>
          <a:cs typeface="+mn-cs"/>
          <a:sym typeface="Lucida Grande" charset="0"/>
        </a:defRPr>
      </a:lvl1pPr>
      <a:lvl2pPr marL="704850" indent="-285750" algn="l" rtl="0" eaLnBrk="0" fontAlgn="base" hangingPunct="0">
        <a:spcBef>
          <a:spcPts val="1000"/>
        </a:spcBef>
        <a:spcAft>
          <a:spcPct val="0"/>
        </a:spcAft>
        <a:buClr>
          <a:srgbClr val="000000"/>
        </a:buClr>
        <a:buSzPct val="100000"/>
        <a:buFont typeface="Arial" panose="020B0604020202020204" pitchFamily="34" charset="0"/>
        <a:buChar char="–"/>
        <a:defRPr sz="3800">
          <a:solidFill>
            <a:schemeClr val="tx1"/>
          </a:solidFill>
          <a:latin typeface="+mn-lt"/>
          <a:ea typeface="+mn-ea"/>
          <a:cs typeface="+mn-cs"/>
          <a:sym typeface="Lucida Grande" charset="0"/>
        </a:defRPr>
      </a:lvl2pPr>
      <a:lvl3pPr marL="1104900" indent="-228600" algn="l" rtl="0" eaLnBrk="0" fontAlgn="base" hangingPunct="0">
        <a:spcBef>
          <a:spcPts val="800"/>
        </a:spcBef>
        <a:spcAft>
          <a:spcPct val="0"/>
        </a:spcAft>
        <a:buClr>
          <a:srgbClr val="000000"/>
        </a:buClr>
        <a:buSzPct val="100000"/>
        <a:buFont typeface="Arial" panose="020B0604020202020204" pitchFamily="34" charset="0"/>
        <a:buChar char="•"/>
        <a:defRPr sz="3400">
          <a:solidFill>
            <a:schemeClr val="tx1"/>
          </a:solidFill>
          <a:latin typeface="+mn-lt"/>
          <a:ea typeface="+mn-ea"/>
          <a:cs typeface="+mn-cs"/>
          <a:sym typeface="Lucida Grande" charset="0"/>
        </a:defRPr>
      </a:lvl3pPr>
      <a:lvl4pPr marL="15621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4pPr>
      <a:lvl5pPr marL="20193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5pPr>
      <a:lvl6pPr marL="24765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6pPr>
      <a:lvl7pPr marL="29337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7pPr>
      <a:lvl8pPr marL="33909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8pPr>
      <a:lvl9pPr marL="38481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5426" name="Rectangle 1"/>
          <p:cNvSpPr>
            <a:spLocks noGrp="1" noChangeArrowheads="1"/>
          </p:cNvSpPr>
          <p:nvPr>
            <p:ph type="title"/>
          </p:nvPr>
        </p:nvSpPr>
        <p:spPr bwMode="auto">
          <a:xfrm>
            <a:off x="647700" y="390525"/>
            <a:ext cx="11709400"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ctr" anchorCtr="0" compatLnSpc="1">
            <a:prstTxWarp prst="textNoShape">
              <a:avLst/>
            </a:prstTxWarp>
          </a:bodyPr>
          <a:lstStyle/>
          <a:p>
            <a:pPr lvl="0"/>
            <a:r>
              <a:rPr lang="en-US" altLang="en-US">
                <a:sym typeface="Lucida Grande" charset="0"/>
              </a:rPr>
              <a:t>Click to edit Master title style</a:t>
            </a:r>
          </a:p>
        </p:txBody>
      </p:sp>
      <p:sp>
        <p:nvSpPr>
          <p:cNvPr id="615427" name="Rectangle 2"/>
          <p:cNvSpPr>
            <a:spLocks noGrp="1" noChangeArrowheads="1"/>
          </p:cNvSpPr>
          <p:nvPr>
            <p:ph type="body" idx="1"/>
          </p:nvPr>
        </p:nvSpPr>
        <p:spPr bwMode="auto">
          <a:xfrm>
            <a:off x="647700" y="2273300"/>
            <a:ext cx="11709400" cy="643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t" anchorCtr="0" compatLnSpc="1">
            <a:prstTxWarp prst="textNoShape">
              <a:avLst/>
            </a:prstTxWarp>
          </a:bodyPr>
          <a:lstStyle/>
          <a:p>
            <a:pPr lvl="0"/>
            <a:r>
              <a:rPr lang="en-US" altLang="en-US">
                <a:sym typeface="Lucida Grande" charset="0"/>
              </a:rPr>
              <a:t>Click to edit Master text styles</a:t>
            </a:r>
          </a:p>
          <a:p>
            <a:pPr lvl="1"/>
            <a:r>
              <a:rPr lang="en-US" altLang="en-US">
                <a:sym typeface="Lucida Grande" charset="0"/>
              </a:rPr>
              <a:t>Second level</a:t>
            </a:r>
          </a:p>
          <a:p>
            <a:pPr lvl="2"/>
            <a:r>
              <a:rPr lang="en-US" altLang="en-US">
                <a:sym typeface="Lucida Grande" charset="0"/>
              </a:rPr>
              <a:t>Third level</a:t>
            </a:r>
          </a:p>
          <a:p>
            <a:pPr lvl="3"/>
            <a:r>
              <a:rPr lang="en-US" altLang="en-US">
                <a:sym typeface="Lucida Grande" charset="0"/>
              </a:rPr>
              <a:t>Fourth level</a:t>
            </a:r>
          </a:p>
          <a:p>
            <a:pPr lvl="4"/>
            <a:r>
              <a:rPr lang="en-US" altLang="en-US">
                <a:sym typeface="Lucida Grande" charset="0"/>
              </a:rPr>
              <a:t>Fifth level</a:t>
            </a:r>
          </a:p>
        </p:txBody>
      </p:sp>
      <p:sp>
        <p:nvSpPr>
          <p:cNvPr id="54275" name="Text Box 3"/>
          <p:cNvSpPr txBox="1">
            <a:spLocks noGrp="1" noChangeArrowheads="1"/>
          </p:cNvSpPr>
          <p:nvPr>
            <p:ph type="sldNum" sz="quarter" idx="4"/>
          </p:nvPr>
        </p:nvSpPr>
        <p:spPr bwMode="auto">
          <a:xfrm>
            <a:off x="12007850" y="9255125"/>
            <a:ext cx="346075" cy="304800"/>
          </a:xfrm>
          <a:prstGeom prst="rect">
            <a:avLst/>
          </a:prstGeom>
          <a:noFill/>
          <a:ln>
            <a:noFill/>
          </a:ln>
          <a:effectLst/>
          <a:extLst/>
        </p:spPr>
        <p:txBody>
          <a:bodyPr vert="horz" wrap="none" lIns="91440" tIns="45720" rIns="91440" bIns="45720" numCol="1" anchor="ctr" anchorCtr="0" compatLnSpc="1">
            <a:prstTxWarp prst="textNoShape">
              <a:avLst/>
            </a:prstTxWarp>
          </a:bodyPr>
          <a:lstStyle>
            <a:lvl1pPr algn="r" eaLnBrk="1" hangingPunct="1">
              <a:defRPr sz="1600">
                <a:solidFill>
                  <a:srgbClr val="878787"/>
                </a:solidFill>
                <a:latin typeface="Lucida Grande" charset="0"/>
                <a:ea typeface="MS PGothic" panose="020B0600070205080204" pitchFamily="34" charset="-128"/>
                <a:sym typeface="Lucida Grande" charset="0"/>
              </a:defRPr>
            </a:lvl1pPr>
          </a:lstStyle>
          <a:p>
            <a:fld id="{D120CA37-233B-4E14-B168-5530E04654B3}" type="slidenum">
              <a:rPr lang="en-US" altLang="en-US"/>
              <a:pPr/>
              <a:t>‹#›</a:t>
            </a:fld>
            <a:endParaRPr lang="en-US" altLang="en-US"/>
          </a:p>
        </p:txBody>
      </p:sp>
      <p:pic>
        <p:nvPicPr>
          <p:cNvPr id="615429"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Tree>
  </p:cSld>
  <p:clrMap bg1="lt1" tx1="dk1" bg2="lt2" tx2="dk2" accent1="accent1" accent2="accent2" accent3="accent3" accent4="accent4" accent5="accent5" accent6="accent6" hlink="hlink" folHlink="folHlink"/>
  <p:sldLayoutIdLst>
    <p:sldLayoutId id="2147484270" r:id="rId1"/>
    <p:sldLayoutId id="2147484271" r:id="rId2"/>
    <p:sldLayoutId id="2147484272" r:id="rId3"/>
    <p:sldLayoutId id="2147484273" r:id="rId4"/>
    <p:sldLayoutId id="2147484274" r:id="rId5"/>
    <p:sldLayoutId id="2147484275" r:id="rId6"/>
    <p:sldLayoutId id="2147484276" r:id="rId7"/>
    <p:sldLayoutId id="2147484277" r:id="rId8"/>
    <p:sldLayoutId id="2147484278" r:id="rId9"/>
    <p:sldLayoutId id="2147484279" r:id="rId10"/>
    <p:sldLayoutId id="2147484280" r:id="rId11"/>
  </p:sldLayoutIdLst>
  <p:transition xmlns:p14="http://schemas.microsoft.com/office/powerpoint/2010/main"/>
  <p:hf hdr="0" ftr="0" dt="0"/>
  <p:txStyles>
    <p:titleStyle>
      <a:lvl1pPr algn="ctr" rtl="0" eaLnBrk="0" fontAlgn="base" hangingPunct="0">
        <a:spcBef>
          <a:spcPct val="0"/>
        </a:spcBef>
        <a:spcAft>
          <a:spcPct val="0"/>
        </a:spcAft>
        <a:defRPr sz="6200">
          <a:solidFill>
            <a:srgbClr val="31A7A5"/>
          </a:solidFill>
          <a:latin typeface="+mj-lt"/>
          <a:ea typeface="+mj-ea"/>
          <a:cs typeface="+mj-cs"/>
          <a:sym typeface="Lucida Grande" charset="0"/>
        </a:defRPr>
      </a:lvl1pPr>
      <a:lvl2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2pPr>
      <a:lvl3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3pPr>
      <a:lvl4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4pPr>
      <a:lvl5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5pPr>
      <a:lvl6pPr marL="4572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6pPr>
      <a:lvl7pPr marL="9144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7pPr>
      <a:lvl8pPr marL="13716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8pPr>
      <a:lvl9pPr marL="18288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9pPr>
    </p:titleStyle>
    <p:bodyStyle>
      <a:lvl1pPr marL="342900" indent="-342900" algn="l" rtl="0" eaLnBrk="0" fontAlgn="base" hangingPunct="0">
        <a:spcBef>
          <a:spcPts val="1100"/>
        </a:spcBef>
        <a:spcAft>
          <a:spcPct val="0"/>
        </a:spcAft>
        <a:buClr>
          <a:srgbClr val="000000"/>
        </a:buClr>
        <a:buSzPct val="100000"/>
        <a:buFont typeface="Arial" panose="020B0604020202020204" pitchFamily="34" charset="0"/>
        <a:buChar char="•"/>
        <a:defRPr sz="4400">
          <a:solidFill>
            <a:schemeClr val="tx1"/>
          </a:solidFill>
          <a:latin typeface="+mn-lt"/>
          <a:ea typeface="+mn-ea"/>
          <a:cs typeface="+mn-cs"/>
          <a:sym typeface="Lucida Grande" charset="0"/>
        </a:defRPr>
      </a:lvl1pPr>
      <a:lvl2pPr marL="704850" indent="-285750" algn="l" rtl="0" eaLnBrk="0" fontAlgn="base" hangingPunct="0">
        <a:spcBef>
          <a:spcPts val="1000"/>
        </a:spcBef>
        <a:spcAft>
          <a:spcPct val="0"/>
        </a:spcAft>
        <a:buClr>
          <a:srgbClr val="000000"/>
        </a:buClr>
        <a:buSzPct val="100000"/>
        <a:buFont typeface="Arial" panose="020B0604020202020204" pitchFamily="34" charset="0"/>
        <a:buChar char="–"/>
        <a:defRPr sz="3800">
          <a:solidFill>
            <a:schemeClr val="tx1"/>
          </a:solidFill>
          <a:latin typeface="+mn-lt"/>
          <a:ea typeface="+mn-ea"/>
          <a:cs typeface="+mn-cs"/>
          <a:sym typeface="Lucida Grande" charset="0"/>
        </a:defRPr>
      </a:lvl2pPr>
      <a:lvl3pPr marL="1104900" indent="-228600" algn="l" rtl="0" eaLnBrk="0" fontAlgn="base" hangingPunct="0">
        <a:spcBef>
          <a:spcPts val="800"/>
        </a:spcBef>
        <a:spcAft>
          <a:spcPct val="0"/>
        </a:spcAft>
        <a:buClr>
          <a:srgbClr val="000000"/>
        </a:buClr>
        <a:buSzPct val="100000"/>
        <a:buFont typeface="Arial" panose="020B0604020202020204" pitchFamily="34" charset="0"/>
        <a:buChar char="•"/>
        <a:defRPr sz="3400">
          <a:solidFill>
            <a:schemeClr val="tx1"/>
          </a:solidFill>
          <a:latin typeface="+mn-lt"/>
          <a:ea typeface="+mn-ea"/>
          <a:cs typeface="+mn-cs"/>
          <a:sym typeface="Lucida Grande" charset="0"/>
        </a:defRPr>
      </a:lvl3pPr>
      <a:lvl4pPr marL="15621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4pPr>
      <a:lvl5pPr marL="20193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5pPr>
      <a:lvl6pPr marL="24765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6pPr>
      <a:lvl7pPr marL="29337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7pPr>
      <a:lvl8pPr marL="33909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8pPr>
      <a:lvl9pPr marL="38481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27714" name="Rectangle 1"/>
          <p:cNvSpPr>
            <a:spLocks noGrp="1" noChangeArrowheads="1"/>
          </p:cNvSpPr>
          <p:nvPr>
            <p:ph type="title"/>
          </p:nvPr>
        </p:nvSpPr>
        <p:spPr bwMode="auto">
          <a:xfrm>
            <a:off x="647700" y="390525"/>
            <a:ext cx="11709400"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ctr" anchorCtr="0" compatLnSpc="1">
            <a:prstTxWarp prst="textNoShape">
              <a:avLst/>
            </a:prstTxWarp>
          </a:bodyPr>
          <a:lstStyle/>
          <a:p>
            <a:pPr lvl="0"/>
            <a:r>
              <a:rPr lang="en-US" altLang="en-US">
                <a:sym typeface="Lucida Grande" charset="0"/>
              </a:rPr>
              <a:t>Click to edit Master title style</a:t>
            </a:r>
          </a:p>
        </p:txBody>
      </p:sp>
      <p:sp>
        <p:nvSpPr>
          <p:cNvPr id="627715" name="Rectangle 2"/>
          <p:cNvSpPr>
            <a:spLocks noGrp="1" noChangeArrowheads="1"/>
          </p:cNvSpPr>
          <p:nvPr>
            <p:ph type="body" idx="1"/>
          </p:nvPr>
        </p:nvSpPr>
        <p:spPr bwMode="auto">
          <a:xfrm>
            <a:off x="647700" y="2273300"/>
            <a:ext cx="11709400" cy="643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t" anchorCtr="0" compatLnSpc="1">
            <a:prstTxWarp prst="textNoShape">
              <a:avLst/>
            </a:prstTxWarp>
          </a:bodyPr>
          <a:lstStyle/>
          <a:p>
            <a:pPr lvl="0"/>
            <a:r>
              <a:rPr lang="en-US" altLang="en-US">
                <a:sym typeface="Lucida Grande" charset="0"/>
              </a:rPr>
              <a:t>Click to edit Master text styles</a:t>
            </a:r>
          </a:p>
          <a:p>
            <a:pPr lvl="1"/>
            <a:r>
              <a:rPr lang="en-US" altLang="en-US">
                <a:sym typeface="Lucida Grande" charset="0"/>
              </a:rPr>
              <a:t>Second level</a:t>
            </a:r>
          </a:p>
          <a:p>
            <a:pPr lvl="2"/>
            <a:r>
              <a:rPr lang="en-US" altLang="en-US">
                <a:sym typeface="Lucida Grande" charset="0"/>
              </a:rPr>
              <a:t>Third level</a:t>
            </a:r>
          </a:p>
          <a:p>
            <a:pPr lvl="3"/>
            <a:r>
              <a:rPr lang="en-US" altLang="en-US">
                <a:sym typeface="Lucida Grande" charset="0"/>
              </a:rPr>
              <a:t>Fourth level</a:t>
            </a:r>
          </a:p>
          <a:p>
            <a:pPr lvl="4"/>
            <a:r>
              <a:rPr lang="en-US" altLang="en-US">
                <a:sym typeface="Lucida Grande" charset="0"/>
              </a:rPr>
              <a:t>Fifth level</a:t>
            </a:r>
          </a:p>
        </p:txBody>
      </p:sp>
      <p:sp>
        <p:nvSpPr>
          <p:cNvPr id="55299" name="Text Box 3"/>
          <p:cNvSpPr txBox="1">
            <a:spLocks noGrp="1" noChangeArrowheads="1"/>
          </p:cNvSpPr>
          <p:nvPr>
            <p:ph type="sldNum" sz="quarter" idx="4"/>
          </p:nvPr>
        </p:nvSpPr>
        <p:spPr bwMode="auto">
          <a:xfrm>
            <a:off x="12007850" y="9255125"/>
            <a:ext cx="346075" cy="304800"/>
          </a:xfrm>
          <a:prstGeom prst="rect">
            <a:avLst/>
          </a:prstGeom>
          <a:noFill/>
          <a:ln>
            <a:noFill/>
          </a:ln>
          <a:effectLst/>
          <a:extLst/>
        </p:spPr>
        <p:txBody>
          <a:bodyPr vert="horz" wrap="none" lIns="91440" tIns="45720" rIns="91440" bIns="45720" numCol="1" anchor="ctr" anchorCtr="0" compatLnSpc="1">
            <a:prstTxWarp prst="textNoShape">
              <a:avLst/>
            </a:prstTxWarp>
          </a:bodyPr>
          <a:lstStyle>
            <a:lvl1pPr algn="r" eaLnBrk="1" hangingPunct="1">
              <a:defRPr sz="1600">
                <a:solidFill>
                  <a:srgbClr val="878787"/>
                </a:solidFill>
                <a:latin typeface="Lucida Grande" charset="0"/>
                <a:ea typeface="MS PGothic" panose="020B0600070205080204" pitchFamily="34" charset="-128"/>
                <a:sym typeface="Lucida Grande" charset="0"/>
              </a:defRPr>
            </a:lvl1pPr>
          </a:lstStyle>
          <a:p>
            <a:fld id="{0420B42F-1528-4E22-960E-DF445B0458A7}" type="slidenum">
              <a:rPr lang="en-US" altLang="en-US"/>
              <a:pPr/>
              <a:t>‹#›</a:t>
            </a:fld>
            <a:endParaRPr lang="en-US" altLang="en-US"/>
          </a:p>
        </p:txBody>
      </p:sp>
      <p:pic>
        <p:nvPicPr>
          <p:cNvPr id="627717"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Tree>
  </p:cSld>
  <p:clrMap bg1="lt1" tx1="dk1" bg2="lt2" tx2="dk2" accent1="accent1" accent2="accent2" accent3="accent3" accent4="accent4" accent5="accent5" accent6="accent6" hlink="hlink" folHlink="folHlink"/>
  <p:sldLayoutIdLst>
    <p:sldLayoutId id="2147484281" r:id="rId1"/>
    <p:sldLayoutId id="2147484282" r:id="rId2"/>
    <p:sldLayoutId id="2147484283" r:id="rId3"/>
    <p:sldLayoutId id="2147484284" r:id="rId4"/>
    <p:sldLayoutId id="2147484285" r:id="rId5"/>
    <p:sldLayoutId id="2147484286" r:id="rId6"/>
    <p:sldLayoutId id="2147484287" r:id="rId7"/>
    <p:sldLayoutId id="2147484288" r:id="rId8"/>
    <p:sldLayoutId id="2147484289" r:id="rId9"/>
    <p:sldLayoutId id="2147484290" r:id="rId10"/>
    <p:sldLayoutId id="2147484291" r:id="rId11"/>
  </p:sldLayoutIdLst>
  <p:transition xmlns:p14="http://schemas.microsoft.com/office/powerpoint/2010/main"/>
  <p:hf hdr="0" ftr="0" dt="0"/>
  <p:txStyles>
    <p:titleStyle>
      <a:lvl1pPr algn="ctr" rtl="0" eaLnBrk="0" fontAlgn="base" hangingPunct="0">
        <a:spcBef>
          <a:spcPct val="0"/>
        </a:spcBef>
        <a:spcAft>
          <a:spcPct val="0"/>
        </a:spcAft>
        <a:defRPr sz="6200">
          <a:solidFill>
            <a:srgbClr val="31A7A5"/>
          </a:solidFill>
          <a:latin typeface="+mj-lt"/>
          <a:ea typeface="+mj-ea"/>
          <a:cs typeface="+mj-cs"/>
          <a:sym typeface="Lucida Grande" charset="0"/>
        </a:defRPr>
      </a:lvl1pPr>
      <a:lvl2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2pPr>
      <a:lvl3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3pPr>
      <a:lvl4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4pPr>
      <a:lvl5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5pPr>
      <a:lvl6pPr marL="4572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6pPr>
      <a:lvl7pPr marL="9144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7pPr>
      <a:lvl8pPr marL="13716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8pPr>
      <a:lvl9pPr marL="18288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9pPr>
    </p:titleStyle>
    <p:bodyStyle>
      <a:lvl1pPr marL="342900" indent="-342900" algn="l" rtl="0" eaLnBrk="0" fontAlgn="base" hangingPunct="0">
        <a:spcBef>
          <a:spcPts val="1100"/>
        </a:spcBef>
        <a:spcAft>
          <a:spcPct val="0"/>
        </a:spcAft>
        <a:buClr>
          <a:srgbClr val="000000"/>
        </a:buClr>
        <a:buSzPct val="100000"/>
        <a:buFont typeface="Arial" panose="020B0604020202020204" pitchFamily="34" charset="0"/>
        <a:buChar char="•"/>
        <a:defRPr sz="4400">
          <a:solidFill>
            <a:schemeClr val="tx1"/>
          </a:solidFill>
          <a:latin typeface="+mn-lt"/>
          <a:ea typeface="+mn-ea"/>
          <a:cs typeface="+mn-cs"/>
          <a:sym typeface="Lucida Grande" charset="0"/>
        </a:defRPr>
      </a:lvl1pPr>
      <a:lvl2pPr marL="704850" indent="-285750" algn="l" rtl="0" eaLnBrk="0" fontAlgn="base" hangingPunct="0">
        <a:spcBef>
          <a:spcPts val="1000"/>
        </a:spcBef>
        <a:spcAft>
          <a:spcPct val="0"/>
        </a:spcAft>
        <a:buClr>
          <a:srgbClr val="000000"/>
        </a:buClr>
        <a:buSzPct val="100000"/>
        <a:buFont typeface="Arial" panose="020B0604020202020204" pitchFamily="34" charset="0"/>
        <a:buChar char="–"/>
        <a:defRPr sz="3800">
          <a:solidFill>
            <a:schemeClr val="tx1"/>
          </a:solidFill>
          <a:latin typeface="+mn-lt"/>
          <a:ea typeface="+mn-ea"/>
          <a:cs typeface="+mn-cs"/>
          <a:sym typeface="Lucida Grande" charset="0"/>
        </a:defRPr>
      </a:lvl2pPr>
      <a:lvl3pPr marL="1104900" indent="-228600" algn="l" rtl="0" eaLnBrk="0" fontAlgn="base" hangingPunct="0">
        <a:spcBef>
          <a:spcPts val="800"/>
        </a:spcBef>
        <a:spcAft>
          <a:spcPct val="0"/>
        </a:spcAft>
        <a:buClr>
          <a:srgbClr val="000000"/>
        </a:buClr>
        <a:buSzPct val="100000"/>
        <a:buFont typeface="Arial" panose="020B0604020202020204" pitchFamily="34" charset="0"/>
        <a:buChar char="•"/>
        <a:defRPr sz="3400">
          <a:solidFill>
            <a:schemeClr val="tx1"/>
          </a:solidFill>
          <a:latin typeface="+mn-lt"/>
          <a:ea typeface="+mn-ea"/>
          <a:cs typeface="+mn-cs"/>
          <a:sym typeface="Lucida Grande" charset="0"/>
        </a:defRPr>
      </a:lvl3pPr>
      <a:lvl4pPr marL="15621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4pPr>
      <a:lvl5pPr marL="20193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5pPr>
      <a:lvl6pPr marL="24765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6pPr>
      <a:lvl7pPr marL="29337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7pPr>
      <a:lvl8pPr marL="33909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8pPr>
      <a:lvl9pPr marL="38481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40002" name="Rectangle 1"/>
          <p:cNvSpPr>
            <a:spLocks noGrp="1" noChangeArrowheads="1"/>
          </p:cNvSpPr>
          <p:nvPr>
            <p:ph type="title"/>
          </p:nvPr>
        </p:nvSpPr>
        <p:spPr bwMode="auto">
          <a:xfrm>
            <a:off x="647700" y="390525"/>
            <a:ext cx="11709400"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ctr" anchorCtr="0" compatLnSpc="1">
            <a:prstTxWarp prst="textNoShape">
              <a:avLst/>
            </a:prstTxWarp>
          </a:bodyPr>
          <a:lstStyle/>
          <a:p>
            <a:pPr lvl="0"/>
            <a:r>
              <a:rPr lang="en-US" altLang="en-US">
                <a:sym typeface="Lucida Grande" charset="0"/>
              </a:rPr>
              <a:t>Click to edit Master title style</a:t>
            </a:r>
          </a:p>
        </p:txBody>
      </p:sp>
      <p:sp>
        <p:nvSpPr>
          <p:cNvPr id="640003" name="Rectangle 2"/>
          <p:cNvSpPr>
            <a:spLocks noGrp="1" noChangeArrowheads="1"/>
          </p:cNvSpPr>
          <p:nvPr>
            <p:ph type="body" idx="1"/>
          </p:nvPr>
        </p:nvSpPr>
        <p:spPr bwMode="auto">
          <a:xfrm>
            <a:off x="647700" y="2273300"/>
            <a:ext cx="11709400" cy="643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t" anchorCtr="0" compatLnSpc="1">
            <a:prstTxWarp prst="textNoShape">
              <a:avLst/>
            </a:prstTxWarp>
          </a:bodyPr>
          <a:lstStyle/>
          <a:p>
            <a:pPr lvl="0"/>
            <a:r>
              <a:rPr lang="en-US" altLang="en-US">
                <a:sym typeface="Lucida Grande" charset="0"/>
              </a:rPr>
              <a:t>Click to edit Master text styles</a:t>
            </a:r>
          </a:p>
          <a:p>
            <a:pPr lvl="1"/>
            <a:r>
              <a:rPr lang="en-US" altLang="en-US">
                <a:sym typeface="Lucida Grande" charset="0"/>
              </a:rPr>
              <a:t>Second level</a:t>
            </a:r>
          </a:p>
          <a:p>
            <a:pPr lvl="2"/>
            <a:r>
              <a:rPr lang="en-US" altLang="en-US">
                <a:sym typeface="Lucida Grande" charset="0"/>
              </a:rPr>
              <a:t>Third level</a:t>
            </a:r>
          </a:p>
          <a:p>
            <a:pPr lvl="3"/>
            <a:r>
              <a:rPr lang="en-US" altLang="en-US">
                <a:sym typeface="Lucida Grande" charset="0"/>
              </a:rPr>
              <a:t>Fourth level</a:t>
            </a:r>
          </a:p>
          <a:p>
            <a:pPr lvl="4"/>
            <a:r>
              <a:rPr lang="en-US" altLang="en-US">
                <a:sym typeface="Lucida Grande" charset="0"/>
              </a:rPr>
              <a:t>Fifth level</a:t>
            </a:r>
          </a:p>
        </p:txBody>
      </p:sp>
      <p:sp>
        <p:nvSpPr>
          <p:cNvPr id="56323" name="Text Box 3"/>
          <p:cNvSpPr txBox="1">
            <a:spLocks noGrp="1" noChangeArrowheads="1"/>
          </p:cNvSpPr>
          <p:nvPr>
            <p:ph type="sldNum" sz="quarter" idx="4"/>
          </p:nvPr>
        </p:nvSpPr>
        <p:spPr bwMode="auto">
          <a:xfrm>
            <a:off x="12007850" y="9255125"/>
            <a:ext cx="346075" cy="304800"/>
          </a:xfrm>
          <a:prstGeom prst="rect">
            <a:avLst/>
          </a:prstGeom>
          <a:noFill/>
          <a:ln>
            <a:noFill/>
          </a:ln>
          <a:effectLst/>
          <a:extLst/>
        </p:spPr>
        <p:txBody>
          <a:bodyPr vert="horz" wrap="none" lIns="91440" tIns="45720" rIns="91440" bIns="45720" numCol="1" anchor="ctr" anchorCtr="0" compatLnSpc="1">
            <a:prstTxWarp prst="textNoShape">
              <a:avLst/>
            </a:prstTxWarp>
          </a:bodyPr>
          <a:lstStyle>
            <a:lvl1pPr algn="r" eaLnBrk="1" hangingPunct="1">
              <a:defRPr sz="1600">
                <a:solidFill>
                  <a:srgbClr val="878787"/>
                </a:solidFill>
                <a:latin typeface="Lucida Grande" charset="0"/>
                <a:ea typeface="MS PGothic" panose="020B0600070205080204" pitchFamily="34" charset="-128"/>
                <a:sym typeface="Lucida Grande" charset="0"/>
              </a:defRPr>
            </a:lvl1pPr>
          </a:lstStyle>
          <a:p>
            <a:fld id="{BD06995D-EE32-43C1-91E2-62CAF70A34DF}" type="slidenum">
              <a:rPr lang="en-US" altLang="en-US"/>
              <a:pPr/>
              <a:t>‹#›</a:t>
            </a:fld>
            <a:endParaRPr lang="en-US" altLang="en-US"/>
          </a:p>
        </p:txBody>
      </p:sp>
      <p:pic>
        <p:nvPicPr>
          <p:cNvPr id="640005"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Tree>
  </p:cSld>
  <p:clrMap bg1="lt1" tx1="dk1" bg2="lt2" tx2="dk2" accent1="accent1" accent2="accent2" accent3="accent3" accent4="accent4" accent5="accent5" accent6="accent6" hlink="hlink" folHlink="folHlink"/>
  <p:sldLayoutIdLst>
    <p:sldLayoutId id="2147484292" r:id="rId1"/>
    <p:sldLayoutId id="2147484293" r:id="rId2"/>
    <p:sldLayoutId id="2147484294" r:id="rId3"/>
    <p:sldLayoutId id="2147484295" r:id="rId4"/>
    <p:sldLayoutId id="2147484296" r:id="rId5"/>
    <p:sldLayoutId id="2147484297" r:id="rId6"/>
    <p:sldLayoutId id="2147484298" r:id="rId7"/>
    <p:sldLayoutId id="2147484299" r:id="rId8"/>
    <p:sldLayoutId id="2147484300" r:id="rId9"/>
    <p:sldLayoutId id="2147484301" r:id="rId10"/>
    <p:sldLayoutId id="2147484302" r:id="rId11"/>
  </p:sldLayoutIdLst>
  <p:transition xmlns:p14="http://schemas.microsoft.com/office/powerpoint/2010/main"/>
  <p:hf hdr="0" ftr="0" dt="0"/>
  <p:txStyles>
    <p:titleStyle>
      <a:lvl1pPr algn="ctr" rtl="0" eaLnBrk="0" fontAlgn="base" hangingPunct="0">
        <a:spcBef>
          <a:spcPct val="0"/>
        </a:spcBef>
        <a:spcAft>
          <a:spcPct val="0"/>
        </a:spcAft>
        <a:defRPr sz="6200">
          <a:solidFill>
            <a:srgbClr val="31A7A5"/>
          </a:solidFill>
          <a:latin typeface="+mj-lt"/>
          <a:ea typeface="+mj-ea"/>
          <a:cs typeface="+mj-cs"/>
          <a:sym typeface="Lucida Grande" charset="0"/>
        </a:defRPr>
      </a:lvl1pPr>
      <a:lvl2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2pPr>
      <a:lvl3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3pPr>
      <a:lvl4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4pPr>
      <a:lvl5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5pPr>
      <a:lvl6pPr marL="4572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6pPr>
      <a:lvl7pPr marL="9144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7pPr>
      <a:lvl8pPr marL="13716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8pPr>
      <a:lvl9pPr marL="18288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9pPr>
    </p:titleStyle>
    <p:bodyStyle>
      <a:lvl1pPr marL="342900" indent="-342900" algn="l" rtl="0" eaLnBrk="0" fontAlgn="base" hangingPunct="0">
        <a:spcBef>
          <a:spcPts val="1100"/>
        </a:spcBef>
        <a:spcAft>
          <a:spcPct val="0"/>
        </a:spcAft>
        <a:buClr>
          <a:srgbClr val="000000"/>
        </a:buClr>
        <a:buSzPct val="100000"/>
        <a:buFont typeface="Arial" panose="020B0604020202020204" pitchFamily="34" charset="0"/>
        <a:buChar char="•"/>
        <a:defRPr sz="4400">
          <a:solidFill>
            <a:schemeClr val="tx1"/>
          </a:solidFill>
          <a:latin typeface="+mn-lt"/>
          <a:ea typeface="+mn-ea"/>
          <a:cs typeface="+mn-cs"/>
          <a:sym typeface="Lucida Grande" charset="0"/>
        </a:defRPr>
      </a:lvl1pPr>
      <a:lvl2pPr marL="704850" indent="-285750" algn="l" rtl="0" eaLnBrk="0" fontAlgn="base" hangingPunct="0">
        <a:spcBef>
          <a:spcPts val="1000"/>
        </a:spcBef>
        <a:spcAft>
          <a:spcPct val="0"/>
        </a:spcAft>
        <a:buClr>
          <a:srgbClr val="000000"/>
        </a:buClr>
        <a:buSzPct val="100000"/>
        <a:buFont typeface="Arial" panose="020B0604020202020204" pitchFamily="34" charset="0"/>
        <a:buChar char="–"/>
        <a:defRPr sz="3800">
          <a:solidFill>
            <a:schemeClr val="tx1"/>
          </a:solidFill>
          <a:latin typeface="+mn-lt"/>
          <a:ea typeface="+mn-ea"/>
          <a:cs typeface="+mn-cs"/>
          <a:sym typeface="Lucida Grande" charset="0"/>
        </a:defRPr>
      </a:lvl2pPr>
      <a:lvl3pPr marL="1104900" indent="-228600" algn="l" rtl="0" eaLnBrk="0" fontAlgn="base" hangingPunct="0">
        <a:spcBef>
          <a:spcPts val="800"/>
        </a:spcBef>
        <a:spcAft>
          <a:spcPct val="0"/>
        </a:spcAft>
        <a:buClr>
          <a:srgbClr val="000000"/>
        </a:buClr>
        <a:buSzPct val="100000"/>
        <a:buFont typeface="Arial" panose="020B0604020202020204" pitchFamily="34" charset="0"/>
        <a:buChar char="•"/>
        <a:defRPr sz="3400">
          <a:solidFill>
            <a:schemeClr val="tx1"/>
          </a:solidFill>
          <a:latin typeface="+mn-lt"/>
          <a:ea typeface="+mn-ea"/>
          <a:cs typeface="+mn-cs"/>
          <a:sym typeface="Lucida Grande" charset="0"/>
        </a:defRPr>
      </a:lvl3pPr>
      <a:lvl4pPr marL="15621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4pPr>
      <a:lvl5pPr marL="20193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5pPr>
      <a:lvl6pPr marL="24765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6pPr>
      <a:lvl7pPr marL="29337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7pPr>
      <a:lvl8pPr marL="33909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8pPr>
      <a:lvl9pPr marL="38481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52290" name="Rectangle 1"/>
          <p:cNvSpPr>
            <a:spLocks noGrp="1" noChangeArrowheads="1"/>
          </p:cNvSpPr>
          <p:nvPr>
            <p:ph type="title"/>
          </p:nvPr>
        </p:nvSpPr>
        <p:spPr bwMode="auto">
          <a:xfrm>
            <a:off x="647700" y="390525"/>
            <a:ext cx="11709400"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ctr" anchorCtr="0" compatLnSpc="1">
            <a:prstTxWarp prst="textNoShape">
              <a:avLst/>
            </a:prstTxWarp>
          </a:bodyPr>
          <a:lstStyle/>
          <a:p>
            <a:pPr lvl="0"/>
            <a:r>
              <a:rPr lang="en-US" altLang="en-US">
                <a:sym typeface="Lucida Grande" charset="0"/>
              </a:rPr>
              <a:t>Click to edit Master title style</a:t>
            </a:r>
          </a:p>
        </p:txBody>
      </p:sp>
      <p:sp>
        <p:nvSpPr>
          <p:cNvPr id="652291" name="Rectangle 2"/>
          <p:cNvSpPr>
            <a:spLocks noGrp="1" noChangeArrowheads="1"/>
          </p:cNvSpPr>
          <p:nvPr>
            <p:ph type="body" idx="1"/>
          </p:nvPr>
        </p:nvSpPr>
        <p:spPr bwMode="auto">
          <a:xfrm>
            <a:off x="647700" y="2273300"/>
            <a:ext cx="11709400" cy="643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t" anchorCtr="0" compatLnSpc="1">
            <a:prstTxWarp prst="textNoShape">
              <a:avLst/>
            </a:prstTxWarp>
          </a:bodyPr>
          <a:lstStyle/>
          <a:p>
            <a:pPr lvl="0"/>
            <a:r>
              <a:rPr lang="en-US" altLang="en-US">
                <a:sym typeface="Lucida Grande" charset="0"/>
              </a:rPr>
              <a:t>Click to edit Master text styles</a:t>
            </a:r>
          </a:p>
          <a:p>
            <a:pPr lvl="1"/>
            <a:r>
              <a:rPr lang="en-US" altLang="en-US">
                <a:sym typeface="Lucida Grande" charset="0"/>
              </a:rPr>
              <a:t>Second level</a:t>
            </a:r>
          </a:p>
          <a:p>
            <a:pPr lvl="2"/>
            <a:r>
              <a:rPr lang="en-US" altLang="en-US">
                <a:sym typeface="Lucida Grande" charset="0"/>
              </a:rPr>
              <a:t>Third level</a:t>
            </a:r>
          </a:p>
          <a:p>
            <a:pPr lvl="3"/>
            <a:r>
              <a:rPr lang="en-US" altLang="en-US">
                <a:sym typeface="Lucida Grande" charset="0"/>
              </a:rPr>
              <a:t>Fourth level</a:t>
            </a:r>
          </a:p>
          <a:p>
            <a:pPr lvl="4"/>
            <a:r>
              <a:rPr lang="en-US" altLang="en-US">
                <a:sym typeface="Lucida Grande" charset="0"/>
              </a:rPr>
              <a:t>Fifth level</a:t>
            </a:r>
          </a:p>
        </p:txBody>
      </p:sp>
      <p:sp>
        <p:nvSpPr>
          <p:cNvPr id="57347" name="Text Box 3"/>
          <p:cNvSpPr txBox="1">
            <a:spLocks noGrp="1" noChangeArrowheads="1"/>
          </p:cNvSpPr>
          <p:nvPr>
            <p:ph type="sldNum" sz="quarter" idx="4"/>
          </p:nvPr>
        </p:nvSpPr>
        <p:spPr bwMode="auto">
          <a:xfrm>
            <a:off x="12007850" y="9255125"/>
            <a:ext cx="346075" cy="304800"/>
          </a:xfrm>
          <a:prstGeom prst="rect">
            <a:avLst/>
          </a:prstGeom>
          <a:noFill/>
          <a:ln>
            <a:noFill/>
          </a:ln>
          <a:effectLst/>
          <a:extLst/>
        </p:spPr>
        <p:txBody>
          <a:bodyPr vert="horz" wrap="none" lIns="91440" tIns="45720" rIns="91440" bIns="45720" numCol="1" anchor="ctr" anchorCtr="0" compatLnSpc="1">
            <a:prstTxWarp prst="textNoShape">
              <a:avLst/>
            </a:prstTxWarp>
          </a:bodyPr>
          <a:lstStyle>
            <a:lvl1pPr algn="r" eaLnBrk="1" hangingPunct="1">
              <a:defRPr sz="1600">
                <a:solidFill>
                  <a:srgbClr val="878787"/>
                </a:solidFill>
                <a:latin typeface="Lucida Grande" charset="0"/>
                <a:ea typeface="MS PGothic" panose="020B0600070205080204" pitchFamily="34" charset="-128"/>
                <a:sym typeface="Lucida Grande" charset="0"/>
              </a:defRPr>
            </a:lvl1pPr>
          </a:lstStyle>
          <a:p>
            <a:fld id="{7D8F2C5C-8CC3-425E-AA2A-A6FFDFA6CF20}" type="slidenum">
              <a:rPr lang="en-US" altLang="en-US"/>
              <a:pPr/>
              <a:t>‹#›</a:t>
            </a:fld>
            <a:endParaRPr lang="en-US" altLang="en-US"/>
          </a:p>
        </p:txBody>
      </p:sp>
      <p:pic>
        <p:nvPicPr>
          <p:cNvPr id="652293"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Tree>
  </p:cSld>
  <p:clrMap bg1="lt1" tx1="dk1" bg2="lt2" tx2="dk2" accent1="accent1" accent2="accent2" accent3="accent3" accent4="accent4" accent5="accent5" accent6="accent6" hlink="hlink" folHlink="folHlink"/>
  <p:sldLayoutIdLst>
    <p:sldLayoutId id="2147484303" r:id="rId1"/>
    <p:sldLayoutId id="2147484304" r:id="rId2"/>
    <p:sldLayoutId id="2147484305" r:id="rId3"/>
    <p:sldLayoutId id="2147484306" r:id="rId4"/>
    <p:sldLayoutId id="2147484307" r:id="rId5"/>
    <p:sldLayoutId id="2147484308" r:id="rId6"/>
    <p:sldLayoutId id="2147484309" r:id="rId7"/>
    <p:sldLayoutId id="2147484310" r:id="rId8"/>
    <p:sldLayoutId id="2147484311" r:id="rId9"/>
    <p:sldLayoutId id="2147484312" r:id="rId10"/>
    <p:sldLayoutId id="2147484313" r:id="rId11"/>
  </p:sldLayoutIdLst>
  <p:transition xmlns:p14="http://schemas.microsoft.com/office/powerpoint/2010/main"/>
  <p:hf hdr="0" ftr="0" dt="0"/>
  <p:txStyles>
    <p:titleStyle>
      <a:lvl1pPr algn="ctr" rtl="0" eaLnBrk="0" fontAlgn="base" hangingPunct="0">
        <a:spcBef>
          <a:spcPct val="0"/>
        </a:spcBef>
        <a:spcAft>
          <a:spcPct val="0"/>
        </a:spcAft>
        <a:defRPr sz="6200">
          <a:solidFill>
            <a:srgbClr val="31A7A5"/>
          </a:solidFill>
          <a:latin typeface="+mj-lt"/>
          <a:ea typeface="+mj-ea"/>
          <a:cs typeface="+mj-cs"/>
          <a:sym typeface="Lucida Grande" charset="0"/>
        </a:defRPr>
      </a:lvl1pPr>
      <a:lvl2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2pPr>
      <a:lvl3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3pPr>
      <a:lvl4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4pPr>
      <a:lvl5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5pPr>
      <a:lvl6pPr marL="4572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6pPr>
      <a:lvl7pPr marL="9144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7pPr>
      <a:lvl8pPr marL="13716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8pPr>
      <a:lvl9pPr marL="18288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9pPr>
    </p:titleStyle>
    <p:bodyStyle>
      <a:lvl1pPr marL="342900" indent="-342900" algn="l" rtl="0" eaLnBrk="0" fontAlgn="base" hangingPunct="0">
        <a:spcBef>
          <a:spcPts val="1100"/>
        </a:spcBef>
        <a:spcAft>
          <a:spcPct val="0"/>
        </a:spcAft>
        <a:buClr>
          <a:srgbClr val="000000"/>
        </a:buClr>
        <a:buSzPct val="100000"/>
        <a:buFont typeface="Arial" panose="020B0604020202020204" pitchFamily="34" charset="0"/>
        <a:buChar char="•"/>
        <a:defRPr sz="4400">
          <a:solidFill>
            <a:schemeClr val="tx1"/>
          </a:solidFill>
          <a:latin typeface="+mn-lt"/>
          <a:ea typeface="+mn-ea"/>
          <a:cs typeface="+mn-cs"/>
          <a:sym typeface="Lucida Grande" charset="0"/>
        </a:defRPr>
      </a:lvl1pPr>
      <a:lvl2pPr marL="704850" indent="-285750" algn="l" rtl="0" eaLnBrk="0" fontAlgn="base" hangingPunct="0">
        <a:spcBef>
          <a:spcPts val="1000"/>
        </a:spcBef>
        <a:spcAft>
          <a:spcPct val="0"/>
        </a:spcAft>
        <a:buClr>
          <a:srgbClr val="000000"/>
        </a:buClr>
        <a:buSzPct val="100000"/>
        <a:buFont typeface="Arial" panose="020B0604020202020204" pitchFamily="34" charset="0"/>
        <a:buChar char="–"/>
        <a:defRPr sz="3800">
          <a:solidFill>
            <a:schemeClr val="tx1"/>
          </a:solidFill>
          <a:latin typeface="+mn-lt"/>
          <a:ea typeface="+mn-ea"/>
          <a:cs typeface="+mn-cs"/>
          <a:sym typeface="Lucida Grande" charset="0"/>
        </a:defRPr>
      </a:lvl2pPr>
      <a:lvl3pPr marL="1104900" indent="-228600" algn="l" rtl="0" eaLnBrk="0" fontAlgn="base" hangingPunct="0">
        <a:spcBef>
          <a:spcPts val="800"/>
        </a:spcBef>
        <a:spcAft>
          <a:spcPct val="0"/>
        </a:spcAft>
        <a:buClr>
          <a:srgbClr val="000000"/>
        </a:buClr>
        <a:buSzPct val="100000"/>
        <a:buFont typeface="Arial" panose="020B0604020202020204" pitchFamily="34" charset="0"/>
        <a:buChar char="•"/>
        <a:defRPr sz="3400">
          <a:solidFill>
            <a:schemeClr val="tx1"/>
          </a:solidFill>
          <a:latin typeface="+mn-lt"/>
          <a:ea typeface="+mn-ea"/>
          <a:cs typeface="+mn-cs"/>
          <a:sym typeface="Lucida Grande" charset="0"/>
        </a:defRPr>
      </a:lvl3pPr>
      <a:lvl4pPr marL="15621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4pPr>
      <a:lvl5pPr marL="20193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5pPr>
      <a:lvl6pPr marL="24765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6pPr>
      <a:lvl7pPr marL="29337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7pPr>
      <a:lvl8pPr marL="33909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8pPr>
      <a:lvl9pPr marL="38481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64578" name="Rectangle 1"/>
          <p:cNvSpPr>
            <a:spLocks noGrp="1" noChangeArrowheads="1"/>
          </p:cNvSpPr>
          <p:nvPr>
            <p:ph type="title"/>
          </p:nvPr>
        </p:nvSpPr>
        <p:spPr bwMode="auto">
          <a:xfrm>
            <a:off x="647700" y="390525"/>
            <a:ext cx="11709400"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ctr" anchorCtr="0" compatLnSpc="1">
            <a:prstTxWarp prst="textNoShape">
              <a:avLst/>
            </a:prstTxWarp>
          </a:bodyPr>
          <a:lstStyle/>
          <a:p>
            <a:pPr lvl="0"/>
            <a:r>
              <a:rPr lang="en-US" altLang="en-US">
                <a:sym typeface="Lucida Grande" charset="0"/>
              </a:rPr>
              <a:t>Click to edit Master title style</a:t>
            </a:r>
          </a:p>
        </p:txBody>
      </p:sp>
      <p:sp>
        <p:nvSpPr>
          <p:cNvPr id="664579" name="Rectangle 2"/>
          <p:cNvSpPr>
            <a:spLocks noGrp="1" noChangeArrowheads="1"/>
          </p:cNvSpPr>
          <p:nvPr>
            <p:ph type="body" idx="1"/>
          </p:nvPr>
        </p:nvSpPr>
        <p:spPr bwMode="auto">
          <a:xfrm>
            <a:off x="647700" y="2273300"/>
            <a:ext cx="11709400" cy="643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t" anchorCtr="0" compatLnSpc="1">
            <a:prstTxWarp prst="textNoShape">
              <a:avLst/>
            </a:prstTxWarp>
          </a:bodyPr>
          <a:lstStyle/>
          <a:p>
            <a:pPr lvl="0"/>
            <a:r>
              <a:rPr lang="en-US" altLang="en-US">
                <a:sym typeface="Lucida Grande" charset="0"/>
              </a:rPr>
              <a:t>Click to edit Master text styles</a:t>
            </a:r>
          </a:p>
          <a:p>
            <a:pPr lvl="1"/>
            <a:r>
              <a:rPr lang="en-US" altLang="en-US">
                <a:sym typeface="Lucida Grande" charset="0"/>
              </a:rPr>
              <a:t>Second level</a:t>
            </a:r>
          </a:p>
          <a:p>
            <a:pPr lvl="2"/>
            <a:r>
              <a:rPr lang="en-US" altLang="en-US">
                <a:sym typeface="Lucida Grande" charset="0"/>
              </a:rPr>
              <a:t>Third level</a:t>
            </a:r>
          </a:p>
          <a:p>
            <a:pPr lvl="3"/>
            <a:r>
              <a:rPr lang="en-US" altLang="en-US">
                <a:sym typeface="Lucida Grande" charset="0"/>
              </a:rPr>
              <a:t>Fourth level</a:t>
            </a:r>
          </a:p>
          <a:p>
            <a:pPr lvl="4"/>
            <a:r>
              <a:rPr lang="en-US" altLang="en-US">
                <a:sym typeface="Lucida Grande" charset="0"/>
              </a:rPr>
              <a:t>Fifth level</a:t>
            </a:r>
          </a:p>
        </p:txBody>
      </p:sp>
      <p:sp>
        <p:nvSpPr>
          <p:cNvPr id="58371" name="Text Box 3"/>
          <p:cNvSpPr txBox="1">
            <a:spLocks noGrp="1" noChangeArrowheads="1"/>
          </p:cNvSpPr>
          <p:nvPr>
            <p:ph type="sldNum" sz="quarter" idx="4"/>
          </p:nvPr>
        </p:nvSpPr>
        <p:spPr bwMode="auto">
          <a:xfrm>
            <a:off x="12007850" y="9255125"/>
            <a:ext cx="346075" cy="304800"/>
          </a:xfrm>
          <a:prstGeom prst="rect">
            <a:avLst/>
          </a:prstGeom>
          <a:noFill/>
          <a:ln>
            <a:noFill/>
          </a:ln>
          <a:effectLst/>
          <a:extLst/>
        </p:spPr>
        <p:txBody>
          <a:bodyPr vert="horz" wrap="none" lIns="91440" tIns="45720" rIns="91440" bIns="45720" numCol="1" anchor="ctr" anchorCtr="0" compatLnSpc="1">
            <a:prstTxWarp prst="textNoShape">
              <a:avLst/>
            </a:prstTxWarp>
          </a:bodyPr>
          <a:lstStyle>
            <a:lvl1pPr algn="r" eaLnBrk="1" hangingPunct="1">
              <a:defRPr sz="1600">
                <a:solidFill>
                  <a:srgbClr val="878787"/>
                </a:solidFill>
                <a:latin typeface="Lucida Grande" charset="0"/>
                <a:ea typeface="MS PGothic" panose="020B0600070205080204" pitchFamily="34" charset="-128"/>
                <a:sym typeface="Lucida Grande" charset="0"/>
              </a:defRPr>
            </a:lvl1pPr>
          </a:lstStyle>
          <a:p>
            <a:fld id="{BC31D2F5-92BB-4CBA-8374-7AF2C150EE52}" type="slidenum">
              <a:rPr lang="en-US" altLang="en-US"/>
              <a:pPr/>
              <a:t>‹#›</a:t>
            </a:fld>
            <a:endParaRPr lang="en-US" altLang="en-US"/>
          </a:p>
        </p:txBody>
      </p:sp>
      <p:pic>
        <p:nvPicPr>
          <p:cNvPr id="664581"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Tree>
  </p:cSld>
  <p:clrMap bg1="lt1" tx1="dk1" bg2="lt2" tx2="dk2" accent1="accent1" accent2="accent2" accent3="accent3" accent4="accent4" accent5="accent5" accent6="accent6" hlink="hlink" folHlink="folHlink"/>
  <p:sldLayoutIdLst>
    <p:sldLayoutId id="2147484314" r:id="rId1"/>
    <p:sldLayoutId id="2147484315" r:id="rId2"/>
    <p:sldLayoutId id="2147484316" r:id="rId3"/>
    <p:sldLayoutId id="2147484317" r:id="rId4"/>
    <p:sldLayoutId id="2147484318" r:id="rId5"/>
    <p:sldLayoutId id="2147484319" r:id="rId6"/>
    <p:sldLayoutId id="2147484320" r:id="rId7"/>
    <p:sldLayoutId id="2147484321" r:id="rId8"/>
    <p:sldLayoutId id="2147484322" r:id="rId9"/>
    <p:sldLayoutId id="2147484323" r:id="rId10"/>
    <p:sldLayoutId id="2147484324" r:id="rId11"/>
  </p:sldLayoutIdLst>
  <p:transition xmlns:p14="http://schemas.microsoft.com/office/powerpoint/2010/main"/>
  <p:hf hdr="0" ftr="0" dt="0"/>
  <p:txStyles>
    <p:titleStyle>
      <a:lvl1pPr algn="ctr" rtl="0" eaLnBrk="0" fontAlgn="base" hangingPunct="0">
        <a:spcBef>
          <a:spcPct val="0"/>
        </a:spcBef>
        <a:spcAft>
          <a:spcPct val="0"/>
        </a:spcAft>
        <a:defRPr sz="6200">
          <a:solidFill>
            <a:srgbClr val="31A7A5"/>
          </a:solidFill>
          <a:latin typeface="+mj-lt"/>
          <a:ea typeface="+mj-ea"/>
          <a:cs typeface="+mj-cs"/>
          <a:sym typeface="Lucida Grande" charset="0"/>
        </a:defRPr>
      </a:lvl1pPr>
      <a:lvl2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2pPr>
      <a:lvl3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3pPr>
      <a:lvl4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4pPr>
      <a:lvl5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5pPr>
      <a:lvl6pPr marL="4572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6pPr>
      <a:lvl7pPr marL="9144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7pPr>
      <a:lvl8pPr marL="13716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8pPr>
      <a:lvl9pPr marL="18288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9pPr>
    </p:titleStyle>
    <p:bodyStyle>
      <a:lvl1pPr marL="342900" indent="-342900" algn="l" rtl="0" eaLnBrk="0" fontAlgn="base" hangingPunct="0">
        <a:spcBef>
          <a:spcPts val="1100"/>
        </a:spcBef>
        <a:spcAft>
          <a:spcPct val="0"/>
        </a:spcAft>
        <a:buClr>
          <a:srgbClr val="000000"/>
        </a:buClr>
        <a:buSzPct val="100000"/>
        <a:buFont typeface="Arial" panose="020B0604020202020204" pitchFamily="34" charset="0"/>
        <a:buChar char="•"/>
        <a:defRPr sz="4400">
          <a:solidFill>
            <a:schemeClr val="tx1"/>
          </a:solidFill>
          <a:latin typeface="+mn-lt"/>
          <a:ea typeface="+mn-ea"/>
          <a:cs typeface="+mn-cs"/>
          <a:sym typeface="Lucida Grande" charset="0"/>
        </a:defRPr>
      </a:lvl1pPr>
      <a:lvl2pPr marL="704850" indent="-285750" algn="l" rtl="0" eaLnBrk="0" fontAlgn="base" hangingPunct="0">
        <a:spcBef>
          <a:spcPts val="1000"/>
        </a:spcBef>
        <a:spcAft>
          <a:spcPct val="0"/>
        </a:spcAft>
        <a:buClr>
          <a:srgbClr val="000000"/>
        </a:buClr>
        <a:buSzPct val="100000"/>
        <a:buFont typeface="Arial" panose="020B0604020202020204" pitchFamily="34" charset="0"/>
        <a:buChar char="–"/>
        <a:defRPr sz="3800">
          <a:solidFill>
            <a:schemeClr val="tx1"/>
          </a:solidFill>
          <a:latin typeface="+mn-lt"/>
          <a:ea typeface="+mn-ea"/>
          <a:cs typeface="+mn-cs"/>
          <a:sym typeface="Lucida Grande" charset="0"/>
        </a:defRPr>
      </a:lvl2pPr>
      <a:lvl3pPr marL="1104900" indent="-228600" algn="l" rtl="0" eaLnBrk="0" fontAlgn="base" hangingPunct="0">
        <a:spcBef>
          <a:spcPts val="800"/>
        </a:spcBef>
        <a:spcAft>
          <a:spcPct val="0"/>
        </a:spcAft>
        <a:buClr>
          <a:srgbClr val="000000"/>
        </a:buClr>
        <a:buSzPct val="100000"/>
        <a:buFont typeface="Arial" panose="020B0604020202020204" pitchFamily="34" charset="0"/>
        <a:buChar char="•"/>
        <a:defRPr sz="3400">
          <a:solidFill>
            <a:schemeClr val="tx1"/>
          </a:solidFill>
          <a:latin typeface="+mn-lt"/>
          <a:ea typeface="+mn-ea"/>
          <a:cs typeface="+mn-cs"/>
          <a:sym typeface="Lucida Grande" charset="0"/>
        </a:defRPr>
      </a:lvl3pPr>
      <a:lvl4pPr marL="15621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4pPr>
      <a:lvl5pPr marL="20193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5pPr>
      <a:lvl6pPr marL="24765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6pPr>
      <a:lvl7pPr marL="29337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7pPr>
      <a:lvl8pPr marL="33909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8pPr>
      <a:lvl9pPr marL="38481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76866" name="Rectangle 1"/>
          <p:cNvSpPr>
            <a:spLocks noGrp="1" noChangeArrowheads="1"/>
          </p:cNvSpPr>
          <p:nvPr>
            <p:ph type="title"/>
          </p:nvPr>
        </p:nvSpPr>
        <p:spPr bwMode="auto">
          <a:xfrm>
            <a:off x="647700" y="390525"/>
            <a:ext cx="11709400"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ctr" anchorCtr="0" compatLnSpc="1">
            <a:prstTxWarp prst="textNoShape">
              <a:avLst/>
            </a:prstTxWarp>
          </a:bodyPr>
          <a:lstStyle/>
          <a:p>
            <a:pPr lvl="0"/>
            <a:r>
              <a:rPr lang="en-US" altLang="en-US">
                <a:sym typeface="Lucida Grande" charset="0"/>
              </a:rPr>
              <a:t>Click to edit Master title style</a:t>
            </a:r>
          </a:p>
        </p:txBody>
      </p:sp>
      <p:sp>
        <p:nvSpPr>
          <p:cNvPr id="676867" name="Rectangle 2"/>
          <p:cNvSpPr>
            <a:spLocks noGrp="1" noChangeArrowheads="1"/>
          </p:cNvSpPr>
          <p:nvPr>
            <p:ph type="body" idx="1"/>
          </p:nvPr>
        </p:nvSpPr>
        <p:spPr bwMode="auto">
          <a:xfrm>
            <a:off x="647700" y="2273300"/>
            <a:ext cx="11709400" cy="643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t" anchorCtr="0" compatLnSpc="1">
            <a:prstTxWarp prst="textNoShape">
              <a:avLst/>
            </a:prstTxWarp>
          </a:bodyPr>
          <a:lstStyle/>
          <a:p>
            <a:pPr lvl="0"/>
            <a:r>
              <a:rPr lang="en-US" altLang="en-US">
                <a:sym typeface="Lucida Grande" charset="0"/>
              </a:rPr>
              <a:t>Click to edit Master text styles</a:t>
            </a:r>
          </a:p>
          <a:p>
            <a:pPr lvl="1"/>
            <a:r>
              <a:rPr lang="en-US" altLang="en-US">
                <a:sym typeface="Lucida Grande" charset="0"/>
              </a:rPr>
              <a:t>Second level</a:t>
            </a:r>
          </a:p>
          <a:p>
            <a:pPr lvl="2"/>
            <a:r>
              <a:rPr lang="en-US" altLang="en-US">
                <a:sym typeface="Lucida Grande" charset="0"/>
              </a:rPr>
              <a:t>Third level</a:t>
            </a:r>
          </a:p>
          <a:p>
            <a:pPr lvl="3"/>
            <a:r>
              <a:rPr lang="en-US" altLang="en-US">
                <a:sym typeface="Lucida Grande" charset="0"/>
              </a:rPr>
              <a:t>Fourth level</a:t>
            </a:r>
          </a:p>
          <a:p>
            <a:pPr lvl="4"/>
            <a:r>
              <a:rPr lang="en-US" altLang="en-US">
                <a:sym typeface="Lucida Grande" charset="0"/>
              </a:rPr>
              <a:t>Fifth level</a:t>
            </a:r>
          </a:p>
        </p:txBody>
      </p:sp>
      <p:sp>
        <p:nvSpPr>
          <p:cNvPr id="59395" name="Text Box 3"/>
          <p:cNvSpPr txBox="1">
            <a:spLocks noGrp="1" noChangeArrowheads="1"/>
          </p:cNvSpPr>
          <p:nvPr>
            <p:ph type="sldNum" sz="quarter" idx="4"/>
          </p:nvPr>
        </p:nvSpPr>
        <p:spPr bwMode="auto">
          <a:xfrm>
            <a:off x="12007850" y="9255125"/>
            <a:ext cx="346075" cy="304800"/>
          </a:xfrm>
          <a:prstGeom prst="rect">
            <a:avLst/>
          </a:prstGeom>
          <a:noFill/>
          <a:ln>
            <a:noFill/>
          </a:ln>
          <a:effectLst/>
          <a:extLst/>
        </p:spPr>
        <p:txBody>
          <a:bodyPr vert="horz" wrap="none" lIns="91440" tIns="45720" rIns="91440" bIns="45720" numCol="1" anchor="ctr" anchorCtr="0" compatLnSpc="1">
            <a:prstTxWarp prst="textNoShape">
              <a:avLst/>
            </a:prstTxWarp>
          </a:bodyPr>
          <a:lstStyle>
            <a:lvl1pPr algn="r" eaLnBrk="1" hangingPunct="1">
              <a:defRPr sz="1600">
                <a:solidFill>
                  <a:srgbClr val="878787"/>
                </a:solidFill>
                <a:latin typeface="Lucida Grande" charset="0"/>
                <a:ea typeface="MS PGothic" panose="020B0600070205080204" pitchFamily="34" charset="-128"/>
                <a:sym typeface="Lucida Grande" charset="0"/>
              </a:defRPr>
            </a:lvl1pPr>
          </a:lstStyle>
          <a:p>
            <a:fld id="{5424B420-AE51-4B9C-B44F-9AE5603E092D}" type="slidenum">
              <a:rPr lang="en-US" altLang="en-US"/>
              <a:pPr/>
              <a:t>‹#›</a:t>
            </a:fld>
            <a:endParaRPr lang="en-US" altLang="en-US"/>
          </a:p>
        </p:txBody>
      </p:sp>
      <p:pic>
        <p:nvPicPr>
          <p:cNvPr id="676869"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Tree>
  </p:cSld>
  <p:clrMap bg1="lt1" tx1="dk1" bg2="lt2" tx2="dk2" accent1="accent1" accent2="accent2" accent3="accent3" accent4="accent4" accent5="accent5" accent6="accent6" hlink="hlink" folHlink="folHlink"/>
  <p:sldLayoutIdLst>
    <p:sldLayoutId id="2147484325" r:id="rId1"/>
    <p:sldLayoutId id="2147484326" r:id="rId2"/>
    <p:sldLayoutId id="2147484327" r:id="rId3"/>
    <p:sldLayoutId id="2147484328" r:id="rId4"/>
    <p:sldLayoutId id="2147484329" r:id="rId5"/>
    <p:sldLayoutId id="2147484330" r:id="rId6"/>
    <p:sldLayoutId id="2147484331" r:id="rId7"/>
    <p:sldLayoutId id="2147484332" r:id="rId8"/>
    <p:sldLayoutId id="2147484333" r:id="rId9"/>
    <p:sldLayoutId id="2147484334" r:id="rId10"/>
    <p:sldLayoutId id="2147484335" r:id="rId11"/>
  </p:sldLayoutIdLst>
  <p:transition xmlns:p14="http://schemas.microsoft.com/office/powerpoint/2010/main"/>
  <p:hf hdr="0" ftr="0" dt="0"/>
  <p:txStyles>
    <p:titleStyle>
      <a:lvl1pPr algn="ctr" rtl="0" eaLnBrk="0" fontAlgn="base" hangingPunct="0">
        <a:spcBef>
          <a:spcPct val="0"/>
        </a:spcBef>
        <a:spcAft>
          <a:spcPct val="0"/>
        </a:spcAft>
        <a:defRPr sz="6200">
          <a:solidFill>
            <a:srgbClr val="31A7A5"/>
          </a:solidFill>
          <a:latin typeface="+mj-lt"/>
          <a:ea typeface="+mj-ea"/>
          <a:cs typeface="+mj-cs"/>
          <a:sym typeface="Lucida Grande" charset="0"/>
        </a:defRPr>
      </a:lvl1pPr>
      <a:lvl2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2pPr>
      <a:lvl3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3pPr>
      <a:lvl4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4pPr>
      <a:lvl5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5pPr>
      <a:lvl6pPr marL="4572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6pPr>
      <a:lvl7pPr marL="9144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7pPr>
      <a:lvl8pPr marL="13716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8pPr>
      <a:lvl9pPr marL="18288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9pPr>
    </p:titleStyle>
    <p:bodyStyle>
      <a:lvl1pPr marL="342900" indent="-342900" algn="l" rtl="0" eaLnBrk="0" fontAlgn="base" hangingPunct="0">
        <a:spcBef>
          <a:spcPts val="1100"/>
        </a:spcBef>
        <a:spcAft>
          <a:spcPct val="0"/>
        </a:spcAft>
        <a:buClr>
          <a:srgbClr val="000000"/>
        </a:buClr>
        <a:buSzPct val="100000"/>
        <a:buFont typeface="Arial" panose="020B0604020202020204" pitchFamily="34" charset="0"/>
        <a:buChar char="•"/>
        <a:defRPr sz="4400">
          <a:solidFill>
            <a:schemeClr val="tx1"/>
          </a:solidFill>
          <a:latin typeface="+mn-lt"/>
          <a:ea typeface="+mn-ea"/>
          <a:cs typeface="+mn-cs"/>
          <a:sym typeface="Lucida Grande" charset="0"/>
        </a:defRPr>
      </a:lvl1pPr>
      <a:lvl2pPr marL="704850" indent="-285750" algn="l" rtl="0" eaLnBrk="0" fontAlgn="base" hangingPunct="0">
        <a:spcBef>
          <a:spcPts val="1000"/>
        </a:spcBef>
        <a:spcAft>
          <a:spcPct val="0"/>
        </a:spcAft>
        <a:buClr>
          <a:srgbClr val="000000"/>
        </a:buClr>
        <a:buSzPct val="100000"/>
        <a:buFont typeface="Arial" panose="020B0604020202020204" pitchFamily="34" charset="0"/>
        <a:buChar char="–"/>
        <a:defRPr sz="3800">
          <a:solidFill>
            <a:schemeClr val="tx1"/>
          </a:solidFill>
          <a:latin typeface="+mn-lt"/>
          <a:ea typeface="+mn-ea"/>
          <a:cs typeface="+mn-cs"/>
          <a:sym typeface="Lucida Grande" charset="0"/>
        </a:defRPr>
      </a:lvl2pPr>
      <a:lvl3pPr marL="1104900" indent="-228600" algn="l" rtl="0" eaLnBrk="0" fontAlgn="base" hangingPunct="0">
        <a:spcBef>
          <a:spcPts val="800"/>
        </a:spcBef>
        <a:spcAft>
          <a:spcPct val="0"/>
        </a:spcAft>
        <a:buClr>
          <a:srgbClr val="000000"/>
        </a:buClr>
        <a:buSzPct val="100000"/>
        <a:buFont typeface="Arial" panose="020B0604020202020204" pitchFamily="34" charset="0"/>
        <a:buChar char="•"/>
        <a:defRPr sz="3400">
          <a:solidFill>
            <a:schemeClr val="tx1"/>
          </a:solidFill>
          <a:latin typeface="+mn-lt"/>
          <a:ea typeface="+mn-ea"/>
          <a:cs typeface="+mn-cs"/>
          <a:sym typeface="Lucida Grande" charset="0"/>
        </a:defRPr>
      </a:lvl3pPr>
      <a:lvl4pPr marL="15621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4pPr>
      <a:lvl5pPr marL="20193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5pPr>
      <a:lvl6pPr marL="24765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6pPr>
      <a:lvl7pPr marL="29337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7pPr>
      <a:lvl8pPr marL="33909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8pPr>
      <a:lvl9pPr marL="38481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89154" name="Rectangle 1"/>
          <p:cNvSpPr>
            <a:spLocks noGrp="1" noChangeArrowheads="1"/>
          </p:cNvSpPr>
          <p:nvPr>
            <p:ph type="title"/>
          </p:nvPr>
        </p:nvSpPr>
        <p:spPr bwMode="auto">
          <a:xfrm>
            <a:off x="647700" y="390525"/>
            <a:ext cx="11709400"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ctr" anchorCtr="0" compatLnSpc="1">
            <a:prstTxWarp prst="textNoShape">
              <a:avLst/>
            </a:prstTxWarp>
          </a:bodyPr>
          <a:lstStyle/>
          <a:p>
            <a:pPr lvl="0"/>
            <a:r>
              <a:rPr lang="en-US" altLang="en-US">
                <a:sym typeface="Lucida Grande" charset="0"/>
              </a:rPr>
              <a:t>Click to edit Master title style</a:t>
            </a:r>
          </a:p>
        </p:txBody>
      </p:sp>
      <p:sp>
        <p:nvSpPr>
          <p:cNvPr id="689155" name="Rectangle 2"/>
          <p:cNvSpPr>
            <a:spLocks noGrp="1" noChangeArrowheads="1"/>
          </p:cNvSpPr>
          <p:nvPr>
            <p:ph type="body" idx="1"/>
          </p:nvPr>
        </p:nvSpPr>
        <p:spPr bwMode="auto">
          <a:xfrm>
            <a:off x="647700" y="2273300"/>
            <a:ext cx="11709400" cy="643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t" anchorCtr="0" compatLnSpc="1">
            <a:prstTxWarp prst="textNoShape">
              <a:avLst/>
            </a:prstTxWarp>
          </a:bodyPr>
          <a:lstStyle/>
          <a:p>
            <a:pPr lvl="0"/>
            <a:r>
              <a:rPr lang="en-US" altLang="en-US">
                <a:sym typeface="Lucida Grande" charset="0"/>
              </a:rPr>
              <a:t>Click to edit Master text styles</a:t>
            </a:r>
          </a:p>
          <a:p>
            <a:pPr lvl="1"/>
            <a:r>
              <a:rPr lang="en-US" altLang="en-US">
                <a:sym typeface="Lucida Grande" charset="0"/>
              </a:rPr>
              <a:t>Second level</a:t>
            </a:r>
          </a:p>
          <a:p>
            <a:pPr lvl="2"/>
            <a:r>
              <a:rPr lang="en-US" altLang="en-US">
                <a:sym typeface="Lucida Grande" charset="0"/>
              </a:rPr>
              <a:t>Third level</a:t>
            </a:r>
          </a:p>
          <a:p>
            <a:pPr lvl="3"/>
            <a:r>
              <a:rPr lang="en-US" altLang="en-US">
                <a:sym typeface="Lucida Grande" charset="0"/>
              </a:rPr>
              <a:t>Fourth level</a:t>
            </a:r>
          </a:p>
          <a:p>
            <a:pPr lvl="4"/>
            <a:r>
              <a:rPr lang="en-US" altLang="en-US">
                <a:sym typeface="Lucida Grande" charset="0"/>
              </a:rPr>
              <a:t>Fifth level</a:t>
            </a:r>
          </a:p>
        </p:txBody>
      </p:sp>
      <p:sp>
        <p:nvSpPr>
          <p:cNvPr id="60419" name="Text Box 3"/>
          <p:cNvSpPr txBox="1">
            <a:spLocks noGrp="1" noChangeArrowheads="1"/>
          </p:cNvSpPr>
          <p:nvPr>
            <p:ph type="sldNum" sz="quarter" idx="4"/>
          </p:nvPr>
        </p:nvSpPr>
        <p:spPr bwMode="auto">
          <a:xfrm>
            <a:off x="12007850" y="9255125"/>
            <a:ext cx="346075" cy="304800"/>
          </a:xfrm>
          <a:prstGeom prst="rect">
            <a:avLst/>
          </a:prstGeom>
          <a:noFill/>
          <a:ln>
            <a:noFill/>
          </a:ln>
          <a:effectLst/>
          <a:extLst/>
        </p:spPr>
        <p:txBody>
          <a:bodyPr vert="horz" wrap="none" lIns="91440" tIns="45720" rIns="91440" bIns="45720" numCol="1" anchor="ctr" anchorCtr="0" compatLnSpc="1">
            <a:prstTxWarp prst="textNoShape">
              <a:avLst/>
            </a:prstTxWarp>
          </a:bodyPr>
          <a:lstStyle>
            <a:lvl1pPr algn="r" eaLnBrk="1" hangingPunct="1">
              <a:defRPr sz="1600">
                <a:solidFill>
                  <a:srgbClr val="878787"/>
                </a:solidFill>
                <a:latin typeface="Lucida Grande" charset="0"/>
                <a:ea typeface="MS PGothic" panose="020B0600070205080204" pitchFamily="34" charset="-128"/>
                <a:sym typeface="Lucida Grande" charset="0"/>
              </a:defRPr>
            </a:lvl1pPr>
          </a:lstStyle>
          <a:p>
            <a:fld id="{67BDB161-5FBE-4000-B97D-341A49A9FB91}" type="slidenum">
              <a:rPr lang="en-US" altLang="en-US"/>
              <a:pPr/>
              <a:t>‹#›</a:t>
            </a:fld>
            <a:endParaRPr lang="en-US" altLang="en-US"/>
          </a:p>
        </p:txBody>
      </p:sp>
      <p:pic>
        <p:nvPicPr>
          <p:cNvPr id="689157"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Tree>
  </p:cSld>
  <p:clrMap bg1="lt1" tx1="dk1" bg2="lt2" tx2="dk2" accent1="accent1" accent2="accent2" accent3="accent3" accent4="accent4" accent5="accent5" accent6="accent6" hlink="hlink" folHlink="folHlink"/>
  <p:sldLayoutIdLst>
    <p:sldLayoutId id="2147484336" r:id="rId1"/>
    <p:sldLayoutId id="2147484337" r:id="rId2"/>
    <p:sldLayoutId id="2147484338" r:id="rId3"/>
    <p:sldLayoutId id="2147484339" r:id="rId4"/>
    <p:sldLayoutId id="2147484340" r:id="rId5"/>
    <p:sldLayoutId id="2147484341" r:id="rId6"/>
    <p:sldLayoutId id="2147484342" r:id="rId7"/>
    <p:sldLayoutId id="2147484343" r:id="rId8"/>
    <p:sldLayoutId id="2147484344" r:id="rId9"/>
    <p:sldLayoutId id="2147484345" r:id="rId10"/>
    <p:sldLayoutId id="2147484346" r:id="rId11"/>
  </p:sldLayoutIdLst>
  <p:transition xmlns:p14="http://schemas.microsoft.com/office/powerpoint/2010/main"/>
  <p:hf hdr="0" ftr="0" dt="0"/>
  <p:txStyles>
    <p:titleStyle>
      <a:lvl1pPr algn="ctr" rtl="0" eaLnBrk="0" fontAlgn="base" hangingPunct="0">
        <a:spcBef>
          <a:spcPct val="0"/>
        </a:spcBef>
        <a:spcAft>
          <a:spcPct val="0"/>
        </a:spcAft>
        <a:defRPr sz="6200">
          <a:solidFill>
            <a:srgbClr val="31A7A5"/>
          </a:solidFill>
          <a:latin typeface="+mj-lt"/>
          <a:ea typeface="+mj-ea"/>
          <a:cs typeface="+mj-cs"/>
          <a:sym typeface="Lucida Grande" charset="0"/>
        </a:defRPr>
      </a:lvl1pPr>
      <a:lvl2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2pPr>
      <a:lvl3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3pPr>
      <a:lvl4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4pPr>
      <a:lvl5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5pPr>
      <a:lvl6pPr marL="4572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6pPr>
      <a:lvl7pPr marL="9144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7pPr>
      <a:lvl8pPr marL="13716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8pPr>
      <a:lvl9pPr marL="18288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9pPr>
    </p:titleStyle>
    <p:bodyStyle>
      <a:lvl1pPr marL="342900" indent="-342900" algn="l" rtl="0" eaLnBrk="0" fontAlgn="base" hangingPunct="0">
        <a:spcBef>
          <a:spcPts val="1100"/>
        </a:spcBef>
        <a:spcAft>
          <a:spcPct val="0"/>
        </a:spcAft>
        <a:buClr>
          <a:srgbClr val="000000"/>
        </a:buClr>
        <a:buSzPct val="100000"/>
        <a:buFont typeface="Arial" panose="020B0604020202020204" pitchFamily="34" charset="0"/>
        <a:buChar char="•"/>
        <a:defRPr sz="4400">
          <a:solidFill>
            <a:schemeClr val="tx1"/>
          </a:solidFill>
          <a:latin typeface="+mn-lt"/>
          <a:ea typeface="+mn-ea"/>
          <a:cs typeface="+mn-cs"/>
          <a:sym typeface="Lucida Grande" charset="0"/>
        </a:defRPr>
      </a:lvl1pPr>
      <a:lvl2pPr marL="704850" indent="-285750" algn="l" rtl="0" eaLnBrk="0" fontAlgn="base" hangingPunct="0">
        <a:spcBef>
          <a:spcPts val="1000"/>
        </a:spcBef>
        <a:spcAft>
          <a:spcPct val="0"/>
        </a:spcAft>
        <a:buClr>
          <a:srgbClr val="000000"/>
        </a:buClr>
        <a:buSzPct val="100000"/>
        <a:buFont typeface="Arial" panose="020B0604020202020204" pitchFamily="34" charset="0"/>
        <a:buChar char="–"/>
        <a:defRPr sz="3800">
          <a:solidFill>
            <a:schemeClr val="tx1"/>
          </a:solidFill>
          <a:latin typeface="+mn-lt"/>
          <a:ea typeface="+mn-ea"/>
          <a:cs typeface="+mn-cs"/>
          <a:sym typeface="Lucida Grande" charset="0"/>
        </a:defRPr>
      </a:lvl2pPr>
      <a:lvl3pPr marL="1104900" indent="-228600" algn="l" rtl="0" eaLnBrk="0" fontAlgn="base" hangingPunct="0">
        <a:spcBef>
          <a:spcPts val="800"/>
        </a:spcBef>
        <a:spcAft>
          <a:spcPct val="0"/>
        </a:spcAft>
        <a:buClr>
          <a:srgbClr val="000000"/>
        </a:buClr>
        <a:buSzPct val="100000"/>
        <a:buFont typeface="Arial" panose="020B0604020202020204" pitchFamily="34" charset="0"/>
        <a:buChar char="•"/>
        <a:defRPr sz="3400">
          <a:solidFill>
            <a:schemeClr val="tx1"/>
          </a:solidFill>
          <a:latin typeface="+mn-lt"/>
          <a:ea typeface="+mn-ea"/>
          <a:cs typeface="+mn-cs"/>
          <a:sym typeface="Lucida Grande" charset="0"/>
        </a:defRPr>
      </a:lvl3pPr>
      <a:lvl4pPr marL="15621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4pPr>
      <a:lvl5pPr marL="20193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5pPr>
      <a:lvl6pPr marL="24765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6pPr>
      <a:lvl7pPr marL="29337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7pPr>
      <a:lvl8pPr marL="33909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8pPr>
      <a:lvl9pPr marL="38481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01442" name="Rectangle 1"/>
          <p:cNvSpPr>
            <a:spLocks noGrp="1" noChangeArrowheads="1"/>
          </p:cNvSpPr>
          <p:nvPr>
            <p:ph type="title"/>
          </p:nvPr>
        </p:nvSpPr>
        <p:spPr bwMode="auto">
          <a:xfrm>
            <a:off x="647700" y="390525"/>
            <a:ext cx="11709400"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ctr" anchorCtr="0" compatLnSpc="1">
            <a:prstTxWarp prst="textNoShape">
              <a:avLst/>
            </a:prstTxWarp>
          </a:bodyPr>
          <a:lstStyle/>
          <a:p>
            <a:pPr lvl="0"/>
            <a:r>
              <a:rPr lang="en-US" altLang="en-US">
                <a:sym typeface="Lucida Grande" charset="0"/>
              </a:rPr>
              <a:t>Click to edit Master title style</a:t>
            </a:r>
          </a:p>
        </p:txBody>
      </p:sp>
      <p:sp>
        <p:nvSpPr>
          <p:cNvPr id="701443" name="Rectangle 2"/>
          <p:cNvSpPr>
            <a:spLocks noGrp="1" noChangeArrowheads="1"/>
          </p:cNvSpPr>
          <p:nvPr>
            <p:ph type="body" idx="1"/>
          </p:nvPr>
        </p:nvSpPr>
        <p:spPr bwMode="auto">
          <a:xfrm>
            <a:off x="647700" y="2273300"/>
            <a:ext cx="11709400" cy="643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t" anchorCtr="0" compatLnSpc="1">
            <a:prstTxWarp prst="textNoShape">
              <a:avLst/>
            </a:prstTxWarp>
          </a:bodyPr>
          <a:lstStyle/>
          <a:p>
            <a:pPr lvl="0"/>
            <a:r>
              <a:rPr lang="en-US" altLang="en-US">
                <a:sym typeface="Lucida Grande" charset="0"/>
              </a:rPr>
              <a:t>Click to edit Master text styles</a:t>
            </a:r>
          </a:p>
          <a:p>
            <a:pPr lvl="1"/>
            <a:r>
              <a:rPr lang="en-US" altLang="en-US">
                <a:sym typeface="Lucida Grande" charset="0"/>
              </a:rPr>
              <a:t>Second level</a:t>
            </a:r>
          </a:p>
          <a:p>
            <a:pPr lvl="2"/>
            <a:r>
              <a:rPr lang="en-US" altLang="en-US">
                <a:sym typeface="Lucida Grande" charset="0"/>
              </a:rPr>
              <a:t>Third level</a:t>
            </a:r>
          </a:p>
          <a:p>
            <a:pPr lvl="3"/>
            <a:r>
              <a:rPr lang="en-US" altLang="en-US">
                <a:sym typeface="Lucida Grande" charset="0"/>
              </a:rPr>
              <a:t>Fourth level</a:t>
            </a:r>
          </a:p>
          <a:p>
            <a:pPr lvl="4"/>
            <a:r>
              <a:rPr lang="en-US" altLang="en-US">
                <a:sym typeface="Lucida Grande" charset="0"/>
              </a:rPr>
              <a:t>Fifth level</a:t>
            </a:r>
          </a:p>
        </p:txBody>
      </p:sp>
      <p:sp>
        <p:nvSpPr>
          <p:cNvPr id="61443" name="Text Box 3"/>
          <p:cNvSpPr txBox="1">
            <a:spLocks noGrp="1" noChangeArrowheads="1"/>
          </p:cNvSpPr>
          <p:nvPr>
            <p:ph type="sldNum" sz="quarter" idx="4"/>
          </p:nvPr>
        </p:nvSpPr>
        <p:spPr bwMode="auto">
          <a:xfrm>
            <a:off x="12007850" y="9255125"/>
            <a:ext cx="346075" cy="304800"/>
          </a:xfrm>
          <a:prstGeom prst="rect">
            <a:avLst/>
          </a:prstGeom>
          <a:noFill/>
          <a:ln>
            <a:noFill/>
          </a:ln>
          <a:effectLst/>
          <a:extLst/>
        </p:spPr>
        <p:txBody>
          <a:bodyPr vert="horz" wrap="none" lIns="91440" tIns="45720" rIns="91440" bIns="45720" numCol="1" anchor="ctr" anchorCtr="0" compatLnSpc="1">
            <a:prstTxWarp prst="textNoShape">
              <a:avLst/>
            </a:prstTxWarp>
          </a:bodyPr>
          <a:lstStyle>
            <a:lvl1pPr algn="r" eaLnBrk="1" hangingPunct="1">
              <a:defRPr sz="1600">
                <a:solidFill>
                  <a:srgbClr val="878787"/>
                </a:solidFill>
                <a:latin typeface="Lucida Grande" charset="0"/>
                <a:ea typeface="MS PGothic" panose="020B0600070205080204" pitchFamily="34" charset="-128"/>
                <a:sym typeface="Lucida Grande" charset="0"/>
              </a:defRPr>
            </a:lvl1pPr>
          </a:lstStyle>
          <a:p>
            <a:fld id="{FB765224-0B32-41AA-B9B3-161BE20D9BF3}" type="slidenum">
              <a:rPr lang="en-US" altLang="en-US"/>
              <a:pPr/>
              <a:t>‹#›</a:t>
            </a:fld>
            <a:endParaRPr lang="en-US" altLang="en-US"/>
          </a:p>
        </p:txBody>
      </p:sp>
      <p:pic>
        <p:nvPicPr>
          <p:cNvPr id="701445"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Tree>
  </p:cSld>
  <p:clrMap bg1="lt1" tx1="dk1" bg2="lt2" tx2="dk2" accent1="accent1" accent2="accent2" accent3="accent3" accent4="accent4" accent5="accent5" accent6="accent6" hlink="hlink" folHlink="folHlink"/>
  <p:sldLayoutIdLst>
    <p:sldLayoutId id="2147484347" r:id="rId1"/>
    <p:sldLayoutId id="2147484348" r:id="rId2"/>
    <p:sldLayoutId id="2147484349" r:id="rId3"/>
    <p:sldLayoutId id="2147484350" r:id="rId4"/>
    <p:sldLayoutId id="2147484351" r:id="rId5"/>
    <p:sldLayoutId id="2147484352" r:id="rId6"/>
    <p:sldLayoutId id="2147484353" r:id="rId7"/>
    <p:sldLayoutId id="2147484354" r:id="rId8"/>
    <p:sldLayoutId id="2147484355" r:id="rId9"/>
    <p:sldLayoutId id="2147484356" r:id="rId10"/>
    <p:sldLayoutId id="2147484357" r:id="rId11"/>
  </p:sldLayoutIdLst>
  <p:transition xmlns:p14="http://schemas.microsoft.com/office/powerpoint/2010/main"/>
  <p:hf hdr="0" ftr="0" dt="0"/>
  <p:txStyles>
    <p:titleStyle>
      <a:lvl1pPr algn="ctr" rtl="0" eaLnBrk="0" fontAlgn="base" hangingPunct="0">
        <a:spcBef>
          <a:spcPct val="0"/>
        </a:spcBef>
        <a:spcAft>
          <a:spcPct val="0"/>
        </a:spcAft>
        <a:defRPr sz="6200">
          <a:solidFill>
            <a:srgbClr val="31A7A5"/>
          </a:solidFill>
          <a:latin typeface="+mj-lt"/>
          <a:ea typeface="+mj-ea"/>
          <a:cs typeface="+mj-cs"/>
          <a:sym typeface="Lucida Grande" charset="0"/>
        </a:defRPr>
      </a:lvl1pPr>
      <a:lvl2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2pPr>
      <a:lvl3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3pPr>
      <a:lvl4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4pPr>
      <a:lvl5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5pPr>
      <a:lvl6pPr marL="4572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6pPr>
      <a:lvl7pPr marL="9144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7pPr>
      <a:lvl8pPr marL="13716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8pPr>
      <a:lvl9pPr marL="18288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9pPr>
    </p:titleStyle>
    <p:bodyStyle>
      <a:lvl1pPr marL="342900" indent="-342900" algn="l" rtl="0" eaLnBrk="0" fontAlgn="base" hangingPunct="0">
        <a:spcBef>
          <a:spcPts val="1100"/>
        </a:spcBef>
        <a:spcAft>
          <a:spcPct val="0"/>
        </a:spcAft>
        <a:buClr>
          <a:srgbClr val="000000"/>
        </a:buClr>
        <a:buSzPct val="100000"/>
        <a:buFont typeface="Arial" panose="020B0604020202020204" pitchFamily="34" charset="0"/>
        <a:buChar char="•"/>
        <a:defRPr sz="4400">
          <a:solidFill>
            <a:schemeClr val="tx1"/>
          </a:solidFill>
          <a:latin typeface="+mn-lt"/>
          <a:ea typeface="+mn-ea"/>
          <a:cs typeface="+mn-cs"/>
          <a:sym typeface="Lucida Grande" charset="0"/>
        </a:defRPr>
      </a:lvl1pPr>
      <a:lvl2pPr marL="704850" indent="-285750" algn="l" rtl="0" eaLnBrk="0" fontAlgn="base" hangingPunct="0">
        <a:spcBef>
          <a:spcPts val="1000"/>
        </a:spcBef>
        <a:spcAft>
          <a:spcPct val="0"/>
        </a:spcAft>
        <a:buClr>
          <a:srgbClr val="000000"/>
        </a:buClr>
        <a:buSzPct val="100000"/>
        <a:buFont typeface="Arial" panose="020B0604020202020204" pitchFamily="34" charset="0"/>
        <a:buChar char="–"/>
        <a:defRPr sz="3800">
          <a:solidFill>
            <a:schemeClr val="tx1"/>
          </a:solidFill>
          <a:latin typeface="+mn-lt"/>
          <a:ea typeface="+mn-ea"/>
          <a:cs typeface="+mn-cs"/>
          <a:sym typeface="Lucida Grande" charset="0"/>
        </a:defRPr>
      </a:lvl2pPr>
      <a:lvl3pPr marL="1104900" indent="-228600" algn="l" rtl="0" eaLnBrk="0" fontAlgn="base" hangingPunct="0">
        <a:spcBef>
          <a:spcPts val="800"/>
        </a:spcBef>
        <a:spcAft>
          <a:spcPct val="0"/>
        </a:spcAft>
        <a:buClr>
          <a:srgbClr val="000000"/>
        </a:buClr>
        <a:buSzPct val="100000"/>
        <a:buFont typeface="Arial" panose="020B0604020202020204" pitchFamily="34" charset="0"/>
        <a:buChar char="•"/>
        <a:defRPr sz="3400">
          <a:solidFill>
            <a:schemeClr val="tx1"/>
          </a:solidFill>
          <a:latin typeface="+mn-lt"/>
          <a:ea typeface="+mn-ea"/>
          <a:cs typeface="+mn-cs"/>
          <a:sym typeface="Lucida Grande" charset="0"/>
        </a:defRPr>
      </a:lvl3pPr>
      <a:lvl4pPr marL="15621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4pPr>
      <a:lvl5pPr marL="20193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5pPr>
      <a:lvl6pPr marL="24765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6pPr>
      <a:lvl7pPr marL="29337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7pPr>
      <a:lvl8pPr marL="33909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8pPr>
      <a:lvl9pPr marL="38481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3730" name="Rectangle 1"/>
          <p:cNvSpPr>
            <a:spLocks noGrp="1" noChangeArrowheads="1"/>
          </p:cNvSpPr>
          <p:nvPr>
            <p:ph type="title"/>
          </p:nvPr>
        </p:nvSpPr>
        <p:spPr bwMode="auto">
          <a:xfrm>
            <a:off x="647700" y="390525"/>
            <a:ext cx="11709400"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ctr" anchorCtr="0" compatLnSpc="1">
            <a:prstTxWarp prst="textNoShape">
              <a:avLst/>
            </a:prstTxWarp>
          </a:bodyPr>
          <a:lstStyle/>
          <a:p>
            <a:pPr lvl="0"/>
            <a:r>
              <a:rPr lang="en-US" altLang="en-US">
                <a:sym typeface="Lucida Grande" charset="0"/>
              </a:rPr>
              <a:t>Click to edit Master title style</a:t>
            </a:r>
          </a:p>
        </p:txBody>
      </p:sp>
      <p:sp>
        <p:nvSpPr>
          <p:cNvPr id="713731" name="Rectangle 2"/>
          <p:cNvSpPr>
            <a:spLocks noGrp="1" noChangeArrowheads="1"/>
          </p:cNvSpPr>
          <p:nvPr>
            <p:ph type="body" idx="1"/>
          </p:nvPr>
        </p:nvSpPr>
        <p:spPr bwMode="auto">
          <a:xfrm>
            <a:off x="647700" y="2273300"/>
            <a:ext cx="11709400" cy="643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t" anchorCtr="0" compatLnSpc="1">
            <a:prstTxWarp prst="textNoShape">
              <a:avLst/>
            </a:prstTxWarp>
          </a:bodyPr>
          <a:lstStyle/>
          <a:p>
            <a:pPr lvl="0"/>
            <a:r>
              <a:rPr lang="en-US" altLang="en-US">
                <a:sym typeface="Lucida Grande" charset="0"/>
              </a:rPr>
              <a:t>Click to edit Master text styles</a:t>
            </a:r>
          </a:p>
          <a:p>
            <a:pPr lvl="1"/>
            <a:r>
              <a:rPr lang="en-US" altLang="en-US">
                <a:sym typeface="Lucida Grande" charset="0"/>
              </a:rPr>
              <a:t>Second level</a:t>
            </a:r>
          </a:p>
          <a:p>
            <a:pPr lvl="2"/>
            <a:r>
              <a:rPr lang="en-US" altLang="en-US">
                <a:sym typeface="Lucida Grande" charset="0"/>
              </a:rPr>
              <a:t>Third level</a:t>
            </a:r>
          </a:p>
          <a:p>
            <a:pPr lvl="3"/>
            <a:r>
              <a:rPr lang="en-US" altLang="en-US">
                <a:sym typeface="Lucida Grande" charset="0"/>
              </a:rPr>
              <a:t>Fourth level</a:t>
            </a:r>
          </a:p>
          <a:p>
            <a:pPr lvl="4"/>
            <a:r>
              <a:rPr lang="en-US" altLang="en-US">
                <a:sym typeface="Lucida Grande" charset="0"/>
              </a:rPr>
              <a:t>Fifth level</a:t>
            </a:r>
          </a:p>
        </p:txBody>
      </p:sp>
      <p:sp>
        <p:nvSpPr>
          <p:cNvPr id="62467" name="Text Box 3"/>
          <p:cNvSpPr txBox="1">
            <a:spLocks noGrp="1" noChangeArrowheads="1"/>
          </p:cNvSpPr>
          <p:nvPr>
            <p:ph type="sldNum" sz="quarter" idx="4"/>
          </p:nvPr>
        </p:nvSpPr>
        <p:spPr bwMode="auto">
          <a:xfrm>
            <a:off x="12007850" y="9255125"/>
            <a:ext cx="346075" cy="304800"/>
          </a:xfrm>
          <a:prstGeom prst="rect">
            <a:avLst/>
          </a:prstGeom>
          <a:noFill/>
          <a:ln>
            <a:noFill/>
          </a:ln>
          <a:effectLst/>
          <a:extLst/>
        </p:spPr>
        <p:txBody>
          <a:bodyPr vert="horz" wrap="none" lIns="91440" tIns="45720" rIns="91440" bIns="45720" numCol="1" anchor="ctr" anchorCtr="0" compatLnSpc="1">
            <a:prstTxWarp prst="textNoShape">
              <a:avLst/>
            </a:prstTxWarp>
          </a:bodyPr>
          <a:lstStyle>
            <a:lvl1pPr algn="r" eaLnBrk="1" hangingPunct="1">
              <a:defRPr sz="1600">
                <a:solidFill>
                  <a:srgbClr val="878787"/>
                </a:solidFill>
                <a:latin typeface="Lucida Grande" charset="0"/>
                <a:ea typeface="MS PGothic" panose="020B0600070205080204" pitchFamily="34" charset="-128"/>
                <a:sym typeface="Lucida Grande" charset="0"/>
              </a:defRPr>
            </a:lvl1pPr>
          </a:lstStyle>
          <a:p>
            <a:fld id="{16A20A8A-120A-4A4E-9A95-2AE4D5B8AAF9}" type="slidenum">
              <a:rPr lang="en-US" altLang="en-US"/>
              <a:pPr/>
              <a:t>‹#›</a:t>
            </a:fld>
            <a:endParaRPr lang="en-US" altLang="en-US"/>
          </a:p>
        </p:txBody>
      </p:sp>
      <p:pic>
        <p:nvPicPr>
          <p:cNvPr id="713733"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Tree>
  </p:cSld>
  <p:clrMap bg1="lt1" tx1="dk1" bg2="lt2" tx2="dk2" accent1="accent1" accent2="accent2" accent3="accent3" accent4="accent4" accent5="accent5" accent6="accent6" hlink="hlink" folHlink="folHlink"/>
  <p:sldLayoutIdLst>
    <p:sldLayoutId id="2147484358" r:id="rId1"/>
    <p:sldLayoutId id="2147484359" r:id="rId2"/>
    <p:sldLayoutId id="2147484360" r:id="rId3"/>
    <p:sldLayoutId id="2147484361" r:id="rId4"/>
    <p:sldLayoutId id="2147484362" r:id="rId5"/>
    <p:sldLayoutId id="2147484363" r:id="rId6"/>
    <p:sldLayoutId id="2147484364" r:id="rId7"/>
    <p:sldLayoutId id="2147484365" r:id="rId8"/>
    <p:sldLayoutId id="2147484366" r:id="rId9"/>
    <p:sldLayoutId id="2147484367" r:id="rId10"/>
    <p:sldLayoutId id="2147484368" r:id="rId11"/>
  </p:sldLayoutIdLst>
  <p:transition xmlns:p14="http://schemas.microsoft.com/office/powerpoint/2010/main"/>
  <p:hf hdr="0" ftr="0" dt="0"/>
  <p:txStyles>
    <p:titleStyle>
      <a:lvl1pPr algn="ctr" rtl="0" eaLnBrk="0" fontAlgn="base" hangingPunct="0">
        <a:spcBef>
          <a:spcPct val="0"/>
        </a:spcBef>
        <a:spcAft>
          <a:spcPct val="0"/>
        </a:spcAft>
        <a:defRPr sz="6200">
          <a:solidFill>
            <a:srgbClr val="31A7A5"/>
          </a:solidFill>
          <a:latin typeface="+mj-lt"/>
          <a:ea typeface="+mj-ea"/>
          <a:cs typeface="+mj-cs"/>
          <a:sym typeface="Lucida Grande" charset="0"/>
        </a:defRPr>
      </a:lvl1pPr>
      <a:lvl2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2pPr>
      <a:lvl3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3pPr>
      <a:lvl4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4pPr>
      <a:lvl5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5pPr>
      <a:lvl6pPr marL="4572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6pPr>
      <a:lvl7pPr marL="9144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7pPr>
      <a:lvl8pPr marL="13716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8pPr>
      <a:lvl9pPr marL="18288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9pPr>
    </p:titleStyle>
    <p:bodyStyle>
      <a:lvl1pPr marL="342900" indent="-342900" algn="l" rtl="0" eaLnBrk="0" fontAlgn="base" hangingPunct="0">
        <a:spcBef>
          <a:spcPts val="1100"/>
        </a:spcBef>
        <a:spcAft>
          <a:spcPct val="0"/>
        </a:spcAft>
        <a:buClr>
          <a:srgbClr val="000000"/>
        </a:buClr>
        <a:buSzPct val="100000"/>
        <a:buFont typeface="Arial" panose="020B0604020202020204" pitchFamily="34" charset="0"/>
        <a:buChar char="•"/>
        <a:defRPr sz="4400">
          <a:solidFill>
            <a:schemeClr val="tx1"/>
          </a:solidFill>
          <a:latin typeface="+mn-lt"/>
          <a:ea typeface="+mn-ea"/>
          <a:cs typeface="+mn-cs"/>
          <a:sym typeface="Lucida Grande" charset="0"/>
        </a:defRPr>
      </a:lvl1pPr>
      <a:lvl2pPr marL="704850" indent="-285750" algn="l" rtl="0" eaLnBrk="0" fontAlgn="base" hangingPunct="0">
        <a:spcBef>
          <a:spcPts val="1000"/>
        </a:spcBef>
        <a:spcAft>
          <a:spcPct val="0"/>
        </a:spcAft>
        <a:buClr>
          <a:srgbClr val="000000"/>
        </a:buClr>
        <a:buSzPct val="100000"/>
        <a:buFont typeface="Arial" panose="020B0604020202020204" pitchFamily="34" charset="0"/>
        <a:buChar char="–"/>
        <a:defRPr sz="3800">
          <a:solidFill>
            <a:schemeClr val="tx1"/>
          </a:solidFill>
          <a:latin typeface="+mn-lt"/>
          <a:ea typeface="+mn-ea"/>
          <a:cs typeface="+mn-cs"/>
          <a:sym typeface="Lucida Grande" charset="0"/>
        </a:defRPr>
      </a:lvl2pPr>
      <a:lvl3pPr marL="1104900" indent="-228600" algn="l" rtl="0" eaLnBrk="0" fontAlgn="base" hangingPunct="0">
        <a:spcBef>
          <a:spcPts val="800"/>
        </a:spcBef>
        <a:spcAft>
          <a:spcPct val="0"/>
        </a:spcAft>
        <a:buClr>
          <a:srgbClr val="000000"/>
        </a:buClr>
        <a:buSzPct val="100000"/>
        <a:buFont typeface="Arial" panose="020B0604020202020204" pitchFamily="34" charset="0"/>
        <a:buChar char="•"/>
        <a:defRPr sz="3400">
          <a:solidFill>
            <a:schemeClr val="tx1"/>
          </a:solidFill>
          <a:latin typeface="+mn-lt"/>
          <a:ea typeface="+mn-ea"/>
          <a:cs typeface="+mn-cs"/>
          <a:sym typeface="Lucida Grande" charset="0"/>
        </a:defRPr>
      </a:lvl3pPr>
      <a:lvl4pPr marL="15621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4pPr>
      <a:lvl5pPr marL="20193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5pPr>
      <a:lvl6pPr marL="24765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6pPr>
      <a:lvl7pPr marL="29337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7pPr>
      <a:lvl8pPr marL="33909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8pPr>
      <a:lvl9pPr marL="38481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2466" name="Rectangle 1"/>
          <p:cNvSpPr>
            <a:spLocks noGrp="1" noChangeArrowheads="1"/>
          </p:cNvSpPr>
          <p:nvPr>
            <p:ph type="title"/>
          </p:nvPr>
        </p:nvSpPr>
        <p:spPr bwMode="auto">
          <a:xfrm>
            <a:off x="647700" y="390525"/>
            <a:ext cx="11709400"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ctr" anchorCtr="0" compatLnSpc="1">
            <a:prstTxWarp prst="textNoShape">
              <a:avLst/>
            </a:prstTxWarp>
          </a:bodyPr>
          <a:lstStyle/>
          <a:p>
            <a:pPr lvl="0"/>
            <a:r>
              <a:rPr lang="en-US" altLang="en-US">
                <a:sym typeface="Lucida Grande" charset="0"/>
              </a:rPr>
              <a:t>Click to edit Master title style</a:t>
            </a:r>
          </a:p>
        </p:txBody>
      </p:sp>
      <p:sp>
        <p:nvSpPr>
          <p:cNvPr id="62467" name="Rectangle 2"/>
          <p:cNvSpPr>
            <a:spLocks noGrp="1" noChangeArrowheads="1"/>
          </p:cNvSpPr>
          <p:nvPr>
            <p:ph type="body" idx="1"/>
          </p:nvPr>
        </p:nvSpPr>
        <p:spPr bwMode="auto">
          <a:xfrm>
            <a:off x="647700" y="2273300"/>
            <a:ext cx="11709400" cy="643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t" anchorCtr="0" compatLnSpc="1">
            <a:prstTxWarp prst="textNoShape">
              <a:avLst/>
            </a:prstTxWarp>
          </a:bodyPr>
          <a:lstStyle/>
          <a:p>
            <a:pPr lvl="0"/>
            <a:r>
              <a:rPr lang="en-US" altLang="en-US">
                <a:sym typeface="Lucida Grande" charset="0"/>
              </a:rPr>
              <a:t>Click to edit Master text styles</a:t>
            </a:r>
          </a:p>
          <a:p>
            <a:pPr lvl="1"/>
            <a:r>
              <a:rPr lang="en-US" altLang="en-US">
                <a:sym typeface="Lucida Grande" charset="0"/>
              </a:rPr>
              <a:t>Second level</a:t>
            </a:r>
          </a:p>
          <a:p>
            <a:pPr lvl="2"/>
            <a:r>
              <a:rPr lang="en-US" altLang="en-US">
                <a:sym typeface="Lucida Grande" charset="0"/>
              </a:rPr>
              <a:t>Third level</a:t>
            </a:r>
          </a:p>
          <a:p>
            <a:pPr lvl="3"/>
            <a:r>
              <a:rPr lang="en-US" altLang="en-US">
                <a:sym typeface="Lucida Grande" charset="0"/>
              </a:rPr>
              <a:t>Fourth level</a:t>
            </a:r>
          </a:p>
          <a:p>
            <a:pPr lvl="4"/>
            <a:r>
              <a:rPr lang="en-US" altLang="en-US">
                <a:sym typeface="Lucida Grande" charset="0"/>
              </a:rPr>
              <a:t>Fifth level</a:t>
            </a:r>
          </a:p>
        </p:txBody>
      </p:sp>
      <p:sp>
        <p:nvSpPr>
          <p:cNvPr id="8195" name="Text Box 3"/>
          <p:cNvSpPr txBox="1">
            <a:spLocks noGrp="1" noChangeArrowheads="1"/>
          </p:cNvSpPr>
          <p:nvPr>
            <p:ph type="sldNum" sz="quarter" idx="4"/>
          </p:nvPr>
        </p:nvSpPr>
        <p:spPr bwMode="auto">
          <a:xfrm>
            <a:off x="12007850" y="9255125"/>
            <a:ext cx="346075" cy="304800"/>
          </a:xfrm>
          <a:prstGeom prst="rect">
            <a:avLst/>
          </a:prstGeom>
          <a:noFill/>
          <a:ln>
            <a:noFill/>
          </a:ln>
          <a:effectLst/>
          <a:extLst/>
        </p:spPr>
        <p:txBody>
          <a:bodyPr vert="horz" wrap="none" lIns="91440" tIns="45720" rIns="91440" bIns="45720" numCol="1" anchor="ctr" anchorCtr="0" compatLnSpc="1">
            <a:prstTxWarp prst="textNoShape">
              <a:avLst/>
            </a:prstTxWarp>
          </a:bodyPr>
          <a:lstStyle>
            <a:lvl1pPr algn="r" eaLnBrk="1" hangingPunct="1">
              <a:defRPr sz="1600">
                <a:solidFill>
                  <a:srgbClr val="878787"/>
                </a:solidFill>
                <a:latin typeface="Lucida Grande" charset="0"/>
                <a:ea typeface="MS PGothic" panose="020B0600070205080204" pitchFamily="34" charset="-128"/>
                <a:sym typeface="Lucida Grande" charset="0"/>
              </a:defRPr>
            </a:lvl1pPr>
          </a:lstStyle>
          <a:p>
            <a:fld id="{B1DB1A0A-A537-4459-B5C2-016131FAA891}" type="slidenum">
              <a:rPr lang="en-US" altLang="en-US"/>
              <a:pPr/>
              <a:t>‹#›</a:t>
            </a:fld>
            <a:endParaRPr lang="en-US" altLang="en-US"/>
          </a:p>
        </p:txBody>
      </p:sp>
      <p:pic>
        <p:nvPicPr>
          <p:cNvPr id="62469"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Tree>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ransition xmlns:p14="http://schemas.microsoft.com/office/powerpoint/2010/main"/>
  <p:hf hdr="0" ftr="0" dt="0"/>
  <p:txStyles>
    <p:titleStyle>
      <a:lvl1pPr algn="ctr" rtl="0" eaLnBrk="0" fontAlgn="base" hangingPunct="0">
        <a:spcBef>
          <a:spcPct val="0"/>
        </a:spcBef>
        <a:spcAft>
          <a:spcPct val="0"/>
        </a:spcAft>
        <a:defRPr sz="6200">
          <a:solidFill>
            <a:srgbClr val="31A7A5"/>
          </a:solidFill>
          <a:latin typeface="+mj-lt"/>
          <a:ea typeface="+mj-ea"/>
          <a:cs typeface="+mj-cs"/>
          <a:sym typeface="Lucida Grande" charset="0"/>
        </a:defRPr>
      </a:lvl1pPr>
      <a:lvl2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2pPr>
      <a:lvl3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3pPr>
      <a:lvl4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4pPr>
      <a:lvl5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5pPr>
      <a:lvl6pPr marL="4572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6pPr>
      <a:lvl7pPr marL="9144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7pPr>
      <a:lvl8pPr marL="13716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8pPr>
      <a:lvl9pPr marL="18288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9pPr>
    </p:titleStyle>
    <p:bodyStyle>
      <a:lvl1pPr marL="342900" indent="-342900" algn="l" rtl="0" eaLnBrk="0" fontAlgn="base" hangingPunct="0">
        <a:spcBef>
          <a:spcPts val="1100"/>
        </a:spcBef>
        <a:spcAft>
          <a:spcPct val="0"/>
        </a:spcAft>
        <a:buClr>
          <a:srgbClr val="000000"/>
        </a:buClr>
        <a:buSzPct val="100000"/>
        <a:buFont typeface="Arial" panose="020B0604020202020204" pitchFamily="34" charset="0"/>
        <a:buChar char="•"/>
        <a:defRPr sz="4400">
          <a:solidFill>
            <a:schemeClr val="tx1"/>
          </a:solidFill>
          <a:latin typeface="+mn-lt"/>
          <a:ea typeface="+mn-ea"/>
          <a:cs typeface="+mn-cs"/>
          <a:sym typeface="Lucida Grande" charset="0"/>
        </a:defRPr>
      </a:lvl1pPr>
      <a:lvl2pPr marL="704850" indent="-285750" algn="l" rtl="0" eaLnBrk="0" fontAlgn="base" hangingPunct="0">
        <a:spcBef>
          <a:spcPts val="1000"/>
        </a:spcBef>
        <a:spcAft>
          <a:spcPct val="0"/>
        </a:spcAft>
        <a:buClr>
          <a:srgbClr val="000000"/>
        </a:buClr>
        <a:buSzPct val="100000"/>
        <a:buFont typeface="Arial" panose="020B0604020202020204" pitchFamily="34" charset="0"/>
        <a:buChar char="–"/>
        <a:defRPr sz="3800">
          <a:solidFill>
            <a:schemeClr val="tx1"/>
          </a:solidFill>
          <a:latin typeface="+mn-lt"/>
          <a:ea typeface="+mn-ea"/>
          <a:cs typeface="+mn-cs"/>
          <a:sym typeface="Lucida Grande" charset="0"/>
        </a:defRPr>
      </a:lvl2pPr>
      <a:lvl3pPr marL="1104900" indent="-228600" algn="l" rtl="0" eaLnBrk="0" fontAlgn="base" hangingPunct="0">
        <a:spcBef>
          <a:spcPts val="800"/>
        </a:spcBef>
        <a:spcAft>
          <a:spcPct val="0"/>
        </a:spcAft>
        <a:buClr>
          <a:srgbClr val="000000"/>
        </a:buClr>
        <a:buSzPct val="100000"/>
        <a:buFont typeface="Arial" panose="020B0604020202020204" pitchFamily="34" charset="0"/>
        <a:buChar char="•"/>
        <a:defRPr sz="3400">
          <a:solidFill>
            <a:schemeClr val="tx1"/>
          </a:solidFill>
          <a:latin typeface="+mn-lt"/>
          <a:ea typeface="+mn-ea"/>
          <a:cs typeface="+mn-cs"/>
          <a:sym typeface="Lucida Grande" charset="0"/>
        </a:defRPr>
      </a:lvl3pPr>
      <a:lvl4pPr marL="15621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4pPr>
      <a:lvl5pPr marL="20193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5pPr>
      <a:lvl6pPr marL="24765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6pPr>
      <a:lvl7pPr marL="29337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7pPr>
      <a:lvl8pPr marL="33909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8pPr>
      <a:lvl9pPr marL="38481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26018" name="Rectangle 1"/>
          <p:cNvSpPr>
            <a:spLocks noGrp="1" noChangeArrowheads="1"/>
          </p:cNvSpPr>
          <p:nvPr>
            <p:ph type="title"/>
          </p:nvPr>
        </p:nvSpPr>
        <p:spPr bwMode="auto">
          <a:xfrm>
            <a:off x="647700" y="390525"/>
            <a:ext cx="11709400"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ctr" anchorCtr="0" compatLnSpc="1">
            <a:prstTxWarp prst="textNoShape">
              <a:avLst/>
            </a:prstTxWarp>
          </a:bodyPr>
          <a:lstStyle/>
          <a:p>
            <a:pPr lvl="0"/>
            <a:r>
              <a:rPr lang="en-US" altLang="en-US">
                <a:sym typeface="Lucida Grande" charset="0"/>
              </a:rPr>
              <a:t>Click to edit Master title style</a:t>
            </a:r>
          </a:p>
        </p:txBody>
      </p:sp>
      <p:sp>
        <p:nvSpPr>
          <p:cNvPr id="726019" name="Rectangle 2"/>
          <p:cNvSpPr>
            <a:spLocks noGrp="1" noChangeArrowheads="1"/>
          </p:cNvSpPr>
          <p:nvPr>
            <p:ph type="body" idx="1"/>
          </p:nvPr>
        </p:nvSpPr>
        <p:spPr bwMode="auto">
          <a:xfrm>
            <a:off x="647700" y="2273300"/>
            <a:ext cx="11709400" cy="643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t" anchorCtr="0" compatLnSpc="1">
            <a:prstTxWarp prst="textNoShape">
              <a:avLst/>
            </a:prstTxWarp>
          </a:bodyPr>
          <a:lstStyle/>
          <a:p>
            <a:pPr lvl="0"/>
            <a:r>
              <a:rPr lang="en-US" altLang="en-US">
                <a:sym typeface="Lucida Grande" charset="0"/>
              </a:rPr>
              <a:t>Click to edit Master text styles</a:t>
            </a:r>
          </a:p>
          <a:p>
            <a:pPr lvl="1"/>
            <a:r>
              <a:rPr lang="en-US" altLang="en-US">
                <a:sym typeface="Lucida Grande" charset="0"/>
              </a:rPr>
              <a:t>Second level</a:t>
            </a:r>
          </a:p>
          <a:p>
            <a:pPr lvl="2"/>
            <a:r>
              <a:rPr lang="en-US" altLang="en-US">
                <a:sym typeface="Lucida Grande" charset="0"/>
              </a:rPr>
              <a:t>Third level</a:t>
            </a:r>
          </a:p>
          <a:p>
            <a:pPr lvl="3"/>
            <a:r>
              <a:rPr lang="en-US" altLang="en-US">
                <a:sym typeface="Lucida Grande" charset="0"/>
              </a:rPr>
              <a:t>Fourth level</a:t>
            </a:r>
          </a:p>
          <a:p>
            <a:pPr lvl="4"/>
            <a:r>
              <a:rPr lang="en-US" altLang="en-US">
                <a:sym typeface="Lucida Grande" charset="0"/>
              </a:rPr>
              <a:t>Fifth level</a:t>
            </a:r>
          </a:p>
        </p:txBody>
      </p:sp>
      <p:sp>
        <p:nvSpPr>
          <p:cNvPr id="63491" name="Text Box 3"/>
          <p:cNvSpPr txBox="1">
            <a:spLocks noGrp="1" noChangeArrowheads="1"/>
          </p:cNvSpPr>
          <p:nvPr>
            <p:ph type="sldNum" sz="quarter" idx="4"/>
          </p:nvPr>
        </p:nvSpPr>
        <p:spPr bwMode="auto">
          <a:xfrm>
            <a:off x="12007850" y="9255125"/>
            <a:ext cx="346075" cy="304800"/>
          </a:xfrm>
          <a:prstGeom prst="rect">
            <a:avLst/>
          </a:prstGeom>
          <a:noFill/>
          <a:ln>
            <a:noFill/>
          </a:ln>
          <a:effectLst/>
          <a:extLst/>
        </p:spPr>
        <p:txBody>
          <a:bodyPr vert="horz" wrap="none" lIns="91440" tIns="45720" rIns="91440" bIns="45720" numCol="1" anchor="ctr" anchorCtr="0" compatLnSpc="1">
            <a:prstTxWarp prst="textNoShape">
              <a:avLst/>
            </a:prstTxWarp>
          </a:bodyPr>
          <a:lstStyle>
            <a:lvl1pPr algn="r" eaLnBrk="1" hangingPunct="1">
              <a:defRPr sz="1600">
                <a:solidFill>
                  <a:srgbClr val="878787"/>
                </a:solidFill>
                <a:latin typeface="Lucida Grande" charset="0"/>
                <a:ea typeface="MS PGothic" panose="020B0600070205080204" pitchFamily="34" charset="-128"/>
                <a:sym typeface="Lucida Grande" charset="0"/>
              </a:defRPr>
            </a:lvl1pPr>
          </a:lstStyle>
          <a:p>
            <a:fld id="{C982EA78-552F-4843-A17E-5FB2148E60E0}" type="slidenum">
              <a:rPr lang="en-US" altLang="en-US"/>
              <a:pPr/>
              <a:t>‹#›</a:t>
            </a:fld>
            <a:endParaRPr lang="en-US" altLang="en-US"/>
          </a:p>
        </p:txBody>
      </p:sp>
      <p:pic>
        <p:nvPicPr>
          <p:cNvPr id="726021"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Tree>
  </p:cSld>
  <p:clrMap bg1="lt1" tx1="dk1" bg2="lt2" tx2="dk2" accent1="accent1" accent2="accent2" accent3="accent3" accent4="accent4" accent5="accent5" accent6="accent6" hlink="hlink" folHlink="folHlink"/>
  <p:sldLayoutIdLst>
    <p:sldLayoutId id="2147484369" r:id="rId1"/>
    <p:sldLayoutId id="2147484370" r:id="rId2"/>
    <p:sldLayoutId id="2147484371" r:id="rId3"/>
    <p:sldLayoutId id="2147484372" r:id="rId4"/>
    <p:sldLayoutId id="2147484373" r:id="rId5"/>
    <p:sldLayoutId id="2147484374" r:id="rId6"/>
    <p:sldLayoutId id="2147484375" r:id="rId7"/>
    <p:sldLayoutId id="2147484376" r:id="rId8"/>
    <p:sldLayoutId id="2147484377" r:id="rId9"/>
    <p:sldLayoutId id="2147484378" r:id="rId10"/>
    <p:sldLayoutId id="2147484379" r:id="rId11"/>
  </p:sldLayoutIdLst>
  <p:transition xmlns:p14="http://schemas.microsoft.com/office/powerpoint/2010/main"/>
  <p:hf hdr="0" ftr="0" dt="0"/>
  <p:txStyles>
    <p:titleStyle>
      <a:lvl1pPr algn="ctr" rtl="0" eaLnBrk="0" fontAlgn="base" hangingPunct="0">
        <a:spcBef>
          <a:spcPct val="0"/>
        </a:spcBef>
        <a:spcAft>
          <a:spcPct val="0"/>
        </a:spcAft>
        <a:defRPr sz="6200">
          <a:solidFill>
            <a:srgbClr val="31A7A5"/>
          </a:solidFill>
          <a:latin typeface="+mj-lt"/>
          <a:ea typeface="+mj-ea"/>
          <a:cs typeface="+mj-cs"/>
          <a:sym typeface="Lucida Grande" charset="0"/>
        </a:defRPr>
      </a:lvl1pPr>
      <a:lvl2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2pPr>
      <a:lvl3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3pPr>
      <a:lvl4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4pPr>
      <a:lvl5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5pPr>
      <a:lvl6pPr marL="4572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6pPr>
      <a:lvl7pPr marL="9144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7pPr>
      <a:lvl8pPr marL="13716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8pPr>
      <a:lvl9pPr marL="18288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9pPr>
    </p:titleStyle>
    <p:bodyStyle>
      <a:lvl1pPr marL="342900" indent="-342900" algn="l" rtl="0" eaLnBrk="0" fontAlgn="base" hangingPunct="0">
        <a:spcBef>
          <a:spcPts val="1100"/>
        </a:spcBef>
        <a:spcAft>
          <a:spcPct val="0"/>
        </a:spcAft>
        <a:buClr>
          <a:srgbClr val="000000"/>
        </a:buClr>
        <a:buSzPct val="100000"/>
        <a:buFont typeface="Arial" panose="020B0604020202020204" pitchFamily="34" charset="0"/>
        <a:buChar char="•"/>
        <a:defRPr sz="4400">
          <a:solidFill>
            <a:schemeClr val="tx1"/>
          </a:solidFill>
          <a:latin typeface="+mn-lt"/>
          <a:ea typeface="+mn-ea"/>
          <a:cs typeface="+mn-cs"/>
          <a:sym typeface="Lucida Grande" charset="0"/>
        </a:defRPr>
      </a:lvl1pPr>
      <a:lvl2pPr marL="704850" indent="-285750" algn="l" rtl="0" eaLnBrk="0" fontAlgn="base" hangingPunct="0">
        <a:spcBef>
          <a:spcPts val="1000"/>
        </a:spcBef>
        <a:spcAft>
          <a:spcPct val="0"/>
        </a:spcAft>
        <a:buClr>
          <a:srgbClr val="000000"/>
        </a:buClr>
        <a:buSzPct val="100000"/>
        <a:buFont typeface="Arial" panose="020B0604020202020204" pitchFamily="34" charset="0"/>
        <a:buChar char="–"/>
        <a:defRPr sz="3800">
          <a:solidFill>
            <a:schemeClr val="tx1"/>
          </a:solidFill>
          <a:latin typeface="+mn-lt"/>
          <a:ea typeface="+mn-ea"/>
          <a:cs typeface="+mn-cs"/>
          <a:sym typeface="Lucida Grande" charset="0"/>
        </a:defRPr>
      </a:lvl2pPr>
      <a:lvl3pPr marL="1104900" indent="-228600" algn="l" rtl="0" eaLnBrk="0" fontAlgn="base" hangingPunct="0">
        <a:spcBef>
          <a:spcPts val="800"/>
        </a:spcBef>
        <a:spcAft>
          <a:spcPct val="0"/>
        </a:spcAft>
        <a:buClr>
          <a:srgbClr val="000000"/>
        </a:buClr>
        <a:buSzPct val="100000"/>
        <a:buFont typeface="Arial" panose="020B0604020202020204" pitchFamily="34" charset="0"/>
        <a:buChar char="•"/>
        <a:defRPr sz="3400">
          <a:solidFill>
            <a:schemeClr val="tx1"/>
          </a:solidFill>
          <a:latin typeface="+mn-lt"/>
          <a:ea typeface="+mn-ea"/>
          <a:cs typeface="+mn-cs"/>
          <a:sym typeface="Lucida Grande" charset="0"/>
        </a:defRPr>
      </a:lvl3pPr>
      <a:lvl4pPr marL="15621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4pPr>
      <a:lvl5pPr marL="20193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5pPr>
      <a:lvl6pPr marL="24765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6pPr>
      <a:lvl7pPr marL="29337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7pPr>
      <a:lvl8pPr marL="33909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8pPr>
      <a:lvl9pPr marL="38481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38306" name="Rectangle 1"/>
          <p:cNvSpPr>
            <a:spLocks noGrp="1" noChangeArrowheads="1"/>
          </p:cNvSpPr>
          <p:nvPr>
            <p:ph type="title"/>
          </p:nvPr>
        </p:nvSpPr>
        <p:spPr bwMode="auto">
          <a:xfrm>
            <a:off x="647700" y="390525"/>
            <a:ext cx="11709400"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ctr" anchorCtr="0" compatLnSpc="1">
            <a:prstTxWarp prst="textNoShape">
              <a:avLst/>
            </a:prstTxWarp>
          </a:bodyPr>
          <a:lstStyle/>
          <a:p>
            <a:pPr lvl="0"/>
            <a:r>
              <a:rPr lang="en-US" altLang="en-US">
                <a:sym typeface="Lucida Grande" charset="0"/>
              </a:rPr>
              <a:t>Click to edit Master title style</a:t>
            </a:r>
          </a:p>
        </p:txBody>
      </p:sp>
      <p:sp>
        <p:nvSpPr>
          <p:cNvPr id="738307" name="Rectangle 2"/>
          <p:cNvSpPr>
            <a:spLocks noGrp="1" noChangeArrowheads="1"/>
          </p:cNvSpPr>
          <p:nvPr>
            <p:ph type="body" idx="1"/>
          </p:nvPr>
        </p:nvSpPr>
        <p:spPr bwMode="auto">
          <a:xfrm>
            <a:off x="647700" y="2273300"/>
            <a:ext cx="11709400" cy="643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t" anchorCtr="0" compatLnSpc="1">
            <a:prstTxWarp prst="textNoShape">
              <a:avLst/>
            </a:prstTxWarp>
          </a:bodyPr>
          <a:lstStyle/>
          <a:p>
            <a:pPr lvl="0"/>
            <a:r>
              <a:rPr lang="en-US" altLang="en-US">
                <a:sym typeface="Lucida Grande" charset="0"/>
              </a:rPr>
              <a:t>Click to edit Master text styles</a:t>
            </a:r>
          </a:p>
          <a:p>
            <a:pPr lvl="1"/>
            <a:r>
              <a:rPr lang="en-US" altLang="en-US">
                <a:sym typeface="Lucida Grande" charset="0"/>
              </a:rPr>
              <a:t>Second level</a:t>
            </a:r>
          </a:p>
          <a:p>
            <a:pPr lvl="2"/>
            <a:r>
              <a:rPr lang="en-US" altLang="en-US">
                <a:sym typeface="Lucida Grande" charset="0"/>
              </a:rPr>
              <a:t>Third level</a:t>
            </a:r>
          </a:p>
          <a:p>
            <a:pPr lvl="3"/>
            <a:r>
              <a:rPr lang="en-US" altLang="en-US">
                <a:sym typeface="Lucida Grande" charset="0"/>
              </a:rPr>
              <a:t>Fourth level</a:t>
            </a:r>
          </a:p>
          <a:p>
            <a:pPr lvl="4"/>
            <a:r>
              <a:rPr lang="en-US" altLang="en-US">
                <a:sym typeface="Lucida Grande" charset="0"/>
              </a:rPr>
              <a:t>Fifth level</a:t>
            </a:r>
          </a:p>
        </p:txBody>
      </p:sp>
      <p:sp>
        <p:nvSpPr>
          <p:cNvPr id="64515" name="Text Box 3"/>
          <p:cNvSpPr txBox="1">
            <a:spLocks noGrp="1" noChangeArrowheads="1"/>
          </p:cNvSpPr>
          <p:nvPr>
            <p:ph type="sldNum" sz="quarter" idx="4"/>
          </p:nvPr>
        </p:nvSpPr>
        <p:spPr bwMode="auto">
          <a:xfrm>
            <a:off x="12007850" y="9255125"/>
            <a:ext cx="346075" cy="304800"/>
          </a:xfrm>
          <a:prstGeom prst="rect">
            <a:avLst/>
          </a:prstGeom>
          <a:noFill/>
          <a:ln>
            <a:noFill/>
          </a:ln>
          <a:effectLst/>
          <a:extLst/>
        </p:spPr>
        <p:txBody>
          <a:bodyPr vert="horz" wrap="none" lIns="91440" tIns="45720" rIns="91440" bIns="45720" numCol="1" anchor="ctr" anchorCtr="0" compatLnSpc="1">
            <a:prstTxWarp prst="textNoShape">
              <a:avLst/>
            </a:prstTxWarp>
          </a:bodyPr>
          <a:lstStyle>
            <a:lvl1pPr algn="r" eaLnBrk="1" hangingPunct="1">
              <a:defRPr sz="1600">
                <a:solidFill>
                  <a:srgbClr val="878787"/>
                </a:solidFill>
                <a:latin typeface="Lucida Grande" charset="0"/>
                <a:ea typeface="MS PGothic" panose="020B0600070205080204" pitchFamily="34" charset="-128"/>
                <a:sym typeface="Lucida Grande" charset="0"/>
              </a:defRPr>
            </a:lvl1pPr>
          </a:lstStyle>
          <a:p>
            <a:fld id="{C07BD098-00D4-43B7-AC98-B47183ABB04B}" type="slidenum">
              <a:rPr lang="en-US" altLang="en-US"/>
              <a:pPr/>
              <a:t>‹#›</a:t>
            </a:fld>
            <a:endParaRPr lang="en-US" altLang="en-US"/>
          </a:p>
        </p:txBody>
      </p:sp>
      <p:pic>
        <p:nvPicPr>
          <p:cNvPr id="738309"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Tree>
  </p:cSld>
  <p:clrMap bg1="lt1" tx1="dk1" bg2="lt2" tx2="dk2" accent1="accent1" accent2="accent2" accent3="accent3" accent4="accent4" accent5="accent5" accent6="accent6" hlink="hlink" folHlink="folHlink"/>
  <p:sldLayoutIdLst>
    <p:sldLayoutId id="2147484380" r:id="rId1"/>
    <p:sldLayoutId id="2147484381" r:id="rId2"/>
    <p:sldLayoutId id="2147484382" r:id="rId3"/>
    <p:sldLayoutId id="2147484383" r:id="rId4"/>
    <p:sldLayoutId id="2147484384" r:id="rId5"/>
    <p:sldLayoutId id="2147484385" r:id="rId6"/>
    <p:sldLayoutId id="2147484386" r:id="rId7"/>
    <p:sldLayoutId id="2147484387" r:id="rId8"/>
    <p:sldLayoutId id="2147484388" r:id="rId9"/>
    <p:sldLayoutId id="2147484389" r:id="rId10"/>
    <p:sldLayoutId id="2147484390" r:id="rId11"/>
  </p:sldLayoutIdLst>
  <p:transition xmlns:p14="http://schemas.microsoft.com/office/powerpoint/2010/main"/>
  <p:hf hdr="0" ftr="0" dt="0"/>
  <p:txStyles>
    <p:titleStyle>
      <a:lvl1pPr algn="ctr" rtl="0" eaLnBrk="0" fontAlgn="base" hangingPunct="0">
        <a:spcBef>
          <a:spcPct val="0"/>
        </a:spcBef>
        <a:spcAft>
          <a:spcPct val="0"/>
        </a:spcAft>
        <a:defRPr sz="6200">
          <a:solidFill>
            <a:srgbClr val="31A7A5"/>
          </a:solidFill>
          <a:latin typeface="+mj-lt"/>
          <a:ea typeface="+mj-ea"/>
          <a:cs typeface="+mj-cs"/>
          <a:sym typeface="Lucida Grande" charset="0"/>
        </a:defRPr>
      </a:lvl1pPr>
      <a:lvl2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2pPr>
      <a:lvl3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3pPr>
      <a:lvl4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4pPr>
      <a:lvl5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5pPr>
      <a:lvl6pPr marL="4572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6pPr>
      <a:lvl7pPr marL="9144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7pPr>
      <a:lvl8pPr marL="13716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8pPr>
      <a:lvl9pPr marL="18288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9pPr>
    </p:titleStyle>
    <p:bodyStyle>
      <a:lvl1pPr marL="342900" indent="-342900" algn="l" rtl="0" eaLnBrk="0" fontAlgn="base" hangingPunct="0">
        <a:spcBef>
          <a:spcPts val="1100"/>
        </a:spcBef>
        <a:spcAft>
          <a:spcPct val="0"/>
        </a:spcAft>
        <a:buClr>
          <a:srgbClr val="000000"/>
        </a:buClr>
        <a:buSzPct val="100000"/>
        <a:buFont typeface="Arial" panose="020B0604020202020204" pitchFamily="34" charset="0"/>
        <a:buChar char="•"/>
        <a:defRPr sz="4400">
          <a:solidFill>
            <a:schemeClr val="tx1"/>
          </a:solidFill>
          <a:latin typeface="+mn-lt"/>
          <a:ea typeface="+mn-ea"/>
          <a:cs typeface="+mn-cs"/>
          <a:sym typeface="Lucida Grande" charset="0"/>
        </a:defRPr>
      </a:lvl1pPr>
      <a:lvl2pPr marL="704850" indent="-285750" algn="l" rtl="0" eaLnBrk="0" fontAlgn="base" hangingPunct="0">
        <a:spcBef>
          <a:spcPts val="1000"/>
        </a:spcBef>
        <a:spcAft>
          <a:spcPct val="0"/>
        </a:spcAft>
        <a:buClr>
          <a:srgbClr val="000000"/>
        </a:buClr>
        <a:buSzPct val="100000"/>
        <a:buFont typeface="Arial" panose="020B0604020202020204" pitchFamily="34" charset="0"/>
        <a:buChar char="–"/>
        <a:defRPr sz="3800">
          <a:solidFill>
            <a:schemeClr val="tx1"/>
          </a:solidFill>
          <a:latin typeface="+mn-lt"/>
          <a:ea typeface="+mn-ea"/>
          <a:cs typeface="+mn-cs"/>
          <a:sym typeface="Lucida Grande" charset="0"/>
        </a:defRPr>
      </a:lvl2pPr>
      <a:lvl3pPr marL="1104900" indent="-228600" algn="l" rtl="0" eaLnBrk="0" fontAlgn="base" hangingPunct="0">
        <a:spcBef>
          <a:spcPts val="800"/>
        </a:spcBef>
        <a:spcAft>
          <a:spcPct val="0"/>
        </a:spcAft>
        <a:buClr>
          <a:srgbClr val="000000"/>
        </a:buClr>
        <a:buSzPct val="100000"/>
        <a:buFont typeface="Arial" panose="020B0604020202020204" pitchFamily="34" charset="0"/>
        <a:buChar char="•"/>
        <a:defRPr sz="3400">
          <a:solidFill>
            <a:schemeClr val="tx1"/>
          </a:solidFill>
          <a:latin typeface="+mn-lt"/>
          <a:ea typeface="+mn-ea"/>
          <a:cs typeface="+mn-cs"/>
          <a:sym typeface="Lucida Grande" charset="0"/>
        </a:defRPr>
      </a:lvl3pPr>
      <a:lvl4pPr marL="15621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4pPr>
      <a:lvl5pPr marL="20193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5pPr>
      <a:lvl6pPr marL="24765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6pPr>
      <a:lvl7pPr marL="29337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7pPr>
      <a:lvl8pPr marL="33909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8pPr>
      <a:lvl9pPr marL="38481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50594" name="Rectangle 1"/>
          <p:cNvSpPr>
            <a:spLocks noGrp="1" noChangeArrowheads="1"/>
          </p:cNvSpPr>
          <p:nvPr>
            <p:ph type="title"/>
          </p:nvPr>
        </p:nvSpPr>
        <p:spPr bwMode="auto">
          <a:xfrm>
            <a:off x="647700" y="390525"/>
            <a:ext cx="11709400"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ctr" anchorCtr="0" compatLnSpc="1">
            <a:prstTxWarp prst="textNoShape">
              <a:avLst/>
            </a:prstTxWarp>
          </a:bodyPr>
          <a:lstStyle/>
          <a:p>
            <a:pPr lvl="0"/>
            <a:r>
              <a:rPr lang="en-US" altLang="en-US">
                <a:sym typeface="Lucida Grande" charset="0"/>
              </a:rPr>
              <a:t>Click to edit Master title style</a:t>
            </a:r>
          </a:p>
        </p:txBody>
      </p:sp>
      <p:sp>
        <p:nvSpPr>
          <p:cNvPr id="750595" name="Rectangle 2"/>
          <p:cNvSpPr>
            <a:spLocks noGrp="1" noChangeArrowheads="1"/>
          </p:cNvSpPr>
          <p:nvPr>
            <p:ph type="body" idx="1"/>
          </p:nvPr>
        </p:nvSpPr>
        <p:spPr bwMode="auto">
          <a:xfrm>
            <a:off x="647700" y="2273300"/>
            <a:ext cx="11709400" cy="643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t" anchorCtr="0" compatLnSpc="1">
            <a:prstTxWarp prst="textNoShape">
              <a:avLst/>
            </a:prstTxWarp>
          </a:bodyPr>
          <a:lstStyle/>
          <a:p>
            <a:pPr lvl="0"/>
            <a:r>
              <a:rPr lang="en-US" altLang="en-US">
                <a:sym typeface="Lucida Grande" charset="0"/>
              </a:rPr>
              <a:t>Click to edit Master text styles</a:t>
            </a:r>
          </a:p>
          <a:p>
            <a:pPr lvl="1"/>
            <a:r>
              <a:rPr lang="en-US" altLang="en-US">
                <a:sym typeface="Lucida Grande" charset="0"/>
              </a:rPr>
              <a:t>Second level</a:t>
            </a:r>
          </a:p>
          <a:p>
            <a:pPr lvl="2"/>
            <a:r>
              <a:rPr lang="en-US" altLang="en-US">
                <a:sym typeface="Lucida Grande" charset="0"/>
              </a:rPr>
              <a:t>Third level</a:t>
            </a:r>
          </a:p>
          <a:p>
            <a:pPr lvl="3"/>
            <a:r>
              <a:rPr lang="en-US" altLang="en-US">
                <a:sym typeface="Lucida Grande" charset="0"/>
              </a:rPr>
              <a:t>Fourth level</a:t>
            </a:r>
          </a:p>
          <a:p>
            <a:pPr lvl="4"/>
            <a:r>
              <a:rPr lang="en-US" altLang="en-US">
                <a:sym typeface="Lucida Grande" charset="0"/>
              </a:rPr>
              <a:t>Fifth level</a:t>
            </a:r>
          </a:p>
        </p:txBody>
      </p:sp>
      <p:sp>
        <p:nvSpPr>
          <p:cNvPr id="65539" name="Text Box 3"/>
          <p:cNvSpPr txBox="1">
            <a:spLocks noGrp="1" noChangeArrowheads="1"/>
          </p:cNvSpPr>
          <p:nvPr>
            <p:ph type="sldNum" sz="quarter" idx="4"/>
          </p:nvPr>
        </p:nvSpPr>
        <p:spPr bwMode="auto">
          <a:xfrm>
            <a:off x="12007850" y="9255125"/>
            <a:ext cx="346075" cy="304800"/>
          </a:xfrm>
          <a:prstGeom prst="rect">
            <a:avLst/>
          </a:prstGeom>
          <a:noFill/>
          <a:ln>
            <a:noFill/>
          </a:ln>
          <a:effectLst/>
          <a:extLst/>
        </p:spPr>
        <p:txBody>
          <a:bodyPr vert="horz" wrap="none" lIns="91440" tIns="45720" rIns="91440" bIns="45720" numCol="1" anchor="ctr" anchorCtr="0" compatLnSpc="1">
            <a:prstTxWarp prst="textNoShape">
              <a:avLst/>
            </a:prstTxWarp>
          </a:bodyPr>
          <a:lstStyle>
            <a:lvl1pPr algn="r" eaLnBrk="1" hangingPunct="1">
              <a:defRPr sz="1600">
                <a:solidFill>
                  <a:srgbClr val="878787"/>
                </a:solidFill>
                <a:latin typeface="Lucida Grande" charset="0"/>
                <a:ea typeface="MS PGothic" panose="020B0600070205080204" pitchFamily="34" charset="-128"/>
                <a:sym typeface="Lucida Grande" charset="0"/>
              </a:defRPr>
            </a:lvl1pPr>
          </a:lstStyle>
          <a:p>
            <a:fld id="{14414A15-76C2-4942-8459-906AF468FB00}" type="slidenum">
              <a:rPr lang="en-US" altLang="en-US"/>
              <a:pPr/>
              <a:t>‹#›</a:t>
            </a:fld>
            <a:endParaRPr lang="en-US" altLang="en-US"/>
          </a:p>
        </p:txBody>
      </p:sp>
      <p:pic>
        <p:nvPicPr>
          <p:cNvPr id="750597"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Tree>
  </p:cSld>
  <p:clrMap bg1="lt1" tx1="dk1" bg2="lt2" tx2="dk2" accent1="accent1" accent2="accent2" accent3="accent3" accent4="accent4" accent5="accent5" accent6="accent6" hlink="hlink" folHlink="folHlink"/>
  <p:sldLayoutIdLst>
    <p:sldLayoutId id="2147484391" r:id="rId1"/>
    <p:sldLayoutId id="2147484392" r:id="rId2"/>
    <p:sldLayoutId id="2147484393" r:id="rId3"/>
    <p:sldLayoutId id="2147484394" r:id="rId4"/>
    <p:sldLayoutId id="2147484395" r:id="rId5"/>
    <p:sldLayoutId id="2147484396" r:id="rId6"/>
    <p:sldLayoutId id="2147484397" r:id="rId7"/>
    <p:sldLayoutId id="2147484398" r:id="rId8"/>
    <p:sldLayoutId id="2147484399" r:id="rId9"/>
    <p:sldLayoutId id="2147484400" r:id="rId10"/>
    <p:sldLayoutId id="2147484401" r:id="rId11"/>
  </p:sldLayoutIdLst>
  <p:transition xmlns:p14="http://schemas.microsoft.com/office/powerpoint/2010/main"/>
  <p:hf hdr="0" ftr="0" dt="0"/>
  <p:txStyles>
    <p:titleStyle>
      <a:lvl1pPr algn="ctr" rtl="0" eaLnBrk="0" fontAlgn="base" hangingPunct="0">
        <a:spcBef>
          <a:spcPct val="0"/>
        </a:spcBef>
        <a:spcAft>
          <a:spcPct val="0"/>
        </a:spcAft>
        <a:defRPr sz="6200">
          <a:solidFill>
            <a:srgbClr val="31A7A5"/>
          </a:solidFill>
          <a:latin typeface="+mj-lt"/>
          <a:ea typeface="+mj-ea"/>
          <a:cs typeface="+mj-cs"/>
          <a:sym typeface="Lucida Grande" charset="0"/>
        </a:defRPr>
      </a:lvl1pPr>
      <a:lvl2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2pPr>
      <a:lvl3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3pPr>
      <a:lvl4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4pPr>
      <a:lvl5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5pPr>
      <a:lvl6pPr marL="4572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6pPr>
      <a:lvl7pPr marL="9144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7pPr>
      <a:lvl8pPr marL="13716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8pPr>
      <a:lvl9pPr marL="18288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9pPr>
    </p:titleStyle>
    <p:bodyStyle>
      <a:lvl1pPr marL="342900" indent="-342900" algn="l" rtl="0" eaLnBrk="0" fontAlgn="base" hangingPunct="0">
        <a:spcBef>
          <a:spcPts val="1100"/>
        </a:spcBef>
        <a:spcAft>
          <a:spcPct val="0"/>
        </a:spcAft>
        <a:buClr>
          <a:srgbClr val="000000"/>
        </a:buClr>
        <a:buSzPct val="100000"/>
        <a:buFont typeface="Arial" panose="020B0604020202020204" pitchFamily="34" charset="0"/>
        <a:buChar char="•"/>
        <a:defRPr sz="4400">
          <a:solidFill>
            <a:schemeClr val="tx1"/>
          </a:solidFill>
          <a:latin typeface="+mn-lt"/>
          <a:ea typeface="+mn-ea"/>
          <a:cs typeface="+mn-cs"/>
          <a:sym typeface="Lucida Grande" charset="0"/>
        </a:defRPr>
      </a:lvl1pPr>
      <a:lvl2pPr marL="704850" indent="-285750" algn="l" rtl="0" eaLnBrk="0" fontAlgn="base" hangingPunct="0">
        <a:spcBef>
          <a:spcPts val="1000"/>
        </a:spcBef>
        <a:spcAft>
          <a:spcPct val="0"/>
        </a:spcAft>
        <a:buClr>
          <a:srgbClr val="000000"/>
        </a:buClr>
        <a:buSzPct val="100000"/>
        <a:buFont typeface="Arial" panose="020B0604020202020204" pitchFamily="34" charset="0"/>
        <a:buChar char="–"/>
        <a:defRPr sz="3800">
          <a:solidFill>
            <a:schemeClr val="tx1"/>
          </a:solidFill>
          <a:latin typeface="+mn-lt"/>
          <a:ea typeface="+mn-ea"/>
          <a:cs typeface="+mn-cs"/>
          <a:sym typeface="Lucida Grande" charset="0"/>
        </a:defRPr>
      </a:lvl2pPr>
      <a:lvl3pPr marL="1104900" indent="-228600" algn="l" rtl="0" eaLnBrk="0" fontAlgn="base" hangingPunct="0">
        <a:spcBef>
          <a:spcPts val="800"/>
        </a:spcBef>
        <a:spcAft>
          <a:spcPct val="0"/>
        </a:spcAft>
        <a:buClr>
          <a:srgbClr val="000000"/>
        </a:buClr>
        <a:buSzPct val="100000"/>
        <a:buFont typeface="Arial" panose="020B0604020202020204" pitchFamily="34" charset="0"/>
        <a:buChar char="•"/>
        <a:defRPr sz="3400">
          <a:solidFill>
            <a:schemeClr val="tx1"/>
          </a:solidFill>
          <a:latin typeface="+mn-lt"/>
          <a:ea typeface="+mn-ea"/>
          <a:cs typeface="+mn-cs"/>
          <a:sym typeface="Lucida Grande" charset="0"/>
        </a:defRPr>
      </a:lvl3pPr>
      <a:lvl4pPr marL="15621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4pPr>
      <a:lvl5pPr marL="20193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5pPr>
      <a:lvl6pPr marL="24765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6pPr>
      <a:lvl7pPr marL="29337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7pPr>
      <a:lvl8pPr marL="33909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8pPr>
      <a:lvl9pPr marL="38481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62882" name="Rectangle 1"/>
          <p:cNvSpPr>
            <a:spLocks noGrp="1" noChangeArrowheads="1"/>
          </p:cNvSpPr>
          <p:nvPr>
            <p:ph type="title"/>
          </p:nvPr>
        </p:nvSpPr>
        <p:spPr bwMode="auto">
          <a:xfrm>
            <a:off x="647700" y="390525"/>
            <a:ext cx="11709400"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ctr" anchorCtr="0" compatLnSpc="1">
            <a:prstTxWarp prst="textNoShape">
              <a:avLst/>
            </a:prstTxWarp>
          </a:bodyPr>
          <a:lstStyle/>
          <a:p>
            <a:pPr lvl="0"/>
            <a:r>
              <a:rPr lang="en-US" altLang="en-US">
                <a:sym typeface="Lucida Grande" charset="0"/>
              </a:rPr>
              <a:t>Click to edit Master title style</a:t>
            </a:r>
          </a:p>
        </p:txBody>
      </p:sp>
      <p:sp>
        <p:nvSpPr>
          <p:cNvPr id="762883" name="Rectangle 2"/>
          <p:cNvSpPr>
            <a:spLocks noGrp="1" noChangeArrowheads="1"/>
          </p:cNvSpPr>
          <p:nvPr>
            <p:ph type="body" idx="1"/>
          </p:nvPr>
        </p:nvSpPr>
        <p:spPr bwMode="auto">
          <a:xfrm>
            <a:off x="647700" y="2273300"/>
            <a:ext cx="11709400" cy="643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t" anchorCtr="0" compatLnSpc="1">
            <a:prstTxWarp prst="textNoShape">
              <a:avLst/>
            </a:prstTxWarp>
          </a:bodyPr>
          <a:lstStyle/>
          <a:p>
            <a:pPr lvl="0"/>
            <a:r>
              <a:rPr lang="en-US" altLang="en-US">
                <a:sym typeface="Lucida Grande" charset="0"/>
              </a:rPr>
              <a:t>Click to edit Master text styles</a:t>
            </a:r>
          </a:p>
          <a:p>
            <a:pPr lvl="1"/>
            <a:r>
              <a:rPr lang="en-US" altLang="en-US">
                <a:sym typeface="Lucida Grande" charset="0"/>
              </a:rPr>
              <a:t>Second level</a:t>
            </a:r>
          </a:p>
          <a:p>
            <a:pPr lvl="2"/>
            <a:r>
              <a:rPr lang="en-US" altLang="en-US">
                <a:sym typeface="Lucida Grande" charset="0"/>
              </a:rPr>
              <a:t>Third level</a:t>
            </a:r>
          </a:p>
          <a:p>
            <a:pPr lvl="3"/>
            <a:r>
              <a:rPr lang="en-US" altLang="en-US">
                <a:sym typeface="Lucida Grande" charset="0"/>
              </a:rPr>
              <a:t>Fourth level</a:t>
            </a:r>
          </a:p>
          <a:p>
            <a:pPr lvl="4"/>
            <a:r>
              <a:rPr lang="en-US" altLang="en-US">
                <a:sym typeface="Lucida Grande" charset="0"/>
              </a:rPr>
              <a:t>Fifth level</a:t>
            </a:r>
          </a:p>
        </p:txBody>
      </p:sp>
      <p:sp>
        <p:nvSpPr>
          <p:cNvPr id="66563" name="Text Box 3"/>
          <p:cNvSpPr txBox="1">
            <a:spLocks noGrp="1" noChangeArrowheads="1"/>
          </p:cNvSpPr>
          <p:nvPr>
            <p:ph type="sldNum" sz="quarter" idx="4"/>
          </p:nvPr>
        </p:nvSpPr>
        <p:spPr bwMode="auto">
          <a:xfrm>
            <a:off x="12007850" y="9255125"/>
            <a:ext cx="346075" cy="304800"/>
          </a:xfrm>
          <a:prstGeom prst="rect">
            <a:avLst/>
          </a:prstGeom>
          <a:noFill/>
          <a:ln>
            <a:noFill/>
          </a:ln>
          <a:effectLst/>
          <a:extLst/>
        </p:spPr>
        <p:txBody>
          <a:bodyPr vert="horz" wrap="none" lIns="91440" tIns="45720" rIns="91440" bIns="45720" numCol="1" anchor="ctr" anchorCtr="0" compatLnSpc="1">
            <a:prstTxWarp prst="textNoShape">
              <a:avLst/>
            </a:prstTxWarp>
          </a:bodyPr>
          <a:lstStyle>
            <a:lvl1pPr algn="r" eaLnBrk="1" hangingPunct="1">
              <a:defRPr sz="1600">
                <a:solidFill>
                  <a:srgbClr val="878787"/>
                </a:solidFill>
                <a:latin typeface="Lucida Grande" charset="0"/>
                <a:ea typeface="MS PGothic" panose="020B0600070205080204" pitchFamily="34" charset="-128"/>
                <a:sym typeface="Lucida Grande" charset="0"/>
              </a:defRPr>
            </a:lvl1pPr>
          </a:lstStyle>
          <a:p>
            <a:fld id="{91D1D324-D211-4D3C-8596-35E711193531}" type="slidenum">
              <a:rPr lang="en-US" altLang="en-US"/>
              <a:pPr/>
              <a:t>‹#›</a:t>
            </a:fld>
            <a:endParaRPr lang="en-US" altLang="en-US"/>
          </a:p>
        </p:txBody>
      </p:sp>
      <p:pic>
        <p:nvPicPr>
          <p:cNvPr id="762885"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Tree>
  </p:cSld>
  <p:clrMap bg1="lt1" tx1="dk1" bg2="lt2" tx2="dk2" accent1="accent1" accent2="accent2" accent3="accent3" accent4="accent4" accent5="accent5" accent6="accent6" hlink="hlink" folHlink="folHlink"/>
  <p:sldLayoutIdLst>
    <p:sldLayoutId id="2147484402" r:id="rId1"/>
    <p:sldLayoutId id="2147484403" r:id="rId2"/>
    <p:sldLayoutId id="2147484404" r:id="rId3"/>
    <p:sldLayoutId id="2147484405" r:id="rId4"/>
    <p:sldLayoutId id="2147484406" r:id="rId5"/>
    <p:sldLayoutId id="2147484407" r:id="rId6"/>
    <p:sldLayoutId id="2147484408" r:id="rId7"/>
    <p:sldLayoutId id="2147484409" r:id="rId8"/>
    <p:sldLayoutId id="2147484410" r:id="rId9"/>
    <p:sldLayoutId id="2147484411" r:id="rId10"/>
    <p:sldLayoutId id="2147484412" r:id="rId11"/>
  </p:sldLayoutIdLst>
  <p:transition xmlns:p14="http://schemas.microsoft.com/office/powerpoint/2010/main"/>
  <p:hf hdr="0" ftr="0" dt="0"/>
  <p:txStyles>
    <p:titleStyle>
      <a:lvl1pPr algn="ctr" rtl="0" eaLnBrk="0" fontAlgn="base" hangingPunct="0">
        <a:spcBef>
          <a:spcPct val="0"/>
        </a:spcBef>
        <a:spcAft>
          <a:spcPct val="0"/>
        </a:spcAft>
        <a:defRPr sz="6200">
          <a:solidFill>
            <a:srgbClr val="31A7A5"/>
          </a:solidFill>
          <a:latin typeface="+mj-lt"/>
          <a:ea typeface="+mj-ea"/>
          <a:cs typeface="+mj-cs"/>
          <a:sym typeface="Lucida Grande" charset="0"/>
        </a:defRPr>
      </a:lvl1pPr>
      <a:lvl2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2pPr>
      <a:lvl3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3pPr>
      <a:lvl4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4pPr>
      <a:lvl5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5pPr>
      <a:lvl6pPr marL="4572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6pPr>
      <a:lvl7pPr marL="9144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7pPr>
      <a:lvl8pPr marL="13716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8pPr>
      <a:lvl9pPr marL="18288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9pPr>
    </p:titleStyle>
    <p:bodyStyle>
      <a:lvl1pPr marL="342900" indent="-342900" algn="l" rtl="0" eaLnBrk="0" fontAlgn="base" hangingPunct="0">
        <a:spcBef>
          <a:spcPts val="1100"/>
        </a:spcBef>
        <a:spcAft>
          <a:spcPct val="0"/>
        </a:spcAft>
        <a:buClr>
          <a:srgbClr val="000000"/>
        </a:buClr>
        <a:buSzPct val="100000"/>
        <a:buFont typeface="Arial" panose="020B0604020202020204" pitchFamily="34" charset="0"/>
        <a:buChar char="•"/>
        <a:defRPr sz="4400">
          <a:solidFill>
            <a:schemeClr val="tx1"/>
          </a:solidFill>
          <a:latin typeface="+mn-lt"/>
          <a:ea typeface="+mn-ea"/>
          <a:cs typeface="+mn-cs"/>
          <a:sym typeface="Lucida Grande" charset="0"/>
        </a:defRPr>
      </a:lvl1pPr>
      <a:lvl2pPr marL="704850" indent="-285750" algn="l" rtl="0" eaLnBrk="0" fontAlgn="base" hangingPunct="0">
        <a:spcBef>
          <a:spcPts val="1000"/>
        </a:spcBef>
        <a:spcAft>
          <a:spcPct val="0"/>
        </a:spcAft>
        <a:buClr>
          <a:srgbClr val="000000"/>
        </a:buClr>
        <a:buSzPct val="100000"/>
        <a:buFont typeface="Arial" panose="020B0604020202020204" pitchFamily="34" charset="0"/>
        <a:buChar char="–"/>
        <a:defRPr sz="3800">
          <a:solidFill>
            <a:schemeClr val="tx1"/>
          </a:solidFill>
          <a:latin typeface="+mn-lt"/>
          <a:ea typeface="+mn-ea"/>
          <a:cs typeface="+mn-cs"/>
          <a:sym typeface="Lucida Grande" charset="0"/>
        </a:defRPr>
      </a:lvl2pPr>
      <a:lvl3pPr marL="1104900" indent="-228600" algn="l" rtl="0" eaLnBrk="0" fontAlgn="base" hangingPunct="0">
        <a:spcBef>
          <a:spcPts val="800"/>
        </a:spcBef>
        <a:spcAft>
          <a:spcPct val="0"/>
        </a:spcAft>
        <a:buClr>
          <a:srgbClr val="000000"/>
        </a:buClr>
        <a:buSzPct val="100000"/>
        <a:buFont typeface="Arial" panose="020B0604020202020204" pitchFamily="34" charset="0"/>
        <a:buChar char="•"/>
        <a:defRPr sz="3400">
          <a:solidFill>
            <a:schemeClr val="tx1"/>
          </a:solidFill>
          <a:latin typeface="+mn-lt"/>
          <a:ea typeface="+mn-ea"/>
          <a:cs typeface="+mn-cs"/>
          <a:sym typeface="Lucida Grande" charset="0"/>
        </a:defRPr>
      </a:lvl3pPr>
      <a:lvl4pPr marL="15621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4pPr>
      <a:lvl5pPr marL="20193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5pPr>
      <a:lvl6pPr marL="24765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6pPr>
      <a:lvl7pPr marL="29337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7pPr>
      <a:lvl8pPr marL="33909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8pPr>
      <a:lvl9pPr marL="38481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75170" name="Rectangle 1"/>
          <p:cNvSpPr>
            <a:spLocks noGrp="1" noChangeArrowheads="1"/>
          </p:cNvSpPr>
          <p:nvPr>
            <p:ph type="title"/>
          </p:nvPr>
        </p:nvSpPr>
        <p:spPr bwMode="auto">
          <a:xfrm>
            <a:off x="647700" y="390525"/>
            <a:ext cx="11709400"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ctr" anchorCtr="0" compatLnSpc="1">
            <a:prstTxWarp prst="textNoShape">
              <a:avLst/>
            </a:prstTxWarp>
          </a:bodyPr>
          <a:lstStyle/>
          <a:p>
            <a:pPr lvl="0"/>
            <a:r>
              <a:rPr lang="en-US" altLang="en-US">
                <a:sym typeface="Lucida Grande" charset="0"/>
              </a:rPr>
              <a:t>Click to edit Master title style</a:t>
            </a:r>
          </a:p>
        </p:txBody>
      </p:sp>
      <p:sp>
        <p:nvSpPr>
          <p:cNvPr id="775171" name="Rectangle 2"/>
          <p:cNvSpPr>
            <a:spLocks noGrp="1" noChangeArrowheads="1"/>
          </p:cNvSpPr>
          <p:nvPr>
            <p:ph type="body" idx="1"/>
          </p:nvPr>
        </p:nvSpPr>
        <p:spPr bwMode="auto">
          <a:xfrm>
            <a:off x="647700" y="2273300"/>
            <a:ext cx="11709400" cy="643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t" anchorCtr="0" compatLnSpc="1">
            <a:prstTxWarp prst="textNoShape">
              <a:avLst/>
            </a:prstTxWarp>
          </a:bodyPr>
          <a:lstStyle/>
          <a:p>
            <a:pPr lvl="0"/>
            <a:r>
              <a:rPr lang="en-US" altLang="en-US">
                <a:sym typeface="Lucida Grande" charset="0"/>
              </a:rPr>
              <a:t>Click to edit Master text styles</a:t>
            </a:r>
          </a:p>
          <a:p>
            <a:pPr lvl="1"/>
            <a:r>
              <a:rPr lang="en-US" altLang="en-US">
                <a:sym typeface="Lucida Grande" charset="0"/>
              </a:rPr>
              <a:t>Second level</a:t>
            </a:r>
          </a:p>
          <a:p>
            <a:pPr lvl="2"/>
            <a:r>
              <a:rPr lang="en-US" altLang="en-US">
                <a:sym typeface="Lucida Grande" charset="0"/>
              </a:rPr>
              <a:t>Third level</a:t>
            </a:r>
          </a:p>
          <a:p>
            <a:pPr lvl="3"/>
            <a:r>
              <a:rPr lang="en-US" altLang="en-US">
                <a:sym typeface="Lucida Grande" charset="0"/>
              </a:rPr>
              <a:t>Fourth level</a:t>
            </a:r>
          </a:p>
          <a:p>
            <a:pPr lvl="4"/>
            <a:r>
              <a:rPr lang="en-US" altLang="en-US">
                <a:sym typeface="Lucida Grande" charset="0"/>
              </a:rPr>
              <a:t>Fifth level</a:t>
            </a:r>
          </a:p>
        </p:txBody>
      </p:sp>
      <p:sp>
        <p:nvSpPr>
          <p:cNvPr id="67587" name="Text Box 3"/>
          <p:cNvSpPr txBox="1">
            <a:spLocks noGrp="1" noChangeArrowheads="1"/>
          </p:cNvSpPr>
          <p:nvPr>
            <p:ph type="sldNum" sz="quarter" idx="4"/>
          </p:nvPr>
        </p:nvSpPr>
        <p:spPr bwMode="auto">
          <a:xfrm>
            <a:off x="12007850" y="9255125"/>
            <a:ext cx="346075" cy="304800"/>
          </a:xfrm>
          <a:prstGeom prst="rect">
            <a:avLst/>
          </a:prstGeom>
          <a:noFill/>
          <a:ln>
            <a:noFill/>
          </a:ln>
          <a:effectLst/>
          <a:extLst/>
        </p:spPr>
        <p:txBody>
          <a:bodyPr vert="horz" wrap="none" lIns="91440" tIns="45720" rIns="91440" bIns="45720" numCol="1" anchor="ctr" anchorCtr="0" compatLnSpc="1">
            <a:prstTxWarp prst="textNoShape">
              <a:avLst/>
            </a:prstTxWarp>
          </a:bodyPr>
          <a:lstStyle>
            <a:lvl1pPr algn="r" eaLnBrk="1" hangingPunct="1">
              <a:defRPr sz="1600">
                <a:solidFill>
                  <a:srgbClr val="878787"/>
                </a:solidFill>
                <a:latin typeface="Lucida Grande" charset="0"/>
                <a:ea typeface="MS PGothic" panose="020B0600070205080204" pitchFamily="34" charset="-128"/>
                <a:sym typeface="Lucida Grande" charset="0"/>
              </a:defRPr>
            </a:lvl1pPr>
          </a:lstStyle>
          <a:p>
            <a:fld id="{2CE4A546-D100-41FD-9C3F-0AAB1D46E726}" type="slidenum">
              <a:rPr lang="en-US" altLang="en-US"/>
              <a:pPr/>
              <a:t>‹#›</a:t>
            </a:fld>
            <a:endParaRPr lang="en-US" altLang="en-US"/>
          </a:p>
        </p:txBody>
      </p:sp>
      <p:pic>
        <p:nvPicPr>
          <p:cNvPr id="775173"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Tree>
  </p:cSld>
  <p:clrMap bg1="lt1" tx1="dk1" bg2="lt2" tx2="dk2" accent1="accent1" accent2="accent2" accent3="accent3" accent4="accent4" accent5="accent5" accent6="accent6" hlink="hlink" folHlink="folHlink"/>
  <p:sldLayoutIdLst>
    <p:sldLayoutId id="2147484413" r:id="rId1"/>
    <p:sldLayoutId id="2147484414" r:id="rId2"/>
    <p:sldLayoutId id="2147484415" r:id="rId3"/>
    <p:sldLayoutId id="2147484416" r:id="rId4"/>
    <p:sldLayoutId id="2147484417" r:id="rId5"/>
    <p:sldLayoutId id="2147484418" r:id="rId6"/>
    <p:sldLayoutId id="2147484419" r:id="rId7"/>
    <p:sldLayoutId id="2147484420" r:id="rId8"/>
    <p:sldLayoutId id="2147484421" r:id="rId9"/>
    <p:sldLayoutId id="2147484422" r:id="rId10"/>
    <p:sldLayoutId id="2147484423" r:id="rId11"/>
  </p:sldLayoutIdLst>
  <p:transition xmlns:p14="http://schemas.microsoft.com/office/powerpoint/2010/main"/>
  <p:hf hdr="0" ftr="0" dt="0"/>
  <p:txStyles>
    <p:titleStyle>
      <a:lvl1pPr algn="ctr" rtl="0" eaLnBrk="0" fontAlgn="base" hangingPunct="0">
        <a:spcBef>
          <a:spcPct val="0"/>
        </a:spcBef>
        <a:spcAft>
          <a:spcPct val="0"/>
        </a:spcAft>
        <a:defRPr sz="6200">
          <a:solidFill>
            <a:srgbClr val="31A7A5"/>
          </a:solidFill>
          <a:latin typeface="+mj-lt"/>
          <a:ea typeface="+mj-ea"/>
          <a:cs typeface="+mj-cs"/>
          <a:sym typeface="Lucida Grande" charset="0"/>
        </a:defRPr>
      </a:lvl1pPr>
      <a:lvl2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2pPr>
      <a:lvl3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3pPr>
      <a:lvl4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4pPr>
      <a:lvl5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5pPr>
      <a:lvl6pPr marL="4572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6pPr>
      <a:lvl7pPr marL="9144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7pPr>
      <a:lvl8pPr marL="13716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8pPr>
      <a:lvl9pPr marL="18288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9pPr>
    </p:titleStyle>
    <p:bodyStyle>
      <a:lvl1pPr marL="342900" indent="-342900" algn="l" rtl="0" eaLnBrk="0" fontAlgn="base" hangingPunct="0">
        <a:spcBef>
          <a:spcPts val="1100"/>
        </a:spcBef>
        <a:spcAft>
          <a:spcPct val="0"/>
        </a:spcAft>
        <a:buClr>
          <a:srgbClr val="000000"/>
        </a:buClr>
        <a:buSzPct val="100000"/>
        <a:buFont typeface="Arial" panose="020B0604020202020204" pitchFamily="34" charset="0"/>
        <a:buChar char="•"/>
        <a:defRPr sz="4400">
          <a:solidFill>
            <a:schemeClr val="tx1"/>
          </a:solidFill>
          <a:latin typeface="+mn-lt"/>
          <a:ea typeface="+mn-ea"/>
          <a:cs typeface="+mn-cs"/>
          <a:sym typeface="Lucida Grande" charset="0"/>
        </a:defRPr>
      </a:lvl1pPr>
      <a:lvl2pPr marL="704850" indent="-285750" algn="l" rtl="0" eaLnBrk="0" fontAlgn="base" hangingPunct="0">
        <a:spcBef>
          <a:spcPts val="1000"/>
        </a:spcBef>
        <a:spcAft>
          <a:spcPct val="0"/>
        </a:spcAft>
        <a:buClr>
          <a:srgbClr val="000000"/>
        </a:buClr>
        <a:buSzPct val="100000"/>
        <a:buFont typeface="Arial" panose="020B0604020202020204" pitchFamily="34" charset="0"/>
        <a:buChar char="–"/>
        <a:defRPr sz="3800">
          <a:solidFill>
            <a:schemeClr val="tx1"/>
          </a:solidFill>
          <a:latin typeface="+mn-lt"/>
          <a:ea typeface="+mn-ea"/>
          <a:cs typeface="+mn-cs"/>
          <a:sym typeface="Lucida Grande" charset="0"/>
        </a:defRPr>
      </a:lvl2pPr>
      <a:lvl3pPr marL="1104900" indent="-228600" algn="l" rtl="0" eaLnBrk="0" fontAlgn="base" hangingPunct="0">
        <a:spcBef>
          <a:spcPts val="800"/>
        </a:spcBef>
        <a:spcAft>
          <a:spcPct val="0"/>
        </a:spcAft>
        <a:buClr>
          <a:srgbClr val="000000"/>
        </a:buClr>
        <a:buSzPct val="100000"/>
        <a:buFont typeface="Arial" panose="020B0604020202020204" pitchFamily="34" charset="0"/>
        <a:buChar char="•"/>
        <a:defRPr sz="3400">
          <a:solidFill>
            <a:schemeClr val="tx1"/>
          </a:solidFill>
          <a:latin typeface="+mn-lt"/>
          <a:ea typeface="+mn-ea"/>
          <a:cs typeface="+mn-cs"/>
          <a:sym typeface="Lucida Grande" charset="0"/>
        </a:defRPr>
      </a:lvl3pPr>
      <a:lvl4pPr marL="15621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4pPr>
      <a:lvl5pPr marL="20193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5pPr>
      <a:lvl6pPr marL="24765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6pPr>
      <a:lvl7pPr marL="29337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7pPr>
      <a:lvl8pPr marL="33909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8pPr>
      <a:lvl9pPr marL="38481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87458" name="Rectangle 1"/>
          <p:cNvSpPr>
            <a:spLocks noGrp="1" noChangeArrowheads="1"/>
          </p:cNvSpPr>
          <p:nvPr>
            <p:ph type="title"/>
          </p:nvPr>
        </p:nvSpPr>
        <p:spPr bwMode="auto">
          <a:xfrm>
            <a:off x="647700" y="390525"/>
            <a:ext cx="11709400"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ctr" anchorCtr="0" compatLnSpc="1">
            <a:prstTxWarp prst="textNoShape">
              <a:avLst/>
            </a:prstTxWarp>
          </a:bodyPr>
          <a:lstStyle/>
          <a:p>
            <a:pPr lvl="0"/>
            <a:r>
              <a:rPr lang="en-US" altLang="en-US">
                <a:sym typeface="Lucida Grande" charset="0"/>
              </a:rPr>
              <a:t>Click to edit Master title style</a:t>
            </a:r>
          </a:p>
        </p:txBody>
      </p:sp>
      <p:sp>
        <p:nvSpPr>
          <p:cNvPr id="787459" name="Rectangle 2"/>
          <p:cNvSpPr>
            <a:spLocks noGrp="1" noChangeArrowheads="1"/>
          </p:cNvSpPr>
          <p:nvPr>
            <p:ph type="body" idx="1"/>
          </p:nvPr>
        </p:nvSpPr>
        <p:spPr bwMode="auto">
          <a:xfrm>
            <a:off x="647700" y="2273300"/>
            <a:ext cx="11709400" cy="643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t" anchorCtr="0" compatLnSpc="1">
            <a:prstTxWarp prst="textNoShape">
              <a:avLst/>
            </a:prstTxWarp>
          </a:bodyPr>
          <a:lstStyle/>
          <a:p>
            <a:pPr lvl="0"/>
            <a:r>
              <a:rPr lang="en-US" altLang="en-US">
                <a:sym typeface="Lucida Grande" charset="0"/>
              </a:rPr>
              <a:t>Click to edit Master text styles</a:t>
            </a:r>
          </a:p>
          <a:p>
            <a:pPr lvl="1"/>
            <a:r>
              <a:rPr lang="en-US" altLang="en-US">
                <a:sym typeface="Lucida Grande" charset="0"/>
              </a:rPr>
              <a:t>Second level</a:t>
            </a:r>
          </a:p>
          <a:p>
            <a:pPr lvl="2"/>
            <a:r>
              <a:rPr lang="en-US" altLang="en-US">
                <a:sym typeface="Lucida Grande" charset="0"/>
              </a:rPr>
              <a:t>Third level</a:t>
            </a:r>
          </a:p>
          <a:p>
            <a:pPr lvl="3"/>
            <a:r>
              <a:rPr lang="en-US" altLang="en-US">
                <a:sym typeface="Lucida Grande" charset="0"/>
              </a:rPr>
              <a:t>Fourth level</a:t>
            </a:r>
          </a:p>
          <a:p>
            <a:pPr lvl="4"/>
            <a:r>
              <a:rPr lang="en-US" altLang="en-US">
                <a:sym typeface="Lucida Grande" charset="0"/>
              </a:rPr>
              <a:t>Fifth level</a:t>
            </a:r>
          </a:p>
        </p:txBody>
      </p:sp>
      <p:sp>
        <p:nvSpPr>
          <p:cNvPr id="68611" name="Text Box 3"/>
          <p:cNvSpPr txBox="1">
            <a:spLocks noGrp="1" noChangeArrowheads="1"/>
          </p:cNvSpPr>
          <p:nvPr>
            <p:ph type="sldNum" sz="quarter" idx="4"/>
          </p:nvPr>
        </p:nvSpPr>
        <p:spPr bwMode="auto">
          <a:xfrm>
            <a:off x="12007850" y="9255125"/>
            <a:ext cx="346075" cy="304800"/>
          </a:xfrm>
          <a:prstGeom prst="rect">
            <a:avLst/>
          </a:prstGeom>
          <a:noFill/>
          <a:ln>
            <a:noFill/>
          </a:ln>
          <a:effectLst/>
          <a:extLst/>
        </p:spPr>
        <p:txBody>
          <a:bodyPr vert="horz" wrap="none" lIns="91440" tIns="45720" rIns="91440" bIns="45720" numCol="1" anchor="ctr" anchorCtr="0" compatLnSpc="1">
            <a:prstTxWarp prst="textNoShape">
              <a:avLst/>
            </a:prstTxWarp>
          </a:bodyPr>
          <a:lstStyle>
            <a:lvl1pPr algn="r" eaLnBrk="1" hangingPunct="1">
              <a:defRPr sz="1600">
                <a:solidFill>
                  <a:srgbClr val="878787"/>
                </a:solidFill>
                <a:latin typeface="Lucida Grande" charset="0"/>
                <a:ea typeface="MS PGothic" panose="020B0600070205080204" pitchFamily="34" charset="-128"/>
                <a:sym typeface="Lucida Grande" charset="0"/>
              </a:defRPr>
            </a:lvl1pPr>
          </a:lstStyle>
          <a:p>
            <a:fld id="{5DB0F402-5299-4C2E-90BB-80D0BF8C008C}" type="slidenum">
              <a:rPr lang="en-US" altLang="en-US"/>
              <a:pPr/>
              <a:t>‹#›</a:t>
            </a:fld>
            <a:endParaRPr lang="en-US" altLang="en-US"/>
          </a:p>
        </p:txBody>
      </p:sp>
      <p:pic>
        <p:nvPicPr>
          <p:cNvPr id="787461"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Tree>
  </p:cSld>
  <p:clrMap bg1="lt1" tx1="dk1" bg2="lt2" tx2="dk2" accent1="accent1" accent2="accent2" accent3="accent3" accent4="accent4" accent5="accent5" accent6="accent6" hlink="hlink" folHlink="folHlink"/>
  <p:sldLayoutIdLst>
    <p:sldLayoutId id="2147484424" r:id="rId1"/>
    <p:sldLayoutId id="2147484425" r:id="rId2"/>
    <p:sldLayoutId id="2147484426" r:id="rId3"/>
    <p:sldLayoutId id="2147484427" r:id="rId4"/>
    <p:sldLayoutId id="2147484428" r:id="rId5"/>
    <p:sldLayoutId id="2147484429" r:id="rId6"/>
    <p:sldLayoutId id="2147484430" r:id="rId7"/>
    <p:sldLayoutId id="2147484431" r:id="rId8"/>
    <p:sldLayoutId id="2147484432" r:id="rId9"/>
    <p:sldLayoutId id="2147484433" r:id="rId10"/>
    <p:sldLayoutId id="2147484434" r:id="rId11"/>
  </p:sldLayoutIdLst>
  <p:transition xmlns:p14="http://schemas.microsoft.com/office/powerpoint/2010/main"/>
  <p:hf hdr="0" ftr="0" dt="0"/>
  <p:txStyles>
    <p:titleStyle>
      <a:lvl1pPr algn="ctr" rtl="0" eaLnBrk="0" fontAlgn="base" hangingPunct="0">
        <a:spcBef>
          <a:spcPct val="0"/>
        </a:spcBef>
        <a:spcAft>
          <a:spcPct val="0"/>
        </a:spcAft>
        <a:defRPr sz="6200">
          <a:solidFill>
            <a:srgbClr val="31A7A5"/>
          </a:solidFill>
          <a:latin typeface="+mj-lt"/>
          <a:ea typeface="+mj-ea"/>
          <a:cs typeface="+mj-cs"/>
          <a:sym typeface="Lucida Grande" charset="0"/>
        </a:defRPr>
      </a:lvl1pPr>
      <a:lvl2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2pPr>
      <a:lvl3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3pPr>
      <a:lvl4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4pPr>
      <a:lvl5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5pPr>
      <a:lvl6pPr marL="4572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6pPr>
      <a:lvl7pPr marL="9144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7pPr>
      <a:lvl8pPr marL="13716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8pPr>
      <a:lvl9pPr marL="18288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9pPr>
    </p:titleStyle>
    <p:bodyStyle>
      <a:lvl1pPr marL="342900" indent="-342900" algn="l" rtl="0" eaLnBrk="0" fontAlgn="base" hangingPunct="0">
        <a:spcBef>
          <a:spcPts val="1100"/>
        </a:spcBef>
        <a:spcAft>
          <a:spcPct val="0"/>
        </a:spcAft>
        <a:buClr>
          <a:srgbClr val="000000"/>
        </a:buClr>
        <a:buSzPct val="100000"/>
        <a:buFont typeface="Arial" panose="020B0604020202020204" pitchFamily="34" charset="0"/>
        <a:buChar char="•"/>
        <a:defRPr sz="4400">
          <a:solidFill>
            <a:schemeClr val="tx1"/>
          </a:solidFill>
          <a:latin typeface="+mn-lt"/>
          <a:ea typeface="+mn-ea"/>
          <a:cs typeface="+mn-cs"/>
          <a:sym typeface="Lucida Grande" charset="0"/>
        </a:defRPr>
      </a:lvl1pPr>
      <a:lvl2pPr marL="704850" indent="-285750" algn="l" rtl="0" eaLnBrk="0" fontAlgn="base" hangingPunct="0">
        <a:spcBef>
          <a:spcPts val="1000"/>
        </a:spcBef>
        <a:spcAft>
          <a:spcPct val="0"/>
        </a:spcAft>
        <a:buClr>
          <a:srgbClr val="000000"/>
        </a:buClr>
        <a:buSzPct val="100000"/>
        <a:buFont typeface="Arial" panose="020B0604020202020204" pitchFamily="34" charset="0"/>
        <a:buChar char="–"/>
        <a:defRPr sz="3800">
          <a:solidFill>
            <a:schemeClr val="tx1"/>
          </a:solidFill>
          <a:latin typeface="+mn-lt"/>
          <a:ea typeface="+mn-ea"/>
          <a:cs typeface="+mn-cs"/>
          <a:sym typeface="Lucida Grande" charset="0"/>
        </a:defRPr>
      </a:lvl2pPr>
      <a:lvl3pPr marL="1104900" indent="-228600" algn="l" rtl="0" eaLnBrk="0" fontAlgn="base" hangingPunct="0">
        <a:spcBef>
          <a:spcPts val="800"/>
        </a:spcBef>
        <a:spcAft>
          <a:spcPct val="0"/>
        </a:spcAft>
        <a:buClr>
          <a:srgbClr val="000000"/>
        </a:buClr>
        <a:buSzPct val="100000"/>
        <a:buFont typeface="Arial" panose="020B0604020202020204" pitchFamily="34" charset="0"/>
        <a:buChar char="•"/>
        <a:defRPr sz="3400">
          <a:solidFill>
            <a:schemeClr val="tx1"/>
          </a:solidFill>
          <a:latin typeface="+mn-lt"/>
          <a:ea typeface="+mn-ea"/>
          <a:cs typeface="+mn-cs"/>
          <a:sym typeface="Lucida Grande" charset="0"/>
        </a:defRPr>
      </a:lvl3pPr>
      <a:lvl4pPr marL="15621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4pPr>
      <a:lvl5pPr marL="20193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5pPr>
      <a:lvl6pPr marL="24765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6pPr>
      <a:lvl7pPr marL="29337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7pPr>
      <a:lvl8pPr marL="33909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8pPr>
      <a:lvl9pPr marL="38481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99746" name="Rectangle 1"/>
          <p:cNvSpPr>
            <a:spLocks noGrp="1" noChangeArrowheads="1"/>
          </p:cNvSpPr>
          <p:nvPr>
            <p:ph type="title"/>
          </p:nvPr>
        </p:nvSpPr>
        <p:spPr bwMode="auto">
          <a:xfrm>
            <a:off x="647700" y="390525"/>
            <a:ext cx="11709400"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ctr" anchorCtr="0" compatLnSpc="1">
            <a:prstTxWarp prst="textNoShape">
              <a:avLst/>
            </a:prstTxWarp>
          </a:bodyPr>
          <a:lstStyle/>
          <a:p>
            <a:pPr lvl="0"/>
            <a:r>
              <a:rPr lang="en-US" altLang="en-US">
                <a:sym typeface="Lucida Grande" charset="0"/>
              </a:rPr>
              <a:t>Click to edit Master title style</a:t>
            </a:r>
          </a:p>
        </p:txBody>
      </p:sp>
      <p:sp>
        <p:nvSpPr>
          <p:cNvPr id="799747" name="Rectangle 2"/>
          <p:cNvSpPr>
            <a:spLocks noGrp="1" noChangeArrowheads="1"/>
          </p:cNvSpPr>
          <p:nvPr>
            <p:ph type="body" idx="1"/>
          </p:nvPr>
        </p:nvSpPr>
        <p:spPr bwMode="auto">
          <a:xfrm>
            <a:off x="647700" y="2273300"/>
            <a:ext cx="11709400" cy="643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t" anchorCtr="0" compatLnSpc="1">
            <a:prstTxWarp prst="textNoShape">
              <a:avLst/>
            </a:prstTxWarp>
          </a:bodyPr>
          <a:lstStyle/>
          <a:p>
            <a:pPr lvl="0"/>
            <a:r>
              <a:rPr lang="en-US" altLang="en-US">
                <a:sym typeface="Lucida Grande" charset="0"/>
              </a:rPr>
              <a:t>Click to edit Master text styles</a:t>
            </a:r>
          </a:p>
          <a:p>
            <a:pPr lvl="1"/>
            <a:r>
              <a:rPr lang="en-US" altLang="en-US">
                <a:sym typeface="Lucida Grande" charset="0"/>
              </a:rPr>
              <a:t>Second level</a:t>
            </a:r>
          </a:p>
          <a:p>
            <a:pPr lvl="2"/>
            <a:r>
              <a:rPr lang="en-US" altLang="en-US">
                <a:sym typeface="Lucida Grande" charset="0"/>
              </a:rPr>
              <a:t>Third level</a:t>
            </a:r>
          </a:p>
          <a:p>
            <a:pPr lvl="3"/>
            <a:r>
              <a:rPr lang="en-US" altLang="en-US">
                <a:sym typeface="Lucida Grande" charset="0"/>
              </a:rPr>
              <a:t>Fourth level</a:t>
            </a:r>
          </a:p>
          <a:p>
            <a:pPr lvl="4"/>
            <a:r>
              <a:rPr lang="en-US" altLang="en-US">
                <a:sym typeface="Lucida Grande" charset="0"/>
              </a:rPr>
              <a:t>Fifth level</a:t>
            </a:r>
          </a:p>
        </p:txBody>
      </p:sp>
      <p:sp>
        <p:nvSpPr>
          <p:cNvPr id="69635" name="Text Box 3"/>
          <p:cNvSpPr txBox="1">
            <a:spLocks noGrp="1" noChangeArrowheads="1"/>
          </p:cNvSpPr>
          <p:nvPr>
            <p:ph type="sldNum" sz="quarter" idx="4"/>
          </p:nvPr>
        </p:nvSpPr>
        <p:spPr bwMode="auto">
          <a:xfrm>
            <a:off x="12007850" y="9255125"/>
            <a:ext cx="346075" cy="304800"/>
          </a:xfrm>
          <a:prstGeom prst="rect">
            <a:avLst/>
          </a:prstGeom>
          <a:noFill/>
          <a:ln>
            <a:noFill/>
          </a:ln>
          <a:effectLst/>
          <a:extLst/>
        </p:spPr>
        <p:txBody>
          <a:bodyPr vert="horz" wrap="none" lIns="91440" tIns="45720" rIns="91440" bIns="45720" numCol="1" anchor="ctr" anchorCtr="0" compatLnSpc="1">
            <a:prstTxWarp prst="textNoShape">
              <a:avLst/>
            </a:prstTxWarp>
          </a:bodyPr>
          <a:lstStyle>
            <a:lvl1pPr algn="r" eaLnBrk="1" hangingPunct="1">
              <a:defRPr sz="1600">
                <a:solidFill>
                  <a:srgbClr val="878787"/>
                </a:solidFill>
                <a:latin typeface="Lucida Grande" charset="0"/>
                <a:ea typeface="MS PGothic" panose="020B0600070205080204" pitchFamily="34" charset="-128"/>
                <a:sym typeface="Lucida Grande" charset="0"/>
              </a:defRPr>
            </a:lvl1pPr>
          </a:lstStyle>
          <a:p>
            <a:fld id="{8F7C5709-578D-4F62-84CD-3E7BABBA78A0}" type="slidenum">
              <a:rPr lang="en-US" altLang="en-US"/>
              <a:pPr/>
              <a:t>‹#›</a:t>
            </a:fld>
            <a:endParaRPr lang="en-US" altLang="en-US"/>
          </a:p>
        </p:txBody>
      </p:sp>
      <p:pic>
        <p:nvPicPr>
          <p:cNvPr id="799749"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Tree>
  </p:cSld>
  <p:clrMap bg1="lt1" tx1="dk1" bg2="lt2" tx2="dk2" accent1="accent1" accent2="accent2" accent3="accent3" accent4="accent4" accent5="accent5" accent6="accent6" hlink="hlink" folHlink="folHlink"/>
  <p:sldLayoutIdLst>
    <p:sldLayoutId id="2147484435" r:id="rId1"/>
    <p:sldLayoutId id="2147484436" r:id="rId2"/>
    <p:sldLayoutId id="2147484437" r:id="rId3"/>
    <p:sldLayoutId id="2147484438" r:id="rId4"/>
    <p:sldLayoutId id="2147484439" r:id="rId5"/>
    <p:sldLayoutId id="2147484440" r:id="rId6"/>
    <p:sldLayoutId id="2147484441" r:id="rId7"/>
    <p:sldLayoutId id="2147484442" r:id="rId8"/>
    <p:sldLayoutId id="2147484443" r:id="rId9"/>
    <p:sldLayoutId id="2147484444" r:id="rId10"/>
    <p:sldLayoutId id="2147484445" r:id="rId11"/>
  </p:sldLayoutIdLst>
  <p:transition xmlns:p14="http://schemas.microsoft.com/office/powerpoint/2010/main"/>
  <p:hf hdr="0" ftr="0" dt="0"/>
  <p:txStyles>
    <p:titleStyle>
      <a:lvl1pPr algn="ctr" rtl="0" eaLnBrk="0" fontAlgn="base" hangingPunct="0">
        <a:spcBef>
          <a:spcPct val="0"/>
        </a:spcBef>
        <a:spcAft>
          <a:spcPct val="0"/>
        </a:spcAft>
        <a:defRPr sz="6200">
          <a:solidFill>
            <a:srgbClr val="31A7A5"/>
          </a:solidFill>
          <a:latin typeface="+mj-lt"/>
          <a:ea typeface="+mj-ea"/>
          <a:cs typeface="+mj-cs"/>
          <a:sym typeface="Lucida Grande" charset="0"/>
        </a:defRPr>
      </a:lvl1pPr>
      <a:lvl2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2pPr>
      <a:lvl3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3pPr>
      <a:lvl4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4pPr>
      <a:lvl5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5pPr>
      <a:lvl6pPr marL="4572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6pPr>
      <a:lvl7pPr marL="9144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7pPr>
      <a:lvl8pPr marL="13716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8pPr>
      <a:lvl9pPr marL="18288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9pPr>
    </p:titleStyle>
    <p:bodyStyle>
      <a:lvl1pPr marL="342900" indent="-342900" algn="l" rtl="0" eaLnBrk="0" fontAlgn="base" hangingPunct="0">
        <a:spcBef>
          <a:spcPts val="1100"/>
        </a:spcBef>
        <a:spcAft>
          <a:spcPct val="0"/>
        </a:spcAft>
        <a:buClr>
          <a:srgbClr val="000000"/>
        </a:buClr>
        <a:buSzPct val="100000"/>
        <a:buFont typeface="Arial" panose="020B0604020202020204" pitchFamily="34" charset="0"/>
        <a:buChar char="•"/>
        <a:defRPr sz="4400">
          <a:solidFill>
            <a:schemeClr val="tx1"/>
          </a:solidFill>
          <a:latin typeface="+mn-lt"/>
          <a:ea typeface="+mn-ea"/>
          <a:cs typeface="+mn-cs"/>
          <a:sym typeface="Lucida Grande" charset="0"/>
        </a:defRPr>
      </a:lvl1pPr>
      <a:lvl2pPr marL="704850" indent="-285750" algn="l" rtl="0" eaLnBrk="0" fontAlgn="base" hangingPunct="0">
        <a:spcBef>
          <a:spcPts val="1000"/>
        </a:spcBef>
        <a:spcAft>
          <a:spcPct val="0"/>
        </a:spcAft>
        <a:buClr>
          <a:srgbClr val="000000"/>
        </a:buClr>
        <a:buSzPct val="100000"/>
        <a:buFont typeface="Arial" panose="020B0604020202020204" pitchFamily="34" charset="0"/>
        <a:buChar char="–"/>
        <a:defRPr sz="3800">
          <a:solidFill>
            <a:schemeClr val="tx1"/>
          </a:solidFill>
          <a:latin typeface="+mn-lt"/>
          <a:ea typeface="+mn-ea"/>
          <a:cs typeface="+mn-cs"/>
          <a:sym typeface="Lucida Grande" charset="0"/>
        </a:defRPr>
      </a:lvl2pPr>
      <a:lvl3pPr marL="1104900" indent="-228600" algn="l" rtl="0" eaLnBrk="0" fontAlgn="base" hangingPunct="0">
        <a:spcBef>
          <a:spcPts val="800"/>
        </a:spcBef>
        <a:spcAft>
          <a:spcPct val="0"/>
        </a:spcAft>
        <a:buClr>
          <a:srgbClr val="000000"/>
        </a:buClr>
        <a:buSzPct val="100000"/>
        <a:buFont typeface="Arial" panose="020B0604020202020204" pitchFamily="34" charset="0"/>
        <a:buChar char="•"/>
        <a:defRPr sz="3400">
          <a:solidFill>
            <a:schemeClr val="tx1"/>
          </a:solidFill>
          <a:latin typeface="+mn-lt"/>
          <a:ea typeface="+mn-ea"/>
          <a:cs typeface="+mn-cs"/>
          <a:sym typeface="Lucida Grande" charset="0"/>
        </a:defRPr>
      </a:lvl3pPr>
      <a:lvl4pPr marL="15621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4pPr>
      <a:lvl5pPr marL="20193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5pPr>
      <a:lvl6pPr marL="24765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6pPr>
      <a:lvl7pPr marL="29337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7pPr>
      <a:lvl8pPr marL="33909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8pPr>
      <a:lvl9pPr marL="38481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2034" name="Rectangle 1"/>
          <p:cNvSpPr>
            <a:spLocks noGrp="1" noChangeArrowheads="1"/>
          </p:cNvSpPr>
          <p:nvPr>
            <p:ph type="title"/>
          </p:nvPr>
        </p:nvSpPr>
        <p:spPr bwMode="auto">
          <a:xfrm>
            <a:off x="647700" y="390525"/>
            <a:ext cx="11709400"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ctr" anchorCtr="0" compatLnSpc="1">
            <a:prstTxWarp prst="textNoShape">
              <a:avLst/>
            </a:prstTxWarp>
          </a:bodyPr>
          <a:lstStyle/>
          <a:p>
            <a:pPr lvl="0"/>
            <a:r>
              <a:rPr lang="en-US" altLang="en-US">
                <a:sym typeface="Lucida Grande" charset="0"/>
              </a:rPr>
              <a:t>Click to edit Master title style</a:t>
            </a:r>
          </a:p>
        </p:txBody>
      </p:sp>
      <p:sp>
        <p:nvSpPr>
          <p:cNvPr id="812035" name="Rectangle 2"/>
          <p:cNvSpPr>
            <a:spLocks noGrp="1" noChangeArrowheads="1"/>
          </p:cNvSpPr>
          <p:nvPr>
            <p:ph type="body" idx="1"/>
          </p:nvPr>
        </p:nvSpPr>
        <p:spPr bwMode="auto">
          <a:xfrm>
            <a:off x="647700" y="2273300"/>
            <a:ext cx="11709400" cy="643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t" anchorCtr="0" compatLnSpc="1">
            <a:prstTxWarp prst="textNoShape">
              <a:avLst/>
            </a:prstTxWarp>
          </a:bodyPr>
          <a:lstStyle/>
          <a:p>
            <a:pPr lvl="0"/>
            <a:r>
              <a:rPr lang="en-US" altLang="en-US">
                <a:sym typeface="Lucida Grande" charset="0"/>
              </a:rPr>
              <a:t>Click to edit Master text styles</a:t>
            </a:r>
          </a:p>
          <a:p>
            <a:pPr lvl="1"/>
            <a:r>
              <a:rPr lang="en-US" altLang="en-US">
                <a:sym typeface="Lucida Grande" charset="0"/>
              </a:rPr>
              <a:t>Second level</a:t>
            </a:r>
          </a:p>
          <a:p>
            <a:pPr lvl="2"/>
            <a:r>
              <a:rPr lang="en-US" altLang="en-US">
                <a:sym typeface="Lucida Grande" charset="0"/>
              </a:rPr>
              <a:t>Third level</a:t>
            </a:r>
          </a:p>
          <a:p>
            <a:pPr lvl="3"/>
            <a:r>
              <a:rPr lang="en-US" altLang="en-US">
                <a:sym typeface="Lucida Grande" charset="0"/>
              </a:rPr>
              <a:t>Fourth level</a:t>
            </a:r>
          </a:p>
          <a:p>
            <a:pPr lvl="4"/>
            <a:r>
              <a:rPr lang="en-US" altLang="en-US">
                <a:sym typeface="Lucida Grande" charset="0"/>
              </a:rPr>
              <a:t>Fifth level</a:t>
            </a:r>
          </a:p>
        </p:txBody>
      </p:sp>
      <p:sp>
        <p:nvSpPr>
          <p:cNvPr id="70659" name="Text Box 3"/>
          <p:cNvSpPr txBox="1">
            <a:spLocks noGrp="1" noChangeArrowheads="1"/>
          </p:cNvSpPr>
          <p:nvPr>
            <p:ph type="sldNum" sz="quarter" idx="4"/>
          </p:nvPr>
        </p:nvSpPr>
        <p:spPr bwMode="auto">
          <a:xfrm>
            <a:off x="12007850" y="9255125"/>
            <a:ext cx="346075" cy="304800"/>
          </a:xfrm>
          <a:prstGeom prst="rect">
            <a:avLst/>
          </a:prstGeom>
          <a:noFill/>
          <a:ln>
            <a:noFill/>
          </a:ln>
          <a:effectLst/>
          <a:extLst/>
        </p:spPr>
        <p:txBody>
          <a:bodyPr vert="horz" wrap="none" lIns="91440" tIns="45720" rIns="91440" bIns="45720" numCol="1" anchor="ctr" anchorCtr="0" compatLnSpc="1">
            <a:prstTxWarp prst="textNoShape">
              <a:avLst/>
            </a:prstTxWarp>
          </a:bodyPr>
          <a:lstStyle>
            <a:lvl1pPr algn="r" eaLnBrk="1" hangingPunct="1">
              <a:defRPr sz="1600">
                <a:solidFill>
                  <a:srgbClr val="878787"/>
                </a:solidFill>
                <a:latin typeface="Lucida Grande" charset="0"/>
                <a:ea typeface="MS PGothic" panose="020B0600070205080204" pitchFamily="34" charset="-128"/>
                <a:sym typeface="Lucida Grande" charset="0"/>
              </a:defRPr>
            </a:lvl1pPr>
          </a:lstStyle>
          <a:p>
            <a:fld id="{3EBFF95A-D987-4514-BEE7-8555D401B6E8}" type="slidenum">
              <a:rPr lang="en-US" altLang="en-US"/>
              <a:pPr/>
              <a:t>‹#›</a:t>
            </a:fld>
            <a:endParaRPr lang="en-US" altLang="en-US"/>
          </a:p>
        </p:txBody>
      </p:sp>
      <p:pic>
        <p:nvPicPr>
          <p:cNvPr id="812037"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Tree>
  </p:cSld>
  <p:clrMap bg1="lt1" tx1="dk1" bg2="lt2" tx2="dk2" accent1="accent1" accent2="accent2" accent3="accent3" accent4="accent4" accent5="accent5" accent6="accent6" hlink="hlink" folHlink="folHlink"/>
  <p:sldLayoutIdLst>
    <p:sldLayoutId id="2147484446" r:id="rId1"/>
    <p:sldLayoutId id="2147484447" r:id="rId2"/>
    <p:sldLayoutId id="2147484448" r:id="rId3"/>
    <p:sldLayoutId id="2147484449" r:id="rId4"/>
    <p:sldLayoutId id="2147484450" r:id="rId5"/>
    <p:sldLayoutId id="2147484451" r:id="rId6"/>
    <p:sldLayoutId id="2147484452" r:id="rId7"/>
    <p:sldLayoutId id="2147484453" r:id="rId8"/>
    <p:sldLayoutId id="2147484454" r:id="rId9"/>
    <p:sldLayoutId id="2147484455" r:id="rId10"/>
    <p:sldLayoutId id="2147484456" r:id="rId11"/>
  </p:sldLayoutIdLst>
  <p:transition xmlns:p14="http://schemas.microsoft.com/office/powerpoint/2010/main"/>
  <p:hf hdr="0" ftr="0" dt="0"/>
  <p:txStyles>
    <p:titleStyle>
      <a:lvl1pPr algn="ctr" rtl="0" eaLnBrk="0" fontAlgn="base" hangingPunct="0">
        <a:spcBef>
          <a:spcPct val="0"/>
        </a:spcBef>
        <a:spcAft>
          <a:spcPct val="0"/>
        </a:spcAft>
        <a:defRPr sz="6200">
          <a:solidFill>
            <a:srgbClr val="31A7A5"/>
          </a:solidFill>
          <a:latin typeface="+mj-lt"/>
          <a:ea typeface="+mj-ea"/>
          <a:cs typeface="+mj-cs"/>
          <a:sym typeface="Lucida Grande" charset="0"/>
        </a:defRPr>
      </a:lvl1pPr>
      <a:lvl2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2pPr>
      <a:lvl3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3pPr>
      <a:lvl4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4pPr>
      <a:lvl5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5pPr>
      <a:lvl6pPr marL="4572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6pPr>
      <a:lvl7pPr marL="9144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7pPr>
      <a:lvl8pPr marL="13716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8pPr>
      <a:lvl9pPr marL="18288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9pPr>
    </p:titleStyle>
    <p:bodyStyle>
      <a:lvl1pPr marL="342900" indent="-342900" algn="l" rtl="0" eaLnBrk="0" fontAlgn="base" hangingPunct="0">
        <a:spcBef>
          <a:spcPts val="1100"/>
        </a:spcBef>
        <a:spcAft>
          <a:spcPct val="0"/>
        </a:spcAft>
        <a:buClr>
          <a:srgbClr val="000000"/>
        </a:buClr>
        <a:buSzPct val="100000"/>
        <a:buFont typeface="Arial" panose="020B0604020202020204" pitchFamily="34" charset="0"/>
        <a:buChar char="•"/>
        <a:defRPr sz="4400">
          <a:solidFill>
            <a:schemeClr val="tx1"/>
          </a:solidFill>
          <a:latin typeface="+mn-lt"/>
          <a:ea typeface="+mn-ea"/>
          <a:cs typeface="+mn-cs"/>
          <a:sym typeface="Lucida Grande" charset="0"/>
        </a:defRPr>
      </a:lvl1pPr>
      <a:lvl2pPr marL="704850" indent="-285750" algn="l" rtl="0" eaLnBrk="0" fontAlgn="base" hangingPunct="0">
        <a:spcBef>
          <a:spcPts val="1000"/>
        </a:spcBef>
        <a:spcAft>
          <a:spcPct val="0"/>
        </a:spcAft>
        <a:buClr>
          <a:srgbClr val="000000"/>
        </a:buClr>
        <a:buSzPct val="100000"/>
        <a:buFont typeface="Arial" panose="020B0604020202020204" pitchFamily="34" charset="0"/>
        <a:buChar char="–"/>
        <a:defRPr sz="3800">
          <a:solidFill>
            <a:schemeClr val="tx1"/>
          </a:solidFill>
          <a:latin typeface="+mn-lt"/>
          <a:ea typeface="+mn-ea"/>
          <a:cs typeface="+mn-cs"/>
          <a:sym typeface="Lucida Grande" charset="0"/>
        </a:defRPr>
      </a:lvl2pPr>
      <a:lvl3pPr marL="1104900" indent="-228600" algn="l" rtl="0" eaLnBrk="0" fontAlgn="base" hangingPunct="0">
        <a:spcBef>
          <a:spcPts val="800"/>
        </a:spcBef>
        <a:spcAft>
          <a:spcPct val="0"/>
        </a:spcAft>
        <a:buClr>
          <a:srgbClr val="000000"/>
        </a:buClr>
        <a:buSzPct val="100000"/>
        <a:buFont typeface="Arial" panose="020B0604020202020204" pitchFamily="34" charset="0"/>
        <a:buChar char="•"/>
        <a:defRPr sz="3400">
          <a:solidFill>
            <a:schemeClr val="tx1"/>
          </a:solidFill>
          <a:latin typeface="+mn-lt"/>
          <a:ea typeface="+mn-ea"/>
          <a:cs typeface="+mn-cs"/>
          <a:sym typeface="Lucida Grande" charset="0"/>
        </a:defRPr>
      </a:lvl3pPr>
      <a:lvl4pPr marL="15621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4pPr>
      <a:lvl5pPr marL="20193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5pPr>
      <a:lvl6pPr marL="24765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6pPr>
      <a:lvl7pPr marL="29337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7pPr>
      <a:lvl8pPr marL="33909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8pPr>
      <a:lvl9pPr marL="38481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24322" name="Rectangle 1"/>
          <p:cNvSpPr>
            <a:spLocks noGrp="1" noChangeArrowheads="1"/>
          </p:cNvSpPr>
          <p:nvPr>
            <p:ph type="title"/>
          </p:nvPr>
        </p:nvSpPr>
        <p:spPr bwMode="auto">
          <a:xfrm>
            <a:off x="647700" y="390525"/>
            <a:ext cx="11709400"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ctr" anchorCtr="0" compatLnSpc="1">
            <a:prstTxWarp prst="textNoShape">
              <a:avLst/>
            </a:prstTxWarp>
          </a:bodyPr>
          <a:lstStyle/>
          <a:p>
            <a:pPr lvl="0"/>
            <a:r>
              <a:rPr lang="en-US" altLang="en-US">
                <a:sym typeface="Lucida Grande" charset="0"/>
              </a:rPr>
              <a:t>Click to edit Master title style</a:t>
            </a:r>
          </a:p>
        </p:txBody>
      </p:sp>
      <p:sp>
        <p:nvSpPr>
          <p:cNvPr id="824323" name="Rectangle 2"/>
          <p:cNvSpPr>
            <a:spLocks noGrp="1" noChangeArrowheads="1"/>
          </p:cNvSpPr>
          <p:nvPr>
            <p:ph type="body" idx="1"/>
          </p:nvPr>
        </p:nvSpPr>
        <p:spPr bwMode="auto">
          <a:xfrm>
            <a:off x="647700" y="2273300"/>
            <a:ext cx="11709400" cy="643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t" anchorCtr="0" compatLnSpc="1">
            <a:prstTxWarp prst="textNoShape">
              <a:avLst/>
            </a:prstTxWarp>
          </a:bodyPr>
          <a:lstStyle/>
          <a:p>
            <a:pPr lvl="0"/>
            <a:r>
              <a:rPr lang="en-US" altLang="en-US">
                <a:sym typeface="Lucida Grande" charset="0"/>
              </a:rPr>
              <a:t>Click to edit Master text styles</a:t>
            </a:r>
          </a:p>
          <a:p>
            <a:pPr lvl="1"/>
            <a:r>
              <a:rPr lang="en-US" altLang="en-US">
                <a:sym typeface="Lucida Grande" charset="0"/>
              </a:rPr>
              <a:t>Second level</a:t>
            </a:r>
          </a:p>
          <a:p>
            <a:pPr lvl="2"/>
            <a:r>
              <a:rPr lang="en-US" altLang="en-US">
                <a:sym typeface="Lucida Grande" charset="0"/>
              </a:rPr>
              <a:t>Third level</a:t>
            </a:r>
          </a:p>
          <a:p>
            <a:pPr lvl="3"/>
            <a:r>
              <a:rPr lang="en-US" altLang="en-US">
                <a:sym typeface="Lucida Grande" charset="0"/>
              </a:rPr>
              <a:t>Fourth level</a:t>
            </a:r>
          </a:p>
          <a:p>
            <a:pPr lvl="4"/>
            <a:r>
              <a:rPr lang="en-US" altLang="en-US">
                <a:sym typeface="Lucida Grande" charset="0"/>
              </a:rPr>
              <a:t>Fifth level</a:t>
            </a:r>
          </a:p>
        </p:txBody>
      </p:sp>
      <p:sp>
        <p:nvSpPr>
          <p:cNvPr id="71683" name="Text Box 3"/>
          <p:cNvSpPr txBox="1">
            <a:spLocks noGrp="1" noChangeArrowheads="1"/>
          </p:cNvSpPr>
          <p:nvPr>
            <p:ph type="sldNum" sz="quarter" idx="4"/>
          </p:nvPr>
        </p:nvSpPr>
        <p:spPr bwMode="auto">
          <a:xfrm>
            <a:off x="12007850" y="9255125"/>
            <a:ext cx="346075" cy="304800"/>
          </a:xfrm>
          <a:prstGeom prst="rect">
            <a:avLst/>
          </a:prstGeom>
          <a:noFill/>
          <a:ln>
            <a:noFill/>
          </a:ln>
          <a:effectLst/>
          <a:extLst/>
        </p:spPr>
        <p:txBody>
          <a:bodyPr vert="horz" wrap="none" lIns="91440" tIns="45720" rIns="91440" bIns="45720" numCol="1" anchor="ctr" anchorCtr="0" compatLnSpc="1">
            <a:prstTxWarp prst="textNoShape">
              <a:avLst/>
            </a:prstTxWarp>
          </a:bodyPr>
          <a:lstStyle>
            <a:lvl1pPr algn="r" eaLnBrk="1" hangingPunct="1">
              <a:defRPr sz="1600">
                <a:solidFill>
                  <a:srgbClr val="878787"/>
                </a:solidFill>
                <a:latin typeface="Lucida Grande" charset="0"/>
                <a:ea typeface="MS PGothic" panose="020B0600070205080204" pitchFamily="34" charset="-128"/>
                <a:sym typeface="Lucida Grande" charset="0"/>
              </a:defRPr>
            </a:lvl1pPr>
          </a:lstStyle>
          <a:p>
            <a:fld id="{CE1AA1F4-81D1-41B4-A52A-2CA768DCF4E6}" type="slidenum">
              <a:rPr lang="en-US" altLang="en-US"/>
              <a:pPr/>
              <a:t>‹#›</a:t>
            </a:fld>
            <a:endParaRPr lang="en-US" altLang="en-US"/>
          </a:p>
        </p:txBody>
      </p:sp>
      <p:pic>
        <p:nvPicPr>
          <p:cNvPr id="824325"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Tree>
  </p:cSld>
  <p:clrMap bg1="lt1" tx1="dk1" bg2="lt2" tx2="dk2" accent1="accent1" accent2="accent2" accent3="accent3" accent4="accent4" accent5="accent5" accent6="accent6" hlink="hlink" folHlink="folHlink"/>
  <p:sldLayoutIdLst>
    <p:sldLayoutId id="2147484457" r:id="rId1"/>
    <p:sldLayoutId id="2147484458" r:id="rId2"/>
    <p:sldLayoutId id="2147484459" r:id="rId3"/>
    <p:sldLayoutId id="2147484460" r:id="rId4"/>
    <p:sldLayoutId id="2147484461" r:id="rId5"/>
    <p:sldLayoutId id="2147484462" r:id="rId6"/>
    <p:sldLayoutId id="2147484463" r:id="rId7"/>
    <p:sldLayoutId id="2147484464" r:id="rId8"/>
    <p:sldLayoutId id="2147484465" r:id="rId9"/>
    <p:sldLayoutId id="2147484466" r:id="rId10"/>
    <p:sldLayoutId id="2147484467" r:id="rId11"/>
  </p:sldLayoutIdLst>
  <p:transition xmlns:p14="http://schemas.microsoft.com/office/powerpoint/2010/main"/>
  <p:hf hdr="0" ftr="0" dt="0"/>
  <p:txStyles>
    <p:titleStyle>
      <a:lvl1pPr algn="ctr" rtl="0" eaLnBrk="0" fontAlgn="base" hangingPunct="0">
        <a:spcBef>
          <a:spcPct val="0"/>
        </a:spcBef>
        <a:spcAft>
          <a:spcPct val="0"/>
        </a:spcAft>
        <a:defRPr sz="6200">
          <a:solidFill>
            <a:srgbClr val="31A7A5"/>
          </a:solidFill>
          <a:latin typeface="+mj-lt"/>
          <a:ea typeface="+mj-ea"/>
          <a:cs typeface="+mj-cs"/>
          <a:sym typeface="Lucida Grande" charset="0"/>
        </a:defRPr>
      </a:lvl1pPr>
      <a:lvl2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2pPr>
      <a:lvl3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3pPr>
      <a:lvl4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4pPr>
      <a:lvl5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5pPr>
      <a:lvl6pPr marL="4572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6pPr>
      <a:lvl7pPr marL="9144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7pPr>
      <a:lvl8pPr marL="13716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8pPr>
      <a:lvl9pPr marL="18288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9pPr>
    </p:titleStyle>
    <p:bodyStyle>
      <a:lvl1pPr marL="342900" indent="-342900" algn="l" rtl="0" eaLnBrk="0" fontAlgn="base" hangingPunct="0">
        <a:spcBef>
          <a:spcPts val="1100"/>
        </a:spcBef>
        <a:spcAft>
          <a:spcPct val="0"/>
        </a:spcAft>
        <a:buClr>
          <a:srgbClr val="000000"/>
        </a:buClr>
        <a:buSzPct val="100000"/>
        <a:buFont typeface="Arial" panose="020B0604020202020204" pitchFamily="34" charset="0"/>
        <a:buChar char="•"/>
        <a:defRPr sz="4400">
          <a:solidFill>
            <a:schemeClr val="tx1"/>
          </a:solidFill>
          <a:latin typeface="+mn-lt"/>
          <a:ea typeface="+mn-ea"/>
          <a:cs typeface="+mn-cs"/>
          <a:sym typeface="Lucida Grande" charset="0"/>
        </a:defRPr>
      </a:lvl1pPr>
      <a:lvl2pPr marL="704850" indent="-285750" algn="l" rtl="0" eaLnBrk="0" fontAlgn="base" hangingPunct="0">
        <a:spcBef>
          <a:spcPts val="1000"/>
        </a:spcBef>
        <a:spcAft>
          <a:spcPct val="0"/>
        </a:spcAft>
        <a:buClr>
          <a:srgbClr val="000000"/>
        </a:buClr>
        <a:buSzPct val="100000"/>
        <a:buFont typeface="Arial" panose="020B0604020202020204" pitchFamily="34" charset="0"/>
        <a:buChar char="–"/>
        <a:defRPr sz="3800">
          <a:solidFill>
            <a:schemeClr val="tx1"/>
          </a:solidFill>
          <a:latin typeface="+mn-lt"/>
          <a:ea typeface="+mn-ea"/>
          <a:cs typeface="+mn-cs"/>
          <a:sym typeface="Lucida Grande" charset="0"/>
        </a:defRPr>
      </a:lvl2pPr>
      <a:lvl3pPr marL="1104900" indent="-228600" algn="l" rtl="0" eaLnBrk="0" fontAlgn="base" hangingPunct="0">
        <a:spcBef>
          <a:spcPts val="800"/>
        </a:spcBef>
        <a:spcAft>
          <a:spcPct val="0"/>
        </a:spcAft>
        <a:buClr>
          <a:srgbClr val="000000"/>
        </a:buClr>
        <a:buSzPct val="100000"/>
        <a:buFont typeface="Arial" panose="020B0604020202020204" pitchFamily="34" charset="0"/>
        <a:buChar char="•"/>
        <a:defRPr sz="3400">
          <a:solidFill>
            <a:schemeClr val="tx1"/>
          </a:solidFill>
          <a:latin typeface="+mn-lt"/>
          <a:ea typeface="+mn-ea"/>
          <a:cs typeface="+mn-cs"/>
          <a:sym typeface="Lucida Grande" charset="0"/>
        </a:defRPr>
      </a:lvl3pPr>
      <a:lvl4pPr marL="15621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4pPr>
      <a:lvl5pPr marL="20193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5pPr>
      <a:lvl6pPr marL="24765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6pPr>
      <a:lvl7pPr marL="29337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7pPr>
      <a:lvl8pPr marL="33909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8pPr>
      <a:lvl9pPr marL="38481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36610" name="Rectangle 1"/>
          <p:cNvSpPr>
            <a:spLocks noGrp="1" noChangeArrowheads="1"/>
          </p:cNvSpPr>
          <p:nvPr>
            <p:ph type="title"/>
          </p:nvPr>
        </p:nvSpPr>
        <p:spPr bwMode="auto">
          <a:xfrm>
            <a:off x="647700" y="390525"/>
            <a:ext cx="11709400"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ctr" anchorCtr="0" compatLnSpc="1">
            <a:prstTxWarp prst="textNoShape">
              <a:avLst/>
            </a:prstTxWarp>
          </a:bodyPr>
          <a:lstStyle/>
          <a:p>
            <a:pPr lvl="0"/>
            <a:r>
              <a:rPr lang="en-US" altLang="en-US">
                <a:sym typeface="Lucida Grande" charset="0"/>
              </a:rPr>
              <a:t>Click to edit Master title style</a:t>
            </a:r>
          </a:p>
        </p:txBody>
      </p:sp>
      <p:sp>
        <p:nvSpPr>
          <p:cNvPr id="836611" name="Rectangle 2"/>
          <p:cNvSpPr>
            <a:spLocks noGrp="1" noChangeArrowheads="1"/>
          </p:cNvSpPr>
          <p:nvPr>
            <p:ph type="body" idx="1"/>
          </p:nvPr>
        </p:nvSpPr>
        <p:spPr bwMode="auto">
          <a:xfrm>
            <a:off x="647700" y="2273300"/>
            <a:ext cx="11709400" cy="643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t" anchorCtr="0" compatLnSpc="1">
            <a:prstTxWarp prst="textNoShape">
              <a:avLst/>
            </a:prstTxWarp>
          </a:bodyPr>
          <a:lstStyle/>
          <a:p>
            <a:pPr lvl="0"/>
            <a:r>
              <a:rPr lang="en-US" altLang="en-US">
                <a:sym typeface="Lucida Grande" charset="0"/>
              </a:rPr>
              <a:t>Click to edit Master text styles</a:t>
            </a:r>
          </a:p>
          <a:p>
            <a:pPr lvl="1"/>
            <a:r>
              <a:rPr lang="en-US" altLang="en-US">
                <a:sym typeface="Lucida Grande" charset="0"/>
              </a:rPr>
              <a:t>Second level</a:t>
            </a:r>
          </a:p>
          <a:p>
            <a:pPr lvl="2"/>
            <a:r>
              <a:rPr lang="en-US" altLang="en-US">
                <a:sym typeface="Lucida Grande" charset="0"/>
              </a:rPr>
              <a:t>Third level</a:t>
            </a:r>
          </a:p>
          <a:p>
            <a:pPr lvl="3"/>
            <a:r>
              <a:rPr lang="en-US" altLang="en-US">
                <a:sym typeface="Lucida Grande" charset="0"/>
              </a:rPr>
              <a:t>Fourth level</a:t>
            </a:r>
          </a:p>
          <a:p>
            <a:pPr lvl="4"/>
            <a:r>
              <a:rPr lang="en-US" altLang="en-US">
                <a:sym typeface="Lucida Grande" charset="0"/>
              </a:rPr>
              <a:t>Fifth level</a:t>
            </a:r>
          </a:p>
        </p:txBody>
      </p:sp>
      <p:sp>
        <p:nvSpPr>
          <p:cNvPr id="72707" name="Text Box 3"/>
          <p:cNvSpPr txBox="1">
            <a:spLocks noGrp="1" noChangeArrowheads="1"/>
          </p:cNvSpPr>
          <p:nvPr>
            <p:ph type="sldNum" sz="quarter" idx="4"/>
          </p:nvPr>
        </p:nvSpPr>
        <p:spPr bwMode="auto">
          <a:xfrm>
            <a:off x="12007850" y="9255125"/>
            <a:ext cx="346075" cy="304800"/>
          </a:xfrm>
          <a:prstGeom prst="rect">
            <a:avLst/>
          </a:prstGeom>
          <a:noFill/>
          <a:ln>
            <a:noFill/>
          </a:ln>
          <a:effectLst/>
          <a:extLst/>
        </p:spPr>
        <p:txBody>
          <a:bodyPr vert="horz" wrap="none" lIns="91440" tIns="45720" rIns="91440" bIns="45720" numCol="1" anchor="ctr" anchorCtr="0" compatLnSpc="1">
            <a:prstTxWarp prst="textNoShape">
              <a:avLst/>
            </a:prstTxWarp>
          </a:bodyPr>
          <a:lstStyle>
            <a:lvl1pPr algn="r" eaLnBrk="1" hangingPunct="1">
              <a:defRPr sz="1600">
                <a:solidFill>
                  <a:srgbClr val="878787"/>
                </a:solidFill>
                <a:latin typeface="Lucida Grande" charset="0"/>
                <a:ea typeface="MS PGothic" panose="020B0600070205080204" pitchFamily="34" charset="-128"/>
                <a:sym typeface="Lucida Grande" charset="0"/>
              </a:defRPr>
            </a:lvl1pPr>
          </a:lstStyle>
          <a:p>
            <a:fld id="{CEBD15A4-56C1-4691-816D-8E0CD7E80A5E}" type="slidenum">
              <a:rPr lang="en-US" altLang="en-US"/>
              <a:pPr/>
              <a:t>‹#›</a:t>
            </a:fld>
            <a:endParaRPr lang="en-US" altLang="en-US"/>
          </a:p>
        </p:txBody>
      </p:sp>
      <p:pic>
        <p:nvPicPr>
          <p:cNvPr id="836613"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Tree>
  </p:cSld>
  <p:clrMap bg1="lt1" tx1="dk1" bg2="lt2" tx2="dk2" accent1="accent1" accent2="accent2" accent3="accent3" accent4="accent4" accent5="accent5" accent6="accent6" hlink="hlink" folHlink="folHlink"/>
  <p:sldLayoutIdLst>
    <p:sldLayoutId id="2147484468" r:id="rId1"/>
    <p:sldLayoutId id="2147484469" r:id="rId2"/>
    <p:sldLayoutId id="2147484470" r:id="rId3"/>
    <p:sldLayoutId id="2147484471" r:id="rId4"/>
    <p:sldLayoutId id="2147484472" r:id="rId5"/>
    <p:sldLayoutId id="2147484473" r:id="rId6"/>
    <p:sldLayoutId id="2147484474" r:id="rId7"/>
    <p:sldLayoutId id="2147484475" r:id="rId8"/>
    <p:sldLayoutId id="2147484476" r:id="rId9"/>
    <p:sldLayoutId id="2147484477" r:id="rId10"/>
    <p:sldLayoutId id="2147484478" r:id="rId11"/>
  </p:sldLayoutIdLst>
  <p:transition xmlns:p14="http://schemas.microsoft.com/office/powerpoint/2010/main"/>
  <p:hf hdr="0" ftr="0" dt="0"/>
  <p:txStyles>
    <p:titleStyle>
      <a:lvl1pPr algn="ctr" rtl="0" eaLnBrk="0" fontAlgn="base" hangingPunct="0">
        <a:spcBef>
          <a:spcPct val="0"/>
        </a:spcBef>
        <a:spcAft>
          <a:spcPct val="0"/>
        </a:spcAft>
        <a:defRPr sz="6200">
          <a:solidFill>
            <a:srgbClr val="31A7A5"/>
          </a:solidFill>
          <a:latin typeface="+mj-lt"/>
          <a:ea typeface="+mj-ea"/>
          <a:cs typeface="+mj-cs"/>
          <a:sym typeface="Lucida Grande" charset="0"/>
        </a:defRPr>
      </a:lvl1pPr>
      <a:lvl2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2pPr>
      <a:lvl3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3pPr>
      <a:lvl4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4pPr>
      <a:lvl5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5pPr>
      <a:lvl6pPr marL="4572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6pPr>
      <a:lvl7pPr marL="9144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7pPr>
      <a:lvl8pPr marL="13716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8pPr>
      <a:lvl9pPr marL="18288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9pPr>
    </p:titleStyle>
    <p:bodyStyle>
      <a:lvl1pPr marL="342900" indent="-342900" algn="l" rtl="0" eaLnBrk="0" fontAlgn="base" hangingPunct="0">
        <a:spcBef>
          <a:spcPts val="1100"/>
        </a:spcBef>
        <a:spcAft>
          <a:spcPct val="0"/>
        </a:spcAft>
        <a:buClr>
          <a:srgbClr val="000000"/>
        </a:buClr>
        <a:buSzPct val="100000"/>
        <a:buFont typeface="Arial" panose="020B0604020202020204" pitchFamily="34" charset="0"/>
        <a:buChar char="•"/>
        <a:defRPr sz="4400">
          <a:solidFill>
            <a:schemeClr val="tx1"/>
          </a:solidFill>
          <a:latin typeface="+mn-lt"/>
          <a:ea typeface="+mn-ea"/>
          <a:cs typeface="+mn-cs"/>
          <a:sym typeface="Lucida Grande" charset="0"/>
        </a:defRPr>
      </a:lvl1pPr>
      <a:lvl2pPr marL="704850" indent="-285750" algn="l" rtl="0" eaLnBrk="0" fontAlgn="base" hangingPunct="0">
        <a:spcBef>
          <a:spcPts val="1000"/>
        </a:spcBef>
        <a:spcAft>
          <a:spcPct val="0"/>
        </a:spcAft>
        <a:buClr>
          <a:srgbClr val="000000"/>
        </a:buClr>
        <a:buSzPct val="100000"/>
        <a:buFont typeface="Arial" panose="020B0604020202020204" pitchFamily="34" charset="0"/>
        <a:buChar char="–"/>
        <a:defRPr sz="3800">
          <a:solidFill>
            <a:schemeClr val="tx1"/>
          </a:solidFill>
          <a:latin typeface="+mn-lt"/>
          <a:ea typeface="+mn-ea"/>
          <a:cs typeface="+mn-cs"/>
          <a:sym typeface="Lucida Grande" charset="0"/>
        </a:defRPr>
      </a:lvl2pPr>
      <a:lvl3pPr marL="1104900" indent="-228600" algn="l" rtl="0" eaLnBrk="0" fontAlgn="base" hangingPunct="0">
        <a:spcBef>
          <a:spcPts val="800"/>
        </a:spcBef>
        <a:spcAft>
          <a:spcPct val="0"/>
        </a:spcAft>
        <a:buClr>
          <a:srgbClr val="000000"/>
        </a:buClr>
        <a:buSzPct val="100000"/>
        <a:buFont typeface="Arial" panose="020B0604020202020204" pitchFamily="34" charset="0"/>
        <a:buChar char="•"/>
        <a:defRPr sz="3400">
          <a:solidFill>
            <a:schemeClr val="tx1"/>
          </a:solidFill>
          <a:latin typeface="+mn-lt"/>
          <a:ea typeface="+mn-ea"/>
          <a:cs typeface="+mn-cs"/>
          <a:sym typeface="Lucida Grande" charset="0"/>
        </a:defRPr>
      </a:lvl3pPr>
      <a:lvl4pPr marL="15621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4pPr>
      <a:lvl5pPr marL="20193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5pPr>
      <a:lvl6pPr marL="24765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6pPr>
      <a:lvl7pPr marL="29337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7pPr>
      <a:lvl8pPr marL="33909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8pPr>
      <a:lvl9pPr marL="38481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4754" name="Rectangle 1"/>
          <p:cNvSpPr>
            <a:spLocks noGrp="1" noChangeArrowheads="1"/>
          </p:cNvSpPr>
          <p:nvPr>
            <p:ph type="title"/>
          </p:nvPr>
        </p:nvSpPr>
        <p:spPr bwMode="auto">
          <a:xfrm>
            <a:off x="647700" y="390525"/>
            <a:ext cx="11709400"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ctr" anchorCtr="0" compatLnSpc="1">
            <a:prstTxWarp prst="textNoShape">
              <a:avLst/>
            </a:prstTxWarp>
          </a:bodyPr>
          <a:lstStyle/>
          <a:p>
            <a:pPr lvl="0"/>
            <a:r>
              <a:rPr lang="en-US" altLang="en-US">
                <a:sym typeface="Lucida Grande" charset="0"/>
              </a:rPr>
              <a:t>Click to edit Master title style</a:t>
            </a:r>
          </a:p>
        </p:txBody>
      </p:sp>
      <p:sp>
        <p:nvSpPr>
          <p:cNvPr id="74755" name="Rectangle 2"/>
          <p:cNvSpPr>
            <a:spLocks noGrp="1" noChangeArrowheads="1"/>
          </p:cNvSpPr>
          <p:nvPr>
            <p:ph type="body" idx="1"/>
          </p:nvPr>
        </p:nvSpPr>
        <p:spPr bwMode="auto">
          <a:xfrm>
            <a:off x="647700" y="2273300"/>
            <a:ext cx="11709400" cy="643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t" anchorCtr="0" compatLnSpc="1">
            <a:prstTxWarp prst="textNoShape">
              <a:avLst/>
            </a:prstTxWarp>
          </a:bodyPr>
          <a:lstStyle/>
          <a:p>
            <a:pPr lvl="0"/>
            <a:r>
              <a:rPr lang="en-US" altLang="en-US">
                <a:sym typeface="Lucida Grande" charset="0"/>
              </a:rPr>
              <a:t>Click to edit Master text styles</a:t>
            </a:r>
          </a:p>
          <a:p>
            <a:pPr lvl="1"/>
            <a:r>
              <a:rPr lang="en-US" altLang="en-US">
                <a:sym typeface="Lucida Grande" charset="0"/>
              </a:rPr>
              <a:t>Second level</a:t>
            </a:r>
          </a:p>
          <a:p>
            <a:pPr lvl="2"/>
            <a:r>
              <a:rPr lang="en-US" altLang="en-US">
                <a:sym typeface="Lucida Grande" charset="0"/>
              </a:rPr>
              <a:t>Third level</a:t>
            </a:r>
          </a:p>
          <a:p>
            <a:pPr lvl="3"/>
            <a:r>
              <a:rPr lang="en-US" altLang="en-US">
                <a:sym typeface="Lucida Grande" charset="0"/>
              </a:rPr>
              <a:t>Fourth level</a:t>
            </a:r>
          </a:p>
          <a:p>
            <a:pPr lvl="4"/>
            <a:r>
              <a:rPr lang="en-US" altLang="en-US">
                <a:sym typeface="Lucida Grande" charset="0"/>
              </a:rPr>
              <a:t>Fifth level</a:t>
            </a:r>
          </a:p>
        </p:txBody>
      </p:sp>
      <p:sp>
        <p:nvSpPr>
          <p:cNvPr id="9219" name="Text Box 3"/>
          <p:cNvSpPr txBox="1">
            <a:spLocks noGrp="1" noChangeArrowheads="1"/>
          </p:cNvSpPr>
          <p:nvPr>
            <p:ph type="sldNum" sz="quarter" idx="4"/>
          </p:nvPr>
        </p:nvSpPr>
        <p:spPr bwMode="auto">
          <a:xfrm>
            <a:off x="12007850" y="9255125"/>
            <a:ext cx="346075" cy="304800"/>
          </a:xfrm>
          <a:prstGeom prst="rect">
            <a:avLst/>
          </a:prstGeom>
          <a:noFill/>
          <a:ln>
            <a:noFill/>
          </a:ln>
          <a:effectLst/>
          <a:extLst/>
        </p:spPr>
        <p:txBody>
          <a:bodyPr vert="horz" wrap="none" lIns="91440" tIns="45720" rIns="91440" bIns="45720" numCol="1" anchor="ctr" anchorCtr="0" compatLnSpc="1">
            <a:prstTxWarp prst="textNoShape">
              <a:avLst/>
            </a:prstTxWarp>
          </a:bodyPr>
          <a:lstStyle>
            <a:lvl1pPr algn="r" eaLnBrk="1" hangingPunct="1">
              <a:defRPr sz="1600">
                <a:solidFill>
                  <a:srgbClr val="878787"/>
                </a:solidFill>
                <a:latin typeface="Lucida Grande" charset="0"/>
                <a:ea typeface="MS PGothic" panose="020B0600070205080204" pitchFamily="34" charset="-128"/>
                <a:sym typeface="Lucida Grande" charset="0"/>
              </a:defRPr>
            </a:lvl1pPr>
          </a:lstStyle>
          <a:p>
            <a:fld id="{7080E389-D8D8-4562-9DFA-92150F7E1152}" type="slidenum">
              <a:rPr lang="en-US" altLang="en-US"/>
              <a:pPr/>
              <a:t>‹#›</a:t>
            </a:fld>
            <a:endParaRPr lang="en-US" altLang="en-US"/>
          </a:p>
        </p:txBody>
      </p:sp>
      <p:pic>
        <p:nvPicPr>
          <p:cNvPr id="74757"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Tree>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transition xmlns:p14="http://schemas.microsoft.com/office/powerpoint/2010/main"/>
  <p:hf hdr="0" ftr="0" dt="0"/>
  <p:txStyles>
    <p:titleStyle>
      <a:lvl1pPr algn="ctr" rtl="0" eaLnBrk="0" fontAlgn="base" hangingPunct="0">
        <a:spcBef>
          <a:spcPct val="0"/>
        </a:spcBef>
        <a:spcAft>
          <a:spcPct val="0"/>
        </a:spcAft>
        <a:defRPr sz="6200">
          <a:solidFill>
            <a:srgbClr val="31A7A5"/>
          </a:solidFill>
          <a:latin typeface="+mj-lt"/>
          <a:ea typeface="+mj-ea"/>
          <a:cs typeface="+mj-cs"/>
          <a:sym typeface="Lucida Grande" charset="0"/>
        </a:defRPr>
      </a:lvl1pPr>
      <a:lvl2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2pPr>
      <a:lvl3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3pPr>
      <a:lvl4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4pPr>
      <a:lvl5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5pPr>
      <a:lvl6pPr marL="4572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6pPr>
      <a:lvl7pPr marL="9144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7pPr>
      <a:lvl8pPr marL="13716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8pPr>
      <a:lvl9pPr marL="18288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9pPr>
    </p:titleStyle>
    <p:bodyStyle>
      <a:lvl1pPr marL="342900" indent="-342900" algn="l" rtl="0" eaLnBrk="0" fontAlgn="base" hangingPunct="0">
        <a:spcBef>
          <a:spcPts val="1100"/>
        </a:spcBef>
        <a:spcAft>
          <a:spcPct val="0"/>
        </a:spcAft>
        <a:buClr>
          <a:srgbClr val="000000"/>
        </a:buClr>
        <a:buSzPct val="100000"/>
        <a:buFont typeface="Arial" panose="020B0604020202020204" pitchFamily="34" charset="0"/>
        <a:buChar char="•"/>
        <a:defRPr sz="4400">
          <a:solidFill>
            <a:schemeClr val="tx1"/>
          </a:solidFill>
          <a:latin typeface="+mn-lt"/>
          <a:ea typeface="+mn-ea"/>
          <a:cs typeface="+mn-cs"/>
          <a:sym typeface="Lucida Grande" charset="0"/>
        </a:defRPr>
      </a:lvl1pPr>
      <a:lvl2pPr marL="704850" indent="-285750" algn="l" rtl="0" eaLnBrk="0" fontAlgn="base" hangingPunct="0">
        <a:spcBef>
          <a:spcPts val="1000"/>
        </a:spcBef>
        <a:spcAft>
          <a:spcPct val="0"/>
        </a:spcAft>
        <a:buClr>
          <a:srgbClr val="000000"/>
        </a:buClr>
        <a:buSzPct val="100000"/>
        <a:buFont typeface="Arial" panose="020B0604020202020204" pitchFamily="34" charset="0"/>
        <a:buChar char="–"/>
        <a:defRPr sz="3800">
          <a:solidFill>
            <a:schemeClr val="tx1"/>
          </a:solidFill>
          <a:latin typeface="+mn-lt"/>
          <a:ea typeface="+mn-ea"/>
          <a:cs typeface="+mn-cs"/>
          <a:sym typeface="Lucida Grande" charset="0"/>
        </a:defRPr>
      </a:lvl2pPr>
      <a:lvl3pPr marL="1104900" indent="-228600" algn="l" rtl="0" eaLnBrk="0" fontAlgn="base" hangingPunct="0">
        <a:spcBef>
          <a:spcPts val="800"/>
        </a:spcBef>
        <a:spcAft>
          <a:spcPct val="0"/>
        </a:spcAft>
        <a:buClr>
          <a:srgbClr val="000000"/>
        </a:buClr>
        <a:buSzPct val="100000"/>
        <a:buFont typeface="Arial" panose="020B0604020202020204" pitchFamily="34" charset="0"/>
        <a:buChar char="•"/>
        <a:defRPr sz="3400">
          <a:solidFill>
            <a:schemeClr val="tx1"/>
          </a:solidFill>
          <a:latin typeface="+mn-lt"/>
          <a:ea typeface="+mn-ea"/>
          <a:cs typeface="+mn-cs"/>
          <a:sym typeface="Lucida Grande" charset="0"/>
        </a:defRPr>
      </a:lvl3pPr>
      <a:lvl4pPr marL="15621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4pPr>
      <a:lvl5pPr marL="20193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5pPr>
      <a:lvl6pPr marL="24765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6pPr>
      <a:lvl7pPr marL="29337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7pPr>
      <a:lvl8pPr marL="33909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8pPr>
      <a:lvl9pPr marL="38481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48898" name="Rectangle 1"/>
          <p:cNvSpPr>
            <a:spLocks noGrp="1" noChangeArrowheads="1"/>
          </p:cNvSpPr>
          <p:nvPr>
            <p:ph type="title"/>
          </p:nvPr>
        </p:nvSpPr>
        <p:spPr bwMode="auto">
          <a:xfrm>
            <a:off x="647700" y="390525"/>
            <a:ext cx="11709400"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ctr" anchorCtr="0" compatLnSpc="1">
            <a:prstTxWarp prst="textNoShape">
              <a:avLst/>
            </a:prstTxWarp>
          </a:bodyPr>
          <a:lstStyle/>
          <a:p>
            <a:pPr lvl="0"/>
            <a:r>
              <a:rPr lang="en-US" altLang="en-US">
                <a:sym typeface="Lucida Grande" charset="0"/>
              </a:rPr>
              <a:t>Click to edit Master title style</a:t>
            </a:r>
          </a:p>
        </p:txBody>
      </p:sp>
      <p:sp>
        <p:nvSpPr>
          <p:cNvPr id="848899" name="Rectangle 2"/>
          <p:cNvSpPr>
            <a:spLocks noGrp="1" noChangeArrowheads="1"/>
          </p:cNvSpPr>
          <p:nvPr>
            <p:ph type="body" idx="1"/>
          </p:nvPr>
        </p:nvSpPr>
        <p:spPr bwMode="auto">
          <a:xfrm>
            <a:off x="647700" y="2273300"/>
            <a:ext cx="11709400" cy="643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t" anchorCtr="0" compatLnSpc="1">
            <a:prstTxWarp prst="textNoShape">
              <a:avLst/>
            </a:prstTxWarp>
          </a:bodyPr>
          <a:lstStyle/>
          <a:p>
            <a:pPr lvl="0"/>
            <a:r>
              <a:rPr lang="en-US" altLang="en-US">
                <a:sym typeface="Lucida Grande" charset="0"/>
              </a:rPr>
              <a:t>Click to edit Master text styles</a:t>
            </a:r>
          </a:p>
          <a:p>
            <a:pPr lvl="1"/>
            <a:r>
              <a:rPr lang="en-US" altLang="en-US">
                <a:sym typeface="Lucida Grande" charset="0"/>
              </a:rPr>
              <a:t>Second level</a:t>
            </a:r>
          </a:p>
          <a:p>
            <a:pPr lvl="2"/>
            <a:r>
              <a:rPr lang="en-US" altLang="en-US">
                <a:sym typeface="Lucida Grande" charset="0"/>
              </a:rPr>
              <a:t>Third level</a:t>
            </a:r>
          </a:p>
          <a:p>
            <a:pPr lvl="3"/>
            <a:r>
              <a:rPr lang="en-US" altLang="en-US">
                <a:sym typeface="Lucida Grande" charset="0"/>
              </a:rPr>
              <a:t>Fourth level</a:t>
            </a:r>
          </a:p>
          <a:p>
            <a:pPr lvl="4"/>
            <a:r>
              <a:rPr lang="en-US" altLang="en-US">
                <a:sym typeface="Lucida Grande" charset="0"/>
              </a:rPr>
              <a:t>Fifth level</a:t>
            </a:r>
          </a:p>
        </p:txBody>
      </p:sp>
      <p:sp>
        <p:nvSpPr>
          <p:cNvPr id="73731" name="Text Box 3"/>
          <p:cNvSpPr txBox="1">
            <a:spLocks noGrp="1" noChangeArrowheads="1"/>
          </p:cNvSpPr>
          <p:nvPr>
            <p:ph type="sldNum" sz="quarter" idx="4"/>
          </p:nvPr>
        </p:nvSpPr>
        <p:spPr bwMode="auto">
          <a:xfrm>
            <a:off x="12007850" y="9255125"/>
            <a:ext cx="346075" cy="304800"/>
          </a:xfrm>
          <a:prstGeom prst="rect">
            <a:avLst/>
          </a:prstGeom>
          <a:noFill/>
          <a:ln>
            <a:noFill/>
          </a:ln>
          <a:effectLst/>
          <a:extLst/>
        </p:spPr>
        <p:txBody>
          <a:bodyPr vert="horz" wrap="none" lIns="91440" tIns="45720" rIns="91440" bIns="45720" numCol="1" anchor="ctr" anchorCtr="0" compatLnSpc="1">
            <a:prstTxWarp prst="textNoShape">
              <a:avLst/>
            </a:prstTxWarp>
          </a:bodyPr>
          <a:lstStyle>
            <a:lvl1pPr algn="r" eaLnBrk="1" hangingPunct="1">
              <a:defRPr sz="1600">
                <a:solidFill>
                  <a:srgbClr val="878787"/>
                </a:solidFill>
                <a:latin typeface="Lucida Grande" charset="0"/>
                <a:ea typeface="MS PGothic" panose="020B0600070205080204" pitchFamily="34" charset="-128"/>
                <a:sym typeface="Lucida Grande" charset="0"/>
              </a:defRPr>
            </a:lvl1pPr>
          </a:lstStyle>
          <a:p>
            <a:fld id="{FD72F4A4-0878-4B10-BCD7-A0FBE4F14C00}" type="slidenum">
              <a:rPr lang="en-US" altLang="en-US"/>
              <a:pPr/>
              <a:t>‹#›</a:t>
            </a:fld>
            <a:endParaRPr lang="en-US" altLang="en-US"/>
          </a:p>
        </p:txBody>
      </p:sp>
      <p:pic>
        <p:nvPicPr>
          <p:cNvPr id="848901"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Tree>
  </p:cSld>
  <p:clrMap bg1="lt1" tx1="dk1" bg2="lt2" tx2="dk2" accent1="accent1" accent2="accent2" accent3="accent3" accent4="accent4" accent5="accent5" accent6="accent6" hlink="hlink" folHlink="folHlink"/>
  <p:sldLayoutIdLst>
    <p:sldLayoutId id="2147484479" r:id="rId1"/>
    <p:sldLayoutId id="2147484480" r:id="rId2"/>
    <p:sldLayoutId id="2147484481" r:id="rId3"/>
    <p:sldLayoutId id="2147484482" r:id="rId4"/>
    <p:sldLayoutId id="2147484483" r:id="rId5"/>
    <p:sldLayoutId id="2147484484" r:id="rId6"/>
    <p:sldLayoutId id="2147484485" r:id="rId7"/>
    <p:sldLayoutId id="2147484486" r:id="rId8"/>
    <p:sldLayoutId id="2147484487" r:id="rId9"/>
    <p:sldLayoutId id="2147484488" r:id="rId10"/>
    <p:sldLayoutId id="2147484489" r:id="rId11"/>
  </p:sldLayoutIdLst>
  <p:transition xmlns:p14="http://schemas.microsoft.com/office/powerpoint/2010/main"/>
  <p:hf hdr="0" ftr="0" dt="0"/>
  <p:txStyles>
    <p:titleStyle>
      <a:lvl1pPr algn="ctr" rtl="0" eaLnBrk="0" fontAlgn="base" hangingPunct="0">
        <a:spcBef>
          <a:spcPct val="0"/>
        </a:spcBef>
        <a:spcAft>
          <a:spcPct val="0"/>
        </a:spcAft>
        <a:defRPr sz="6200">
          <a:solidFill>
            <a:srgbClr val="31A7A5"/>
          </a:solidFill>
          <a:latin typeface="+mj-lt"/>
          <a:ea typeface="+mj-ea"/>
          <a:cs typeface="+mj-cs"/>
          <a:sym typeface="Lucida Grande" charset="0"/>
        </a:defRPr>
      </a:lvl1pPr>
      <a:lvl2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2pPr>
      <a:lvl3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3pPr>
      <a:lvl4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4pPr>
      <a:lvl5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5pPr>
      <a:lvl6pPr marL="4572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6pPr>
      <a:lvl7pPr marL="9144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7pPr>
      <a:lvl8pPr marL="13716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8pPr>
      <a:lvl9pPr marL="18288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9pPr>
    </p:titleStyle>
    <p:bodyStyle>
      <a:lvl1pPr marL="342900" indent="-342900" algn="l" rtl="0" eaLnBrk="0" fontAlgn="base" hangingPunct="0">
        <a:spcBef>
          <a:spcPts val="1100"/>
        </a:spcBef>
        <a:spcAft>
          <a:spcPct val="0"/>
        </a:spcAft>
        <a:buClr>
          <a:srgbClr val="000000"/>
        </a:buClr>
        <a:buSzPct val="100000"/>
        <a:buFont typeface="Arial" panose="020B0604020202020204" pitchFamily="34" charset="0"/>
        <a:buChar char="•"/>
        <a:defRPr sz="4400">
          <a:solidFill>
            <a:schemeClr val="tx1"/>
          </a:solidFill>
          <a:latin typeface="+mn-lt"/>
          <a:ea typeface="+mn-ea"/>
          <a:cs typeface="+mn-cs"/>
          <a:sym typeface="Lucida Grande" charset="0"/>
        </a:defRPr>
      </a:lvl1pPr>
      <a:lvl2pPr marL="704850" indent="-285750" algn="l" rtl="0" eaLnBrk="0" fontAlgn="base" hangingPunct="0">
        <a:spcBef>
          <a:spcPts val="1000"/>
        </a:spcBef>
        <a:spcAft>
          <a:spcPct val="0"/>
        </a:spcAft>
        <a:buClr>
          <a:srgbClr val="000000"/>
        </a:buClr>
        <a:buSzPct val="100000"/>
        <a:buFont typeface="Arial" panose="020B0604020202020204" pitchFamily="34" charset="0"/>
        <a:buChar char="–"/>
        <a:defRPr sz="3800">
          <a:solidFill>
            <a:schemeClr val="tx1"/>
          </a:solidFill>
          <a:latin typeface="+mn-lt"/>
          <a:ea typeface="+mn-ea"/>
          <a:cs typeface="+mn-cs"/>
          <a:sym typeface="Lucida Grande" charset="0"/>
        </a:defRPr>
      </a:lvl2pPr>
      <a:lvl3pPr marL="1104900" indent="-228600" algn="l" rtl="0" eaLnBrk="0" fontAlgn="base" hangingPunct="0">
        <a:spcBef>
          <a:spcPts val="800"/>
        </a:spcBef>
        <a:spcAft>
          <a:spcPct val="0"/>
        </a:spcAft>
        <a:buClr>
          <a:srgbClr val="000000"/>
        </a:buClr>
        <a:buSzPct val="100000"/>
        <a:buFont typeface="Arial" panose="020B0604020202020204" pitchFamily="34" charset="0"/>
        <a:buChar char="•"/>
        <a:defRPr sz="3400">
          <a:solidFill>
            <a:schemeClr val="tx1"/>
          </a:solidFill>
          <a:latin typeface="+mn-lt"/>
          <a:ea typeface="+mn-ea"/>
          <a:cs typeface="+mn-cs"/>
          <a:sym typeface="Lucida Grande" charset="0"/>
        </a:defRPr>
      </a:lvl3pPr>
      <a:lvl4pPr marL="15621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4pPr>
      <a:lvl5pPr marL="20193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5pPr>
      <a:lvl6pPr marL="24765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6pPr>
      <a:lvl7pPr marL="29337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7pPr>
      <a:lvl8pPr marL="33909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8pPr>
      <a:lvl9pPr marL="38481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7042" name="Rectangle 1"/>
          <p:cNvSpPr>
            <a:spLocks noGrp="1" noChangeArrowheads="1"/>
          </p:cNvSpPr>
          <p:nvPr>
            <p:ph type="title"/>
          </p:nvPr>
        </p:nvSpPr>
        <p:spPr bwMode="auto">
          <a:xfrm>
            <a:off x="647700" y="390525"/>
            <a:ext cx="11709400"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ctr" anchorCtr="0" compatLnSpc="1">
            <a:prstTxWarp prst="textNoShape">
              <a:avLst/>
            </a:prstTxWarp>
          </a:bodyPr>
          <a:lstStyle/>
          <a:p>
            <a:pPr lvl="0"/>
            <a:r>
              <a:rPr lang="en-US" altLang="en-US">
                <a:sym typeface="Lucida Grande" charset="0"/>
              </a:rPr>
              <a:t>Click to edit Master title style</a:t>
            </a:r>
          </a:p>
        </p:txBody>
      </p:sp>
      <p:sp>
        <p:nvSpPr>
          <p:cNvPr id="87043" name="Rectangle 2"/>
          <p:cNvSpPr>
            <a:spLocks noGrp="1" noChangeArrowheads="1"/>
          </p:cNvSpPr>
          <p:nvPr>
            <p:ph type="body" idx="1"/>
          </p:nvPr>
        </p:nvSpPr>
        <p:spPr bwMode="auto">
          <a:xfrm>
            <a:off x="647700" y="2273300"/>
            <a:ext cx="11709400" cy="643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t" anchorCtr="0" compatLnSpc="1">
            <a:prstTxWarp prst="textNoShape">
              <a:avLst/>
            </a:prstTxWarp>
          </a:bodyPr>
          <a:lstStyle/>
          <a:p>
            <a:pPr lvl="0"/>
            <a:r>
              <a:rPr lang="en-US" altLang="en-US">
                <a:sym typeface="Lucida Grande" charset="0"/>
              </a:rPr>
              <a:t>Click to edit Master text styles</a:t>
            </a:r>
          </a:p>
          <a:p>
            <a:pPr lvl="1"/>
            <a:r>
              <a:rPr lang="en-US" altLang="en-US">
                <a:sym typeface="Lucida Grande" charset="0"/>
              </a:rPr>
              <a:t>Second level</a:t>
            </a:r>
          </a:p>
          <a:p>
            <a:pPr lvl="2"/>
            <a:r>
              <a:rPr lang="en-US" altLang="en-US">
                <a:sym typeface="Lucida Grande" charset="0"/>
              </a:rPr>
              <a:t>Third level</a:t>
            </a:r>
          </a:p>
          <a:p>
            <a:pPr lvl="3"/>
            <a:r>
              <a:rPr lang="en-US" altLang="en-US">
                <a:sym typeface="Lucida Grande" charset="0"/>
              </a:rPr>
              <a:t>Fourth level</a:t>
            </a:r>
          </a:p>
          <a:p>
            <a:pPr lvl="4"/>
            <a:r>
              <a:rPr lang="en-US" altLang="en-US">
                <a:sym typeface="Lucida Grande" charset="0"/>
              </a:rPr>
              <a:t>Fifth level</a:t>
            </a:r>
          </a:p>
        </p:txBody>
      </p:sp>
      <p:sp>
        <p:nvSpPr>
          <p:cNvPr id="10243" name="Text Box 3"/>
          <p:cNvSpPr txBox="1">
            <a:spLocks noGrp="1" noChangeArrowheads="1"/>
          </p:cNvSpPr>
          <p:nvPr>
            <p:ph type="sldNum" sz="quarter" idx="4"/>
          </p:nvPr>
        </p:nvSpPr>
        <p:spPr bwMode="auto">
          <a:xfrm>
            <a:off x="12007850" y="9255125"/>
            <a:ext cx="346075" cy="304800"/>
          </a:xfrm>
          <a:prstGeom prst="rect">
            <a:avLst/>
          </a:prstGeom>
          <a:noFill/>
          <a:ln>
            <a:noFill/>
          </a:ln>
          <a:effectLst/>
          <a:extLst/>
        </p:spPr>
        <p:txBody>
          <a:bodyPr vert="horz" wrap="none" lIns="91440" tIns="45720" rIns="91440" bIns="45720" numCol="1" anchor="ctr" anchorCtr="0" compatLnSpc="1">
            <a:prstTxWarp prst="textNoShape">
              <a:avLst/>
            </a:prstTxWarp>
          </a:bodyPr>
          <a:lstStyle>
            <a:lvl1pPr algn="r" eaLnBrk="1" hangingPunct="1">
              <a:defRPr sz="1600">
                <a:solidFill>
                  <a:srgbClr val="878787"/>
                </a:solidFill>
                <a:latin typeface="Lucida Grande" charset="0"/>
                <a:ea typeface="MS PGothic" panose="020B0600070205080204" pitchFamily="34" charset="-128"/>
                <a:sym typeface="Lucida Grande" charset="0"/>
              </a:defRPr>
            </a:lvl1pPr>
          </a:lstStyle>
          <a:p>
            <a:fld id="{F841FC14-A410-40FB-B2DD-840555A588E3}" type="slidenum">
              <a:rPr lang="en-US" altLang="en-US"/>
              <a:pPr/>
              <a:t>‹#›</a:t>
            </a:fld>
            <a:endParaRPr lang="en-US" altLang="en-US"/>
          </a:p>
        </p:txBody>
      </p:sp>
      <p:pic>
        <p:nvPicPr>
          <p:cNvPr id="87045"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Tree>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ransition xmlns:p14="http://schemas.microsoft.com/office/powerpoint/2010/main"/>
  <p:hf hdr="0" ftr="0" dt="0"/>
  <p:txStyles>
    <p:titleStyle>
      <a:lvl1pPr algn="ctr" rtl="0" eaLnBrk="0" fontAlgn="base" hangingPunct="0">
        <a:spcBef>
          <a:spcPct val="0"/>
        </a:spcBef>
        <a:spcAft>
          <a:spcPct val="0"/>
        </a:spcAft>
        <a:defRPr sz="6200">
          <a:solidFill>
            <a:srgbClr val="31A7A5"/>
          </a:solidFill>
          <a:latin typeface="+mj-lt"/>
          <a:ea typeface="+mj-ea"/>
          <a:cs typeface="+mj-cs"/>
          <a:sym typeface="Lucida Grande" charset="0"/>
        </a:defRPr>
      </a:lvl1pPr>
      <a:lvl2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2pPr>
      <a:lvl3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3pPr>
      <a:lvl4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4pPr>
      <a:lvl5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5pPr>
      <a:lvl6pPr marL="4572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6pPr>
      <a:lvl7pPr marL="9144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7pPr>
      <a:lvl8pPr marL="13716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8pPr>
      <a:lvl9pPr marL="18288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9pPr>
    </p:titleStyle>
    <p:bodyStyle>
      <a:lvl1pPr marL="342900" indent="-342900" algn="l" rtl="0" eaLnBrk="0" fontAlgn="base" hangingPunct="0">
        <a:spcBef>
          <a:spcPts val="1100"/>
        </a:spcBef>
        <a:spcAft>
          <a:spcPct val="0"/>
        </a:spcAft>
        <a:buClr>
          <a:srgbClr val="000000"/>
        </a:buClr>
        <a:buSzPct val="100000"/>
        <a:buFont typeface="Arial" panose="020B0604020202020204" pitchFamily="34" charset="0"/>
        <a:buChar char="•"/>
        <a:defRPr sz="4400">
          <a:solidFill>
            <a:schemeClr val="tx1"/>
          </a:solidFill>
          <a:latin typeface="+mn-lt"/>
          <a:ea typeface="+mn-ea"/>
          <a:cs typeface="+mn-cs"/>
          <a:sym typeface="Lucida Grande" charset="0"/>
        </a:defRPr>
      </a:lvl1pPr>
      <a:lvl2pPr marL="704850" indent="-285750" algn="l" rtl="0" eaLnBrk="0" fontAlgn="base" hangingPunct="0">
        <a:spcBef>
          <a:spcPts val="1000"/>
        </a:spcBef>
        <a:spcAft>
          <a:spcPct val="0"/>
        </a:spcAft>
        <a:buClr>
          <a:srgbClr val="000000"/>
        </a:buClr>
        <a:buSzPct val="100000"/>
        <a:buFont typeface="Arial" panose="020B0604020202020204" pitchFamily="34" charset="0"/>
        <a:buChar char="–"/>
        <a:defRPr sz="3800">
          <a:solidFill>
            <a:schemeClr val="tx1"/>
          </a:solidFill>
          <a:latin typeface="+mn-lt"/>
          <a:ea typeface="+mn-ea"/>
          <a:cs typeface="+mn-cs"/>
          <a:sym typeface="Lucida Grande" charset="0"/>
        </a:defRPr>
      </a:lvl2pPr>
      <a:lvl3pPr marL="1104900" indent="-228600" algn="l" rtl="0" eaLnBrk="0" fontAlgn="base" hangingPunct="0">
        <a:spcBef>
          <a:spcPts val="800"/>
        </a:spcBef>
        <a:spcAft>
          <a:spcPct val="0"/>
        </a:spcAft>
        <a:buClr>
          <a:srgbClr val="000000"/>
        </a:buClr>
        <a:buSzPct val="100000"/>
        <a:buFont typeface="Arial" panose="020B0604020202020204" pitchFamily="34" charset="0"/>
        <a:buChar char="•"/>
        <a:defRPr sz="3400">
          <a:solidFill>
            <a:schemeClr val="tx1"/>
          </a:solidFill>
          <a:latin typeface="+mn-lt"/>
          <a:ea typeface="+mn-ea"/>
          <a:cs typeface="+mn-cs"/>
          <a:sym typeface="Lucida Grande" charset="0"/>
        </a:defRPr>
      </a:lvl3pPr>
      <a:lvl4pPr marL="15621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4pPr>
      <a:lvl5pPr marL="20193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5pPr>
      <a:lvl6pPr marL="24765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6pPr>
      <a:lvl7pPr marL="29337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7pPr>
      <a:lvl8pPr marL="33909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8pPr>
      <a:lvl9pPr marL="38481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9330" name="Rectangle 1"/>
          <p:cNvSpPr>
            <a:spLocks noGrp="1" noChangeArrowheads="1"/>
          </p:cNvSpPr>
          <p:nvPr>
            <p:ph type="title"/>
          </p:nvPr>
        </p:nvSpPr>
        <p:spPr bwMode="auto">
          <a:xfrm>
            <a:off x="647700" y="390525"/>
            <a:ext cx="11709400"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ctr" anchorCtr="0" compatLnSpc="1">
            <a:prstTxWarp prst="textNoShape">
              <a:avLst/>
            </a:prstTxWarp>
          </a:bodyPr>
          <a:lstStyle/>
          <a:p>
            <a:pPr lvl="0"/>
            <a:r>
              <a:rPr lang="en-US" altLang="en-US">
                <a:sym typeface="Lucida Grande" charset="0"/>
              </a:rPr>
              <a:t>Click to edit Master title style</a:t>
            </a:r>
          </a:p>
        </p:txBody>
      </p:sp>
      <p:sp>
        <p:nvSpPr>
          <p:cNvPr id="99331" name="Rectangle 2"/>
          <p:cNvSpPr>
            <a:spLocks noGrp="1" noChangeArrowheads="1"/>
          </p:cNvSpPr>
          <p:nvPr>
            <p:ph type="body" idx="1"/>
          </p:nvPr>
        </p:nvSpPr>
        <p:spPr bwMode="auto">
          <a:xfrm>
            <a:off x="647700" y="2273300"/>
            <a:ext cx="11709400" cy="643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t" anchorCtr="0" compatLnSpc="1">
            <a:prstTxWarp prst="textNoShape">
              <a:avLst/>
            </a:prstTxWarp>
          </a:bodyPr>
          <a:lstStyle/>
          <a:p>
            <a:pPr lvl="0"/>
            <a:r>
              <a:rPr lang="en-US" altLang="en-US">
                <a:sym typeface="Lucida Grande" charset="0"/>
              </a:rPr>
              <a:t>Click to edit Master text styles</a:t>
            </a:r>
          </a:p>
          <a:p>
            <a:pPr lvl="1"/>
            <a:r>
              <a:rPr lang="en-US" altLang="en-US">
                <a:sym typeface="Lucida Grande" charset="0"/>
              </a:rPr>
              <a:t>Second level</a:t>
            </a:r>
          </a:p>
          <a:p>
            <a:pPr lvl="2"/>
            <a:r>
              <a:rPr lang="en-US" altLang="en-US">
                <a:sym typeface="Lucida Grande" charset="0"/>
              </a:rPr>
              <a:t>Third level</a:t>
            </a:r>
          </a:p>
          <a:p>
            <a:pPr lvl="3"/>
            <a:r>
              <a:rPr lang="en-US" altLang="en-US">
                <a:sym typeface="Lucida Grande" charset="0"/>
              </a:rPr>
              <a:t>Fourth level</a:t>
            </a:r>
          </a:p>
          <a:p>
            <a:pPr lvl="4"/>
            <a:r>
              <a:rPr lang="en-US" altLang="en-US">
                <a:sym typeface="Lucida Grande" charset="0"/>
              </a:rPr>
              <a:t>Fifth level</a:t>
            </a:r>
          </a:p>
        </p:txBody>
      </p:sp>
      <p:sp>
        <p:nvSpPr>
          <p:cNvPr id="11267" name="Text Box 3"/>
          <p:cNvSpPr txBox="1">
            <a:spLocks noGrp="1" noChangeArrowheads="1"/>
          </p:cNvSpPr>
          <p:nvPr>
            <p:ph type="sldNum" sz="quarter" idx="4"/>
          </p:nvPr>
        </p:nvSpPr>
        <p:spPr bwMode="auto">
          <a:xfrm>
            <a:off x="12007850" y="9255125"/>
            <a:ext cx="346075" cy="304800"/>
          </a:xfrm>
          <a:prstGeom prst="rect">
            <a:avLst/>
          </a:prstGeom>
          <a:noFill/>
          <a:ln>
            <a:noFill/>
          </a:ln>
          <a:effectLst/>
          <a:extLst/>
        </p:spPr>
        <p:txBody>
          <a:bodyPr vert="horz" wrap="none" lIns="91440" tIns="45720" rIns="91440" bIns="45720" numCol="1" anchor="ctr" anchorCtr="0" compatLnSpc="1">
            <a:prstTxWarp prst="textNoShape">
              <a:avLst/>
            </a:prstTxWarp>
          </a:bodyPr>
          <a:lstStyle>
            <a:lvl1pPr algn="r" eaLnBrk="1" hangingPunct="1">
              <a:defRPr sz="1600">
                <a:solidFill>
                  <a:srgbClr val="878787"/>
                </a:solidFill>
                <a:latin typeface="Lucida Grande" charset="0"/>
                <a:ea typeface="MS PGothic" panose="020B0600070205080204" pitchFamily="34" charset="-128"/>
                <a:sym typeface="Lucida Grande" charset="0"/>
              </a:defRPr>
            </a:lvl1pPr>
          </a:lstStyle>
          <a:p>
            <a:fld id="{40447DF8-9FA3-4AB2-817D-26E2F734C90E}" type="slidenum">
              <a:rPr lang="en-US" altLang="en-US"/>
              <a:pPr/>
              <a:t>‹#›</a:t>
            </a:fld>
            <a:endParaRPr lang="en-US" altLang="en-US"/>
          </a:p>
        </p:txBody>
      </p:sp>
      <p:pic>
        <p:nvPicPr>
          <p:cNvPr id="99333"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Tree>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ransition xmlns:p14="http://schemas.microsoft.com/office/powerpoint/2010/main"/>
  <p:hf hdr="0" ftr="0" dt="0"/>
  <p:txStyles>
    <p:titleStyle>
      <a:lvl1pPr algn="ctr" rtl="0" eaLnBrk="0" fontAlgn="base" hangingPunct="0">
        <a:spcBef>
          <a:spcPct val="0"/>
        </a:spcBef>
        <a:spcAft>
          <a:spcPct val="0"/>
        </a:spcAft>
        <a:defRPr sz="6200">
          <a:solidFill>
            <a:srgbClr val="31A7A5"/>
          </a:solidFill>
          <a:latin typeface="+mj-lt"/>
          <a:ea typeface="+mj-ea"/>
          <a:cs typeface="+mj-cs"/>
          <a:sym typeface="Lucida Grande" charset="0"/>
        </a:defRPr>
      </a:lvl1pPr>
      <a:lvl2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2pPr>
      <a:lvl3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3pPr>
      <a:lvl4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4pPr>
      <a:lvl5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5pPr>
      <a:lvl6pPr marL="4572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6pPr>
      <a:lvl7pPr marL="9144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7pPr>
      <a:lvl8pPr marL="13716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8pPr>
      <a:lvl9pPr marL="18288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9pPr>
    </p:titleStyle>
    <p:bodyStyle>
      <a:lvl1pPr marL="342900" indent="-342900" algn="l" rtl="0" eaLnBrk="0" fontAlgn="base" hangingPunct="0">
        <a:spcBef>
          <a:spcPts val="1100"/>
        </a:spcBef>
        <a:spcAft>
          <a:spcPct val="0"/>
        </a:spcAft>
        <a:buClr>
          <a:srgbClr val="000000"/>
        </a:buClr>
        <a:buSzPct val="100000"/>
        <a:buFont typeface="Arial" panose="020B0604020202020204" pitchFamily="34" charset="0"/>
        <a:buChar char="•"/>
        <a:defRPr sz="4400">
          <a:solidFill>
            <a:schemeClr val="tx1"/>
          </a:solidFill>
          <a:latin typeface="+mn-lt"/>
          <a:ea typeface="+mn-ea"/>
          <a:cs typeface="+mn-cs"/>
          <a:sym typeface="Lucida Grande" charset="0"/>
        </a:defRPr>
      </a:lvl1pPr>
      <a:lvl2pPr marL="704850" indent="-285750" algn="l" rtl="0" eaLnBrk="0" fontAlgn="base" hangingPunct="0">
        <a:spcBef>
          <a:spcPts val="1000"/>
        </a:spcBef>
        <a:spcAft>
          <a:spcPct val="0"/>
        </a:spcAft>
        <a:buClr>
          <a:srgbClr val="000000"/>
        </a:buClr>
        <a:buSzPct val="100000"/>
        <a:buFont typeface="Arial" panose="020B0604020202020204" pitchFamily="34" charset="0"/>
        <a:buChar char="–"/>
        <a:defRPr sz="3800">
          <a:solidFill>
            <a:schemeClr val="tx1"/>
          </a:solidFill>
          <a:latin typeface="+mn-lt"/>
          <a:ea typeface="+mn-ea"/>
          <a:cs typeface="+mn-cs"/>
          <a:sym typeface="Lucida Grande" charset="0"/>
        </a:defRPr>
      </a:lvl2pPr>
      <a:lvl3pPr marL="1104900" indent="-228600" algn="l" rtl="0" eaLnBrk="0" fontAlgn="base" hangingPunct="0">
        <a:spcBef>
          <a:spcPts val="800"/>
        </a:spcBef>
        <a:spcAft>
          <a:spcPct val="0"/>
        </a:spcAft>
        <a:buClr>
          <a:srgbClr val="000000"/>
        </a:buClr>
        <a:buSzPct val="100000"/>
        <a:buFont typeface="Arial" panose="020B0604020202020204" pitchFamily="34" charset="0"/>
        <a:buChar char="•"/>
        <a:defRPr sz="3400">
          <a:solidFill>
            <a:schemeClr val="tx1"/>
          </a:solidFill>
          <a:latin typeface="+mn-lt"/>
          <a:ea typeface="+mn-ea"/>
          <a:cs typeface="+mn-cs"/>
          <a:sym typeface="Lucida Grande" charset="0"/>
        </a:defRPr>
      </a:lvl3pPr>
      <a:lvl4pPr marL="15621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4pPr>
      <a:lvl5pPr marL="20193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5pPr>
      <a:lvl6pPr marL="24765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6pPr>
      <a:lvl7pPr marL="29337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7pPr>
      <a:lvl8pPr marL="33909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8pPr>
      <a:lvl9pPr marL="38481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hyperlink" Target="http://www.plants.ox.ac.uk/langdalelab/publications/phylogeny_plantj.pdf" TargetMode="External"/><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hyperlink" Target="http://www.ncbi.nlm.nih.gov/pubmed/2231712" TargetMode="External"/><Relationship Id="rId5" Type="http://schemas.openxmlformats.org/officeDocument/2006/relationships/hyperlink" Target="http://nar.oxfordjournals.org/content/40/D1/D571.long" TargetMode="External"/><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hyperlink" Target="http://mbe.oxfordjournals.org/content/4/4/406.abstract" TargetMode="External"/><Relationship Id="rId5" Type="http://schemas.openxmlformats.org/officeDocument/2006/relationships/hyperlink" Target="http://www.ncbi.nlm.nih.gov/pmc/articles/PMC1706274/" TargetMode="External"/><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0.png"/><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1.png"/><Relationship Id="rId5" Type="http://schemas.openxmlformats.org/officeDocument/2006/relationships/hyperlink" Target="http://mbe.oxfordjournals.org/content/4/4/406.abstract" TargetMode="External"/><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3.png"/><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3.png"/><Relationship Id="rId5" Type="http://schemas.openxmlformats.org/officeDocument/2006/relationships/hyperlink" Target="http://www.ncbi.nlm.nih.gov/pubmed/?term=Kimura+M.+(1980).+J.+Mol.+Evol.+16:+111" TargetMode="External"/><Relationship Id="rId6" Type="http://schemas.openxmlformats.org/officeDocument/2006/relationships/hyperlink" Target="http://www.ncbi.nlm.nih.gov/pubmed/?term=Hasegawa+M,+et+al.+(1985).+J.+Mol.+Evol.+22:+160" TargetMode="External"/><Relationship Id="rId7" Type="http://schemas.openxmlformats.org/officeDocument/2006/relationships/hyperlink" Target="http://www.nature.com/nrg/journal/v13/n5/full/nrg3186.html" TargetMode="External"/><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hyperlink" Target="http://www.megasoftware.ne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hyperlink" Target="https://projecteuclid.org/euclid.aos/1176344136"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5.jpeg"/><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6.png"/><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9.png"/><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hyperlink" Target="http://www.annualreviews.org/doi/abs/10.1146/annurev.genet.39.073003.114725?url_ver=Z39.88-2003&amp;rfr_dat=cr_pub=pubmed&amp;rfr_id=ori:rid:crossref.org&amp;journalCode=genet" TargetMode="External"/><Relationship Id="rId5" Type="http://schemas.openxmlformats.org/officeDocument/2006/relationships/hyperlink" Target="http://peds.oxfordjournals.org/content/12/2/85.long" TargetMode="External"/><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3233" name="Rectangle 1"/>
          <p:cNvSpPr>
            <a:spLocks noGrp="1" noChangeArrowheads="1"/>
          </p:cNvSpPr>
          <p:nvPr>
            <p:ph type="title"/>
          </p:nvPr>
        </p:nvSpPr>
        <p:spPr/>
        <p:txBody>
          <a:bodyPr/>
          <a:lstStyle/>
          <a:p>
            <a:pPr eaLnBrk="1" hangingPunct="1"/>
            <a:r>
              <a:rPr lang="en-US" altLang="en-US" sz="5600" b="1" dirty="0" err="1">
                <a:latin typeface="Calibri"/>
                <a:cs typeface="Calibri"/>
              </a:rPr>
              <a:t>Phylogenetics</a:t>
            </a:r>
            <a:endParaRPr lang="en-US" altLang="en-US" sz="5600" b="1" dirty="0">
              <a:latin typeface="Calibri"/>
              <a:cs typeface="Calibri"/>
            </a:endParaRPr>
          </a:p>
        </p:txBody>
      </p:sp>
    </p:spTree>
  </p:cSld>
  <p:clrMapOvr>
    <a:masterClrMapping/>
  </p:clrMapOvr>
  <p:transition xmlns:p14="http://schemas.microsoft.com/office/powerpoint/2010/mai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2689"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100"/>
              </a:spcBef>
              <a:buClr>
                <a:srgbClr val="000000"/>
              </a:buClr>
              <a:buSzPct val="100000"/>
              <a:buFont typeface="Arial" panose="020B0604020202020204" pitchFamily="34" charset="0"/>
              <a:buChar char="•"/>
              <a:defRPr sz="4400">
                <a:solidFill>
                  <a:schemeClr val="tx1"/>
                </a:solidFill>
                <a:latin typeface="Lucida Grande" charset="0"/>
                <a:ea typeface="ヒラギノ角ゴ ProN W3" charset="-128"/>
                <a:sym typeface="Lucida Grande" charset="0"/>
              </a:defRPr>
            </a:lvl1pPr>
            <a:lvl2pPr marL="742950" indent="-285750">
              <a:spcBef>
                <a:spcPts val="1000"/>
              </a:spcBef>
              <a:buClr>
                <a:srgbClr val="000000"/>
              </a:buClr>
              <a:buSzPct val="100000"/>
              <a:buFont typeface="Arial" panose="020B0604020202020204" pitchFamily="34" charset="0"/>
              <a:buChar char="–"/>
              <a:defRPr sz="3800">
                <a:solidFill>
                  <a:schemeClr val="tx1"/>
                </a:solidFill>
                <a:latin typeface="Lucida Grande" charset="0"/>
                <a:ea typeface="ヒラギノ角ゴ ProN W3" charset="-128"/>
                <a:sym typeface="Lucida Grande" charset="0"/>
              </a:defRPr>
            </a:lvl2pPr>
            <a:lvl3pPr marL="1143000" indent="-228600">
              <a:spcBef>
                <a:spcPts val="800"/>
              </a:spcBef>
              <a:buClr>
                <a:srgbClr val="000000"/>
              </a:buClr>
              <a:buSzPct val="100000"/>
              <a:buFont typeface="Arial" panose="020B0604020202020204" pitchFamily="34" charset="0"/>
              <a:buChar char="•"/>
              <a:defRPr sz="3400">
                <a:solidFill>
                  <a:schemeClr val="tx1"/>
                </a:solidFill>
                <a:latin typeface="Lucida Grande" charset="0"/>
                <a:ea typeface="ヒラギノ角ゴ ProN W3" charset="-128"/>
                <a:sym typeface="Lucida Grande" charset="0"/>
              </a:defRPr>
            </a:lvl3pPr>
            <a:lvl4pPr marL="16002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4pPr>
            <a:lvl5pPr marL="20574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5pPr>
            <a:lvl6pPr marL="25146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6pPr>
            <a:lvl7pPr marL="29718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7pPr>
            <a:lvl8pPr marL="34290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8pPr>
            <a:lvl9pPr marL="38862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9pPr>
          </a:lstStyle>
          <a:p>
            <a:pPr>
              <a:spcBef>
                <a:spcPct val="0"/>
              </a:spcBef>
              <a:buClrTx/>
              <a:buSzTx/>
              <a:buFontTx/>
              <a:buNone/>
            </a:pPr>
            <a:fld id="{B67AAE79-18DA-43A0-A78C-160CA1D66B94}" type="slidenum">
              <a:rPr lang="en-US" altLang="en-US" sz="1600">
                <a:solidFill>
                  <a:srgbClr val="878787"/>
                </a:solidFill>
                <a:ea typeface="MS PGothic" panose="020B0600070205080204" pitchFamily="34" charset="-128"/>
              </a:rPr>
              <a:pPr>
                <a:spcBef>
                  <a:spcPct val="0"/>
                </a:spcBef>
                <a:buClrTx/>
                <a:buSzTx/>
                <a:buFontTx/>
                <a:buNone/>
              </a:pPr>
              <a:t>10</a:t>
            </a:fld>
            <a:endParaRPr lang="en-US" altLang="en-US" sz="1600">
              <a:solidFill>
                <a:srgbClr val="878787"/>
              </a:solidFill>
              <a:ea typeface="MS PGothic" panose="020B0600070205080204" pitchFamily="34" charset="-128"/>
            </a:endParaRPr>
          </a:p>
        </p:txBody>
      </p:sp>
      <p:pic>
        <p:nvPicPr>
          <p:cNvPr id="88269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882691" name="Text Box 2"/>
          <p:cNvSpPr txBox="1">
            <a:spLocks noChangeArrowheads="1"/>
          </p:cNvSpPr>
          <p:nvPr/>
        </p:nvSpPr>
        <p:spPr bwMode="auto">
          <a:xfrm>
            <a:off x="12007850" y="9255125"/>
            <a:ext cx="346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a:spcBef>
                <a:spcPts val="1100"/>
              </a:spcBef>
              <a:buClr>
                <a:srgbClr val="000000"/>
              </a:buClr>
              <a:buSzPct val="100000"/>
              <a:buFont typeface="Arial" panose="020B0604020202020204" pitchFamily="34" charset="0"/>
              <a:buChar char="•"/>
              <a:defRPr sz="4400">
                <a:solidFill>
                  <a:schemeClr val="tx1"/>
                </a:solidFill>
                <a:latin typeface="Lucida Grande" charset="0"/>
                <a:ea typeface="ヒラギノ角ゴ ProN W3" charset="-128"/>
                <a:sym typeface="Lucida Grande" charset="0"/>
              </a:defRPr>
            </a:lvl1pPr>
            <a:lvl2pPr marL="742950" indent="-285750">
              <a:spcBef>
                <a:spcPts val="1000"/>
              </a:spcBef>
              <a:buClr>
                <a:srgbClr val="000000"/>
              </a:buClr>
              <a:buSzPct val="100000"/>
              <a:buFont typeface="Arial" panose="020B0604020202020204" pitchFamily="34" charset="0"/>
              <a:buChar char="–"/>
              <a:defRPr sz="3800">
                <a:solidFill>
                  <a:schemeClr val="tx1"/>
                </a:solidFill>
                <a:latin typeface="Lucida Grande" charset="0"/>
                <a:ea typeface="ヒラギノ角ゴ ProN W3" charset="-128"/>
                <a:sym typeface="Lucida Grande" charset="0"/>
              </a:defRPr>
            </a:lvl2pPr>
            <a:lvl3pPr marL="1143000" indent="-228600">
              <a:spcBef>
                <a:spcPts val="800"/>
              </a:spcBef>
              <a:buClr>
                <a:srgbClr val="000000"/>
              </a:buClr>
              <a:buSzPct val="100000"/>
              <a:buFont typeface="Arial" panose="020B0604020202020204" pitchFamily="34" charset="0"/>
              <a:buChar char="•"/>
              <a:defRPr sz="3400">
                <a:solidFill>
                  <a:schemeClr val="tx1"/>
                </a:solidFill>
                <a:latin typeface="Lucida Grande" charset="0"/>
                <a:ea typeface="ヒラギノ角ゴ ProN W3" charset="-128"/>
                <a:sym typeface="Lucida Grande" charset="0"/>
              </a:defRPr>
            </a:lvl3pPr>
            <a:lvl4pPr marL="16002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4pPr>
            <a:lvl5pPr marL="20574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5pPr>
            <a:lvl6pPr marL="25146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6pPr>
            <a:lvl7pPr marL="29718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7pPr>
            <a:lvl8pPr marL="34290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8pPr>
            <a:lvl9pPr marL="38862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9pPr>
          </a:lstStyle>
          <a:p>
            <a:pPr algn="r" eaLnBrk="1" hangingPunct="1">
              <a:spcBef>
                <a:spcPct val="0"/>
              </a:spcBef>
              <a:buClrTx/>
              <a:buSzTx/>
              <a:buFontTx/>
              <a:buNone/>
            </a:pPr>
            <a:fld id="{B57A6916-1E43-4E70-9A6E-8FDD6A532418}" type="slidenum">
              <a:rPr lang="en-US" altLang="en-US" sz="1600">
                <a:solidFill>
                  <a:srgbClr val="878787"/>
                </a:solidFill>
                <a:ea typeface="MS PGothic" panose="020B0600070205080204" pitchFamily="34" charset="-128"/>
              </a:rPr>
              <a:pPr algn="r" eaLnBrk="1" hangingPunct="1">
                <a:spcBef>
                  <a:spcPct val="0"/>
                </a:spcBef>
                <a:buClrTx/>
                <a:buSzTx/>
                <a:buFontTx/>
                <a:buNone/>
              </a:pPr>
              <a:t>10</a:t>
            </a:fld>
            <a:endParaRPr lang="en-US" altLang="en-US" sz="1600">
              <a:solidFill>
                <a:srgbClr val="878787"/>
              </a:solidFill>
              <a:ea typeface="MS PGothic" panose="020B0600070205080204" pitchFamily="34" charset="-128"/>
            </a:endParaRPr>
          </a:p>
        </p:txBody>
      </p:sp>
      <p:sp>
        <p:nvSpPr>
          <p:cNvPr id="893956" name="AutoShape 3"/>
          <p:cNvSpPr>
            <a:spLocks/>
          </p:cNvSpPr>
          <p:nvPr/>
        </p:nvSpPr>
        <p:spPr bwMode="auto">
          <a:xfrm>
            <a:off x="4521200" y="3136900"/>
            <a:ext cx="3962400" cy="825500"/>
          </a:xfrm>
          <a:prstGeom prst="roundRect">
            <a:avLst>
              <a:gd name="adj" fmla="val 23074"/>
            </a:avLst>
          </a:prstGeom>
          <a:solidFill>
            <a:schemeClr val="bg1"/>
          </a:solidFill>
          <a:ln>
            <a:solidFill>
              <a:schemeClr val="tx1"/>
            </a:solidFill>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eaLnBrk="1" hangingPunct="1">
              <a:defRPr/>
            </a:pPr>
            <a:endParaRPr lang="en-US"/>
          </a:p>
        </p:txBody>
      </p:sp>
      <p:sp>
        <p:nvSpPr>
          <p:cNvPr id="882693" name="Line 4"/>
          <p:cNvSpPr>
            <a:spLocks noChangeShapeType="1"/>
          </p:cNvSpPr>
          <p:nvPr/>
        </p:nvSpPr>
        <p:spPr bwMode="auto">
          <a:xfrm rot="10800000">
            <a:off x="6489700" y="1952625"/>
            <a:ext cx="12700" cy="1095375"/>
          </a:xfrm>
          <a:prstGeom prst="line">
            <a:avLst/>
          </a:prstGeom>
          <a:noFill/>
          <a:ln w="381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882694" name="AutoShape 5"/>
          <p:cNvSpPr>
            <a:spLocks/>
          </p:cNvSpPr>
          <p:nvPr/>
        </p:nvSpPr>
        <p:spPr bwMode="auto">
          <a:xfrm>
            <a:off x="4521200" y="723900"/>
            <a:ext cx="3962400" cy="1181100"/>
          </a:xfrm>
          <a:prstGeom prst="roundRect">
            <a:avLst>
              <a:gd name="adj" fmla="val 16125"/>
            </a:avLst>
          </a:prstGeom>
          <a:solidFill>
            <a:schemeClr val="bg1"/>
          </a:solidFill>
          <a:ln w="25400">
            <a:solidFill>
              <a:schemeClr val="tx1"/>
            </a:solidFill>
            <a:miter lim="800000"/>
            <a:headEnd/>
            <a:tailEnd/>
          </a:ln>
        </p:spPr>
        <p:txBody>
          <a:bodyPr lIns="0" tIns="0" rIns="0" bIns="0"/>
          <a:lstStyle>
            <a:lvl1pPr>
              <a:spcBef>
                <a:spcPts val="1100"/>
              </a:spcBef>
              <a:buClr>
                <a:srgbClr val="000000"/>
              </a:buClr>
              <a:buSzPct val="100000"/>
              <a:buFont typeface="Arial" panose="020B0604020202020204" pitchFamily="34" charset="0"/>
              <a:buChar char="•"/>
              <a:defRPr sz="4400">
                <a:solidFill>
                  <a:schemeClr val="tx1"/>
                </a:solidFill>
                <a:latin typeface="Lucida Grande" charset="0"/>
                <a:ea typeface="ヒラギノ角ゴ ProN W3" charset="-128"/>
                <a:sym typeface="Lucida Grande" charset="0"/>
              </a:defRPr>
            </a:lvl1pPr>
            <a:lvl2pPr marL="742950" indent="-285750">
              <a:spcBef>
                <a:spcPts val="1000"/>
              </a:spcBef>
              <a:buClr>
                <a:srgbClr val="000000"/>
              </a:buClr>
              <a:buSzPct val="100000"/>
              <a:buFont typeface="Arial" panose="020B0604020202020204" pitchFamily="34" charset="0"/>
              <a:buChar char="–"/>
              <a:defRPr sz="3800">
                <a:solidFill>
                  <a:schemeClr val="tx1"/>
                </a:solidFill>
                <a:latin typeface="Lucida Grande" charset="0"/>
                <a:ea typeface="ヒラギノ角ゴ ProN W3" charset="-128"/>
                <a:sym typeface="Lucida Grande" charset="0"/>
              </a:defRPr>
            </a:lvl2pPr>
            <a:lvl3pPr marL="1143000" indent="-228600">
              <a:spcBef>
                <a:spcPts val="800"/>
              </a:spcBef>
              <a:buClr>
                <a:srgbClr val="000000"/>
              </a:buClr>
              <a:buSzPct val="100000"/>
              <a:buFont typeface="Arial" panose="020B0604020202020204" pitchFamily="34" charset="0"/>
              <a:buChar char="•"/>
              <a:defRPr sz="3400">
                <a:solidFill>
                  <a:schemeClr val="tx1"/>
                </a:solidFill>
                <a:latin typeface="Lucida Grande" charset="0"/>
                <a:ea typeface="ヒラギノ角ゴ ProN W3" charset="-128"/>
                <a:sym typeface="Lucida Grande" charset="0"/>
              </a:defRPr>
            </a:lvl3pPr>
            <a:lvl4pPr marL="16002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4pPr>
            <a:lvl5pPr marL="20574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5pPr>
            <a:lvl6pPr marL="25146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6pPr>
            <a:lvl7pPr marL="29718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7pPr>
            <a:lvl8pPr marL="34290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8pPr>
            <a:lvl9pPr marL="38862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9pPr>
          </a:lstStyle>
          <a:p>
            <a:pPr algn="ctr" eaLnBrk="1" hangingPunct="1">
              <a:spcBef>
                <a:spcPct val="0"/>
              </a:spcBef>
              <a:buClrTx/>
              <a:buSzTx/>
              <a:buFontTx/>
              <a:buNone/>
            </a:pPr>
            <a:endParaRPr lang="en-US" altLang="en-US" sz="5800">
              <a:solidFill>
                <a:srgbClr val="000000"/>
              </a:solidFill>
              <a:latin typeface="Gill Sans" charset="0"/>
              <a:sym typeface="Gill Sans" charset="0"/>
            </a:endParaRPr>
          </a:p>
        </p:txBody>
      </p:sp>
      <p:sp>
        <p:nvSpPr>
          <p:cNvPr id="893959" name="AutoShape 6"/>
          <p:cNvSpPr>
            <a:spLocks/>
          </p:cNvSpPr>
          <p:nvPr/>
        </p:nvSpPr>
        <p:spPr bwMode="auto">
          <a:xfrm>
            <a:off x="4521200" y="4940300"/>
            <a:ext cx="3962400" cy="1384300"/>
          </a:xfrm>
          <a:prstGeom prst="roundRect">
            <a:avLst>
              <a:gd name="adj" fmla="val 13759"/>
            </a:avLst>
          </a:prstGeom>
          <a:solidFill>
            <a:schemeClr val="bg1"/>
          </a:solidFill>
          <a:ln>
            <a:solidFill>
              <a:schemeClr val="tx1"/>
            </a:solidFill>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eaLnBrk="1" hangingPunct="1">
              <a:defRPr/>
            </a:pPr>
            <a:endParaRPr lang="en-US"/>
          </a:p>
        </p:txBody>
      </p:sp>
      <p:sp>
        <p:nvSpPr>
          <p:cNvPr id="882696" name="Rectangle 7"/>
          <p:cNvSpPr>
            <a:spLocks/>
          </p:cNvSpPr>
          <p:nvPr/>
        </p:nvSpPr>
        <p:spPr bwMode="auto">
          <a:xfrm>
            <a:off x="4857750" y="5426075"/>
            <a:ext cx="32893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100"/>
              </a:spcBef>
              <a:buClr>
                <a:srgbClr val="000000"/>
              </a:buClr>
              <a:buSzPct val="100000"/>
              <a:buFont typeface="Arial" panose="020B0604020202020204" pitchFamily="34" charset="0"/>
              <a:buChar char="•"/>
              <a:defRPr sz="4400">
                <a:solidFill>
                  <a:schemeClr val="tx1"/>
                </a:solidFill>
                <a:latin typeface="Lucida Grande" charset="0"/>
                <a:ea typeface="ヒラギノ角ゴ ProN W3" charset="-128"/>
                <a:sym typeface="Lucida Grande" charset="0"/>
              </a:defRPr>
            </a:lvl1pPr>
            <a:lvl2pPr marL="742950" indent="-285750">
              <a:spcBef>
                <a:spcPts val="1000"/>
              </a:spcBef>
              <a:buClr>
                <a:srgbClr val="000000"/>
              </a:buClr>
              <a:buSzPct val="100000"/>
              <a:buFont typeface="Arial" panose="020B0604020202020204" pitchFamily="34" charset="0"/>
              <a:buChar char="–"/>
              <a:defRPr sz="3800">
                <a:solidFill>
                  <a:schemeClr val="tx1"/>
                </a:solidFill>
                <a:latin typeface="Lucida Grande" charset="0"/>
                <a:ea typeface="ヒラギノ角ゴ ProN W3" charset="-128"/>
                <a:sym typeface="Lucida Grande" charset="0"/>
              </a:defRPr>
            </a:lvl2pPr>
            <a:lvl3pPr marL="1143000" indent="-228600">
              <a:spcBef>
                <a:spcPts val="800"/>
              </a:spcBef>
              <a:buClr>
                <a:srgbClr val="000000"/>
              </a:buClr>
              <a:buSzPct val="100000"/>
              <a:buFont typeface="Arial" panose="020B0604020202020204" pitchFamily="34" charset="0"/>
              <a:buChar char="•"/>
              <a:defRPr sz="3400">
                <a:solidFill>
                  <a:schemeClr val="tx1"/>
                </a:solidFill>
                <a:latin typeface="Lucida Grande" charset="0"/>
                <a:ea typeface="ヒラギノ角ゴ ProN W3" charset="-128"/>
                <a:sym typeface="Lucida Grande" charset="0"/>
              </a:defRPr>
            </a:lvl3pPr>
            <a:lvl4pPr marL="16002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4pPr>
            <a:lvl5pPr marL="20574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5pPr>
            <a:lvl6pPr marL="25146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6pPr>
            <a:lvl7pPr marL="29718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7pPr>
            <a:lvl8pPr marL="34290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8pPr>
            <a:lvl9pPr marL="38862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9pPr>
          </a:lstStyle>
          <a:p>
            <a:pPr algn="ctr" eaLnBrk="1" hangingPunct="1">
              <a:spcBef>
                <a:spcPct val="0"/>
              </a:spcBef>
              <a:buClrTx/>
              <a:buSzTx/>
              <a:buFontTx/>
              <a:buNone/>
            </a:pPr>
            <a:r>
              <a:rPr lang="en-US" altLang="en-US" sz="2400">
                <a:latin typeface="Calibri Bold" panose="020F0702030404030204" pitchFamily="34" charset="0"/>
                <a:ea typeface="MS PGothic" panose="020B0600070205080204" pitchFamily="34" charset="-128"/>
                <a:sym typeface="Calibri Bold" panose="020F0702030404030204" pitchFamily="34" charset="0"/>
              </a:rPr>
              <a:t>Method of analysis</a:t>
            </a:r>
          </a:p>
        </p:txBody>
      </p:sp>
      <p:sp>
        <p:nvSpPr>
          <p:cNvPr id="882697" name="AutoShape 8"/>
          <p:cNvSpPr>
            <a:spLocks/>
          </p:cNvSpPr>
          <p:nvPr/>
        </p:nvSpPr>
        <p:spPr bwMode="auto">
          <a:xfrm>
            <a:off x="4521200" y="7277100"/>
            <a:ext cx="3962400" cy="825500"/>
          </a:xfrm>
          <a:prstGeom prst="roundRect">
            <a:avLst>
              <a:gd name="adj" fmla="val 23074"/>
            </a:avLst>
          </a:prstGeom>
          <a:solidFill>
            <a:schemeClr val="bg1"/>
          </a:solidFill>
          <a:ln w="25400">
            <a:solidFill>
              <a:schemeClr val="tx1"/>
            </a:solidFill>
            <a:miter lim="800000"/>
            <a:headEnd/>
            <a:tailEnd/>
          </a:ln>
        </p:spPr>
        <p:txBody>
          <a:bodyPr lIns="0" tIns="0" rIns="0" bIns="0"/>
          <a:lstStyle>
            <a:lvl1pPr>
              <a:spcBef>
                <a:spcPts val="1100"/>
              </a:spcBef>
              <a:buClr>
                <a:srgbClr val="000000"/>
              </a:buClr>
              <a:buSzPct val="100000"/>
              <a:buFont typeface="Arial" panose="020B0604020202020204" pitchFamily="34" charset="0"/>
              <a:buChar char="•"/>
              <a:defRPr sz="4400">
                <a:solidFill>
                  <a:schemeClr val="tx1"/>
                </a:solidFill>
                <a:latin typeface="Lucida Grande" charset="0"/>
                <a:ea typeface="ヒラギノ角ゴ ProN W3" charset="-128"/>
                <a:sym typeface="Lucida Grande" charset="0"/>
              </a:defRPr>
            </a:lvl1pPr>
            <a:lvl2pPr marL="742950" indent="-285750">
              <a:spcBef>
                <a:spcPts val="1000"/>
              </a:spcBef>
              <a:buClr>
                <a:srgbClr val="000000"/>
              </a:buClr>
              <a:buSzPct val="100000"/>
              <a:buFont typeface="Arial" panose="020B0604020202020204" pitchFamily="34" charset="0"/>
              <a:buChar char="–"/>
              <a:defRPr sz="3800">
                <a:solidFill>
                  <a:schemeClr val="tx1"/>
                </a:solidFill>
                <a:latin typeface="Lucida Grande" charset="0"/>
                <a:ea typeface="ヒラギノ角ゴ ProN W3" charset="-128"/>
                <a:sym typeface="Lucida Grande" charset="0"/>
              </a:defRPr>
            </a:lvl2pPr>
            <a:lvl3pPr marL="1143000" indent="-228600">
              <a:spcBef>
                <a:spcPts val="800"/>
              </a:spcBef>
              <a:buClr>
                <a:srgbClr val="000000"/>
              </a:buClr>
              <a:buSzPct val="100000"/>
              <a:buFont typeface="Arial" panose="020B0604020202020204" pitchFamily="34" charset="0"/>
              <a:buChar char="•"/>
              <a:defRPr sz="3400">
                <a:solidFill>
                  <a:schemeClr val="tx1"/>
                </a:solidFill>
                <a:latin typeface="Lucida Grande" charset="0"/>
                <a:ea typeface="ヒラギノ角ゴ ProN W3" charset="-128"/>
                <a:sym typeface="Lucida Grande" charset="0"/>
              </a:defRPr>
            </a:lvl3pPr>
            <a:lvl4pPr marL="16002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4pPr>
            <a:lvl5pPr marL="20574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5pPr>
            <a:lvl6pPr marL="25146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6pPr>
            <a:lvl7pPr marL="29718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7pPr>
            <a:lvl8pPr marL="34290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8pPr>
            <a:lvl9pPr marL="38862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9pPr>
          </a:lstStyle>
          <a:p>
            <a:pPr algn="ctr" eaLnBrk="1" hangingPunct="1">
              <a:spcBef>
                <a:spcPct val="0"/>
              </a:spcBef>
              <a:buClrTx/>
              <a:buSzTx/>
              <a:buFontTx/>
              <a:buNone/>
            </a:pPr>
            <a:endParaRPr lang="en-US" altLang="en-US" sz="5800">
              <a:solidFill>
                <a:srgbClr val="000000"/>
              </a:solidFill>
              <a:latin typeface="Gill Sans" charset="0"/>
              <a:sym typeface="Gill Sans" charset="0"/>
            </a:endParaRPr>
          </a:p>
        </p:txBody>
      </p:sp>
      <p:sp>
        <p:nvSpPr>
          <p:cNvPr id="882698" name="Rectangle 9"/>
          <p:cNvSpPr>
            <a:spLocks/>
          </p:cNvSpPr>
          <p:nvPr/>
        </p:nvSpPr>
        <p:spPr bwMode="auto">
          <a:xfrm>
            <a:off x="4762500" y="7289800"/>
            <a:ext cx="34671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100"/>
              </a:spcBef>
              <a:buClr>
                <a:srgbClr val="000000"/>
              </a:buClr>
              <a:buSzPct val="100000"/>
              <a:buFont typeface="Arial" panose="020B0604020202020204" pitchFamily="34" charset="0"/>
              <a:buChar char="•"/>
              <a:defRPr sz="4400">
                <a:solidFill>
                  <a:schemeClr val="tx1"/>
                </a:solidFill>
                <a:latin typeface="Lucida Grande" charset="0"/>
                <a:ea typeface="ヒラギノ角ゴ ProN W3" charset="-128"/>
                <a:sym typeface="Lucida Grande" charset="0"/>
              </a:defRPr>
            </a:lvl1pPr>
            <a:lvl2pPr marL="742950" indent="-285750">
              <a:spcBef>
                <a:spcPts val="1000"/>
              </a:spcBef>
              <a:buClr>
                <a:srgbClr val="000000"/>
              </a:buClr>
              <a:buSzPct val="100000"/>
              <a:buFont typeface="Arial" panose="020B0604020202020204" pitchFamily="34" charset="0"/>
              <a:buChar char="–"/>
              <a:defRPr sz="3800">
                <a:solidFill>
                  <a:schemeClr val="tx1"/>
                </a:solidFill>
                <a:latin typeface="Lucida Grande" charset="0"/>
                <a:ea typeface="ヒラギノ角ゴ ProN W3" charset="-128"/>
                <a:sym typeface="Lucida Grande" charset="0"/>
              </a:defRPr>
            </a:lvl2pPr>
            <a:lvl3pPr marL="1143000" indent="-228600">
              <a:spcBef>
                <a:spcPts val="800"/>
              </a:spcBef>
              <a:buClr>
                <a:srgbClr val="000000"/>
              </a:buClr>
              <a:buSzPct val="100000"/>
              <a:buFont typeface="Arial" panose="020B0604020202020204" pitchFamily="34" charset="0"/>
              <a:buChar char="•"/>
              <a:defRPr sz="3400">
                <a:solidFill>
                  <a:schemeClr val="tx1"/>
                </a:solidFill>
                <a:latin typeface="Lucida Grande" charset="0"/>
                <a:ea typeface="ヒラギノ角ゴ ProN W3" charset="-128"/>
                <a:sym typeface="Lucida Grande" charset="0"/>
              </a:defRPr>
            </a:lvl3pPr>
            <a:lvl4pPr marL="16002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4pPr>
            <a:lvl5pPr marL="20574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5pPr>
            <a:lvl6pPr marL="25146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6pPr>
            <a:lvl7pPr marL="29718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7pPr>
            <a:lvl8pPr marL="34290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8pPr>
            <a:lvl9pPr marL="38862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9pPr>
          </a:lstStyle>
          <a:p>
            <a:pPr algn="ctr" eaLnBrk="1" hangingPunct="1">
              <a:spcBef>
                <a:spcPct val="0"/>
              </a:spcBef>
              <a:buClrTx/>
              <a:buSzTx/>
              <a:buFontTx/>
              <a:buNone/>
            </a:pPr>
            <a:r>
              <a:rPr lang="en-US" altLang="en-US" sz="2400" dirty="0">
                <a:latin typeface="Calibri Bold" panose="020F0702030404030204" pitchFamily="34" charset="0"/>
                <a:ea typeface="MS PGothic" panose="020B0600070205080204" pitchFamily="34" charset="-128"/>
                <a:sym typeface="Calibri Bold" panose="020F0702030404030204" pitchFamily="34" charset="0"/>
              </a:rPr>
              <a:t>Tree construction and evaluation</a:t>
            </a:r>
          </a:p>
        </p:txBody>
      </p:sp>
      <p:sp>
        <p:nvSpPr>
          <p:cNvPr id="882699" name="Line 10"/>
          <p:cNvSpPr>
            <a:spLocks noChangeShapeType="1"/>
          </p:cNvSpPr>
          <p:nvPr/>
        </p:nvSpPr>
        <p:spPr bwMode="auto">
          <a:xfrm rot="10800000">
            <a:off x="6502400" y="3975099"/>
            <a:ext cx="0" cy="901700"/>
          </a:xfrm>
          <a:prstGeom prst="line">
            <a:avLst/>
          </a:prstGeom>
          <a:noFill/>
          <a:ln w="381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882700" name="Line 11"/>
          <p:cNvSpPr>
            <a:spLocks noChangeShapeType="1"/>
          </p:cNvSpPr>
          <p:nvPr/>
        </p:nvSpPr>
        <p:spPr bwMode="auto">
          <a:xfrm rot="10800000">
            <a:off x="6492875" y="6359525"/>
            <a:ext cx="9525" cy="858838"/>
          </a:xfrm>
          <a:prstGeom prst="line">
            <a:avLst/>
          </a:prstGeom>
          <a:noFill/>
          <a:ln w="381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882701" name="Rectangle 12"/>
          <p:cNvSpPr>
            <a:spLocks/>
          </p:cNvSpPr>
          <p:nvPr/>
        </p:nvSpPr>
        <p:spPr bwMode="auto">
          <a:xfrm>
            <a:off x="4851400" y="889000"/>
            <a:ext cx="35814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100"/>
              </a:spcBef>
              <a:buClr>
                <a:srgbClr val="000000"/>
              </a:buClr>
              <a:buSzPct val="100000"/>
              <a:buFont typeface="Arial" panose="020B0604020202020204" pitchFamily="34" charset="0"/>
              <a:buChar char="•"/>
              <a:defRPr sz="4400">
                <a:solidFill>
                  <a:schemeClr val="tx1"/>
                </a:solidFill>
                <a:latin typeface="Lucida Grande" charset="0"/>
                <a:ea typeface="ヒラギノ角ゴ ProN W3" charset="-128"/>
                <a:sym typeface="Lucida Grande" charset="0"/>
              </a:defRPr>
            </a:lvl1pPr>
            <a:lvl2pPr marL="742950" indent="-285750">
              <a:spcBef>
                <a:spcPts val="1000"/>
              </a:spcBef>
              <a:buClr>
                <a:srgbClr val="000000"/>
              </a:buClr>
              <a:buSzPct val="100000"/>
              <a:buFont typeface="Arial" panose="020B0604020202020204" pitchFamily="34" charset="0"/>
              <a:buChar char="–"/>
              <a:defRPr sz="3800">
                <a:solidFill>
                  <a:schemeClr val="tx1"/>
                </a:solidFill>
                <a:latin typeface="Lucida Grande" charset="0"/>
                <a:ea typeface="ヒラギノ角ゴ ProN W3" charset="-128"/>
                <a:sym typeface="Lucida Grande" charset="0"/>
              </a:defRPr>
            </a:lvl2pPr>
            <a:lvl3pPr marL="1143000" indent="-228600">
              <a:spcBef>
                <a:spcPts val="800"/>
              </a:spcBef>
              <a:buClr>
                <a:srgbClr val="000000"/>
              </a:buClr>
              <a:buSzPct val="100000"/>
              <a:buFont typeface="Arial" panose="020B0604020202020204" pitchFamily="34" charset="0"/>
              <a:buChar char="•"/>
              <a:defRPr sz="3400">
                <a:solidFill>
                  <a:schemeClr val="tx1"/>
                </a:solidFill>
                <a:latin typeface="Lucida Grande" charset="0"/>
                <a:ea typeface="ヒラギノ角ゴ ProN W3" charset="-128"/>
                <a:sym typeface="Lucida Grande" charset="0"/>
              </a:defRPr>
            </a:lvl3pPr>
            <a:lvl4pPr marL="16002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4pPr>
            <a:lvl5pPr marL="20574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5pPr>
            <a:lvl6pPr marL="25146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6pPr>
            <a:lvl7pPr marL="29718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7pPr>
            <a:lvl8pPr marL="34290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8pPr>
            <a:lvl9pPr marL="38862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9pPr>
          </a:lstStyle>
          <a:p>
            <a:pPr algn="ctr" eaLnBrk="1" hangingPunct="1">
              <a:spcBef>
                <a:spcPct val="0"/>
              </a:spcBef>
              <a:buClrTx/>
              <a:buSzTx/>
              <a:buFontTx/>
              <a:buNone/>
            </a:pPr>
            <a:r>
              <a:rPr lang="en-US" altLang="en-US" sz="2400" dirty="0">
                <a:latin typeface="Calibri Bold" panose="020F0702030404030204" pitchFamily="34" charset="0"/>
                <a:ea typeface="MS PGothic" panose="020B0600070205080204" pitchFamily="34" charset="-128"/>
                <a:sym typeface="Calibri Bold" panose="020F0702030404030204" pitchFamily="34" charset="0"/>
              </a:rPr>
              <a:t>Database searches and           sequence retrieval </a:t>
            </a:r>
          </a:p>
        </p:txBody>
      </p:sp>
      <p:sp>
        <p:nvSpPr>
          <p:cNvPr id="882702" name="Rectangle 15"/>
          <p:cNvSpPr>
            <a:spLocks/>
          </p:cNvSpPr>
          <p:nvPr/>
        </p:nvSpPr>
        <p:spPr bwMode="auto">
          <a:xfrm>
            <a:off x="4633913" y="3365500"/>
            <a:ext cx="3849687"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100"/>
              </a:spcBef>
              <a:buClr>
                <a:srgbClr val="000000"/>
              </a:buClr>
              <a:buSzPct val="100000"/>
              <a:buFont typeface="Arial" panose="020B0604020202020204" pitchFamily="34" charset="0"/>
              <a:buChar char="•"/>
              <a:defRPr sz="4400">
                <a:solidFill>
                  <a:schemeClr val="tx1"/>
                </a:solidFill>
                <a:latin typeface="Lucida Grande" charset="0"/>
                <a:ea typeface="ヒラギノ角ゴ ProN W3" charset="-128"/>
                <a:sym typeface="Lucida Grande" charset="0"/>
              </a:defRPr>
            </a:lvl1pPr>
            <a:lvl2pPr marL="742950" indent="-285750">
              <a:spcBef>
                <a:spcPts val="1000"/>
              </a:spcBef>
              <a:buClr>
                <a:srgbClr val="000000"/>
              </a:buClr>
              <a:buSzPct val="100000"/>
              <a:buFont typeface="Arial" panose="020B0604020202020204" pitchFamily="34" charset="0"/>
              <a:buChar char="–"/>
              <a:defRPr sz="3800">
                <a:solidFill>
                  <a:schemeClr val="tx1"/>
                </a:solidFill>
                <a:latin typeface="Lucida Grande" charset="0"/>
                <a:ea typeface="ヒラギノ角ゴ ProN W3" charset="-128"/>
                <a:sym typeface="Lucida Grande" charset="0"/>
              </a:defRPr>
            </a:lvl2pPr>
            <a:lvl3pPr marL="1143000" indent="-228600">
              <a:spcBef>
                <a:spcPts val="800"/>
              </a:spcBef>
              <a:buClr>
                <a:srgbClr val="000000"/>
              </a:buClr>
              <a:buSzPct val="100000"/>
              <a:buFont typeface="Arial" panose="020B0604020202020204" pitchFamily="34" charset="0"/>
              <a:buChar char="•"/>
              <a:defRPr sz="3400">
                <a:solidFill>
                  <a:schemeClr val="tx1"/>
                </a:solidFill>
                <a:latin typeface="Lucida Grande" charset="0"/>
                <a:ea typeface="ヒラギノ角ゴ ProN W3" charset="-128"/>
                <a:sym typeface="Lucida Grande" charset="0"/>
              </a:defRPr>
            </a:lvl3pPr>
            <a:lvl4pPr marL="16002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4pPr>
            <a:lvl5pPr marL="20574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5pPr>
            <a:lvl6pPr marL="25146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6pPr>
            <a:lvl7pPr marL="29718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7pPr>
            <a:lvl8pPr marL="34290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8pPr>
            <a:lvl9pPr marL="38862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9pPr>
          </a:lstStyle>
          <a:p>
            <a:pPr eaLnBrk="1" hangingPunct="1">
              <a:spcBef>
                <a:spcPct val="0"/>
              </a:spcBef>
              <a:buClrTx/>
              <a:buSzTx/>
              <a:buFontTx/>
              <a:buNone/>
            </a:pPr>
            <a:r>
              <a:rPr lang="en-US" altLang="en-US" sz="2400" dirty="0">
                <a:latin typeface="Calibri Bold" panose="020F0702030404030204" pitchFamily="34" charset="0"/>
                <a:ea typeface="MS PGothic" panose="020B0600070205080204" pitchFamily="34" charset="-128"/>
                <a:sym typeface="Calibri Bold" panose="020F0702030404030204" pitchFamily="34" charset="0"/>
              </a:rPr>
              <a:t>Multiple sequence alignment </a:t>
            </a:r>
          </a:p>
        </p:txBody>
      </p:sp>
      <p:sp>
        <p:nvSpPr>
          <p:cNvPr id="882703" name="Rectangle 13"/>
          <p:cNvSpPr>
            <a:spLocks/>
          </p:cNvSpPr>
          <p:nvPr/>
        </p:nvSpPr>
        <p:spPr bwMode="auto">
          <a:xfrm>
            <a:off x="3956050" y="8401050"/>
            <a:ext cx="50927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50800" tIns="50800" rIns="50800" bIns="50800" anchor="ctr"/>
          <a:lstStyle>
            <a:lvl1pPr>
              <a:spcBef>
                <a:spcPts val="1100"/>
              </a:spcBef>
              <a:buClr>
                <a:srgbClr val="000000"/>
              </a:buClr>
              <a:buSzPct val="100000"/>
              <a:buFont typeface="Arial" panose="020B0604020202020204" pitchFamily="34" charset="0"/>
              <a:buChar char="•"/>
              <a:defRPr sz="4400">
                <a:solidFill>
                  <a:schemeClr val="tx1"/>
                </a:solidFill>
                <a:latin typeface="Lucida Grande" charset="0"/>
                <a:ea typeface="ヒラギノ角ゴ ProN W3" charset="-128"/>
                <a:sym typeface="Lucida Grande" charset="0"/>
              </a:defRPr>
            </a:lvl1pPr>
            <a:lvl2pPr marL="742950" indent="-285750">
              <a:spcBef>
                <a:spcPts val="1000"/>
              </a:spcBef>
              <a:buClr>
                <a:srgbClr val="000000"/>
              </a:buClr>
              <a:buSzPct val="100000"/>
              <a:buFont typeface="Arial" panose="020B0604020202020204" pitchFamily="34" charset="0"/>
              <a:buChar char="–"/>
              <a:defRPr sz="3800">
                <a:solidFill>
                  <a:schemeClr val="tx1"/>
                </a:solidFill>
                <a:latin typeface="Lucida Grande" charset="0"/>
                <a:ea typeface="ヒラギノ角ゴ ProN W3" charset="-128"/>
                <a:sym typeface="Lucida Grande" charset="0"/>
              </a:defRPr>
            </a:lvl2pPr>
            <a:lvl3pPr marL="1143000" indent="-228600">
              <a:spcBef>
                <a:spcPts val="800"/>
              </a:spcBef>
              <a:buClr>
                <a:srgbClr val="000000"/>
              </a:buClr>
              <a:buSzPct val="100000"/>
              <a:buFont typeface="Arial" panose="020B0604020202020204" pitchFamily="34" charset="0"/>
              <a:buChar char="•"/>
              <a:defRPr sz="3400">
                <a:solidFill>
                  <a:schemeClr val="tx1"/>
                </a:solidFill>
                <a:latin typeface="Lucida Grande" charset="0"/>
                <a:ea typeface="ヒラギノ角ゴ ProN W3" charset="-128"/>
                <a:sym typeface="Lucida Grande" charset="0"/>
              </a:defRPr>
            </a:lvl3pPr>
            <a:lvl4pPr marL="16002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4pPr>
            <a:lvl5pPr marL="20574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5pPr>
            <a:lvl6pPr marL="25146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6pPr>
            <a:lvl7pPr marL="29718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7pPr>
            <a:lvl8pPr marL="34290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8pPr>
            <a:lvl9pPr marL="38862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9pPr>
          </a:lstStyle>
          <a:p>
            <a:pPr algn="ctr" eaLnBrk="1" hangingPunct="1">
              <a:spcBef>
                <a:spcPct val="0"/>
              </a:spcBef>
              <a:buClrTx/>
              <a:buSzTx/>
              <a:buFontTx/>
              <a:buNone/>
            </a:pPr>
            <a:endParaRPr lang="en-US" altLang="en-US" sz="1800">
              <a:latin typeface="Calibri" panose="020F0502020204030204" pitchFamily="34" charset="0"/>
              <a:ea typeface="MS PGothic" panose="020B0600070205080204" pitchFamily="34" charset="-128"/>
              <a:sym typeface="Calibri" panose="020F0502020204030204" pitchFamily="34" charset="0"/>
            </a:endParaRPr>
          </a:p>
          <a:p>
            <a:pPr algn="ctr" eaLnBrk="1" hangingPunct="1">
              <a:spcBef>
                <a:spcPct val="0"/>
              </a:spcBef>
              <a:buClrTx/>
              <a:buSzTx/>
              <a:buFontTx/>
              <a:buNone/>
            </a:pPr>
            <a:r>
              <a:rPr lang="en-US" altLang="en-US" sz="1800">
                <a:latin typeface="Calibri" panose="020F0502020204030204" pitchFamily="34" charset="0"/>
                <a:ea typeface="MS PGothic" panose="020B0600070205080204" pitchFamily="34" charset="-128"/>
                <a:sym typeface="Calibri" panose="020F0502020204030204" pitchFamily="34" charset="0"/>
                <a:hlinkClick r:id="rId4"/>
              </a:rPr>
              <a:t> Harrison CJ, et al. (2005). </a:t>
            </a:r>
            <a:r>
              <a:rPr lang="en-US" altLang="en-US" sz="1800" i="1">
                <a:latin typeface="Calibri Italic" panose="020F05020202040A0204" pitchFamily="34" charset="0"/>
                <a:ea typeface="MS PGothic" panose="020B0600070205080204" pitchFamily="34" charset="-128"/>
                <a:sym typeface="Calibri Italic" panose="020F05020202040A0204" pitchFamily="34" charset="0"/>
                <a:hlinkClick r:id="rId4"/>
              </a:rPr>
              <a:t>The Plant Journal.</a:t>
            </a:r>
            <a:r>
              <a:rPr lang="en-US" altLang="en-US" sz="1800" i="1">
                <a:latin typeface="Calibri" panose="020F0502020204030204" pitchFamily="34" charset="0"/>
                <a:ea typeface="MS PGothic" panose="020B0600070205080204" pitchFamily="34" charset="-128"/>
                <a:sym typeface="Calibri" panose="020F0502020204030204" pitchFamily="34" charset="0"/>
                <a:hlinkClick r:id="rId4"/>
              </a:rPr>
              <a:t> </a:t>
            </a:r>
            <a:r>
              <a:rPr lang="en-US" altLang="en-US" sz="1800" b="1">
                <a:latin typeface="Calibri Bold" panose="020F0702030404030204" pitchFamily="34" charset="0"/>
                <a:ea typeface="MS PGothic" panose="020B0600070205080204" pitchFamily="34" charset="-128"/>
                <a:sym typeface="Calibri Bold" panose="020F0702030404030204" pitchFamily="34" charset="0"/>
                <a:hlinkClick r:id="rId4"/>
              </a:rPr>
              <a:t>45</a:t>
            </a:r>
            <a:r>
              <a:rPr lang="en-US" altLang="en-US" sz="1800">
                <a:latin typeface="Calibri Bold" panose="020F0702030404030204" pitchFamily="34" charset="0"/>
                <a:ea typeface="MS PGothic" panose="020B0600070205080204" pitchFamily="34" charset="-128"/>
                <a:sym typeface="Calibri Bold" panose="020F0702030404030204" pitchFamily="34" charset="0"/>
                <a:hlinkClick r:id="rId4"/>
              </a:rPr>
              <a:t>: </a:t>
            </a:r>
            <a:r>
              <a:rPr lang="en-US" altLang="en-US" sz="1800">
                <a:latin typeface="Calibri" panose="020F0502020204030204" pitchFamily="34" charset="0"/>
                <a:ea typeface="MS PGothic" panose="020B0600070205080204" pitchFamily="34" charset="-128"/>
                <a:sym typeface="Calibri" panose="020F0502020204030204" pitchFamily="34" charset="0"/>
                <a:hlinkClick r:id="rId4"/>
              </a:rPr>
              <a:t>651</a:t>
            </a:r>
            <a:endParaRPr lang="en-US" altLang="en-US" sz="1800">
              <a:latin typeface="Calibri" panose="020F0502020204030204" pitchFamily="34" charset="0"/>
              <a:ea typeface="MS PGothic" panose="020B0600070205080204" pitchFamily="34" charset="-128"/>
              <a:sym typeface="Calibri" panose="020F0502020204030204" pitchFamily="34" charset="0"/>
            </a:endParaRPr>
          </a:p>
        </p:txBody>
      </p:sp>
    </p:spTree>
  </p:cSld>
  <p:clrMapOvr>
    <a:masterClrMapping/>
  </p:clrMapOvr>
  <p:transition xmlns:p14="http://schemas.microsoft.com/office/powerpoint/2010/mai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859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878594" name="Rectangle 3"/>
          <p:cNvSpPr>
            <a:spLocks noGrp="1" noChangeArrowheads="1"/>
          </p:cNvSpPr>
          <p:nvPr>
            <p:ph type="title"/>
          </p:nvPr>
        </p:nvSpPr>
        <p:spPr>
          <a:xfrm>
            <a:off x="1320800" y="577850"/>
            <a:ext cx="10515600" cy="1282700"/>
          </a:xfrm>
        </p:spPr>
        <p:txBody>
          <a:bodyPr lIns="50800" tIns="50800" rIns="50800" bIns="50800"/>
          <a:lstStyle/>
          <a:p>
            <a:pPr eaLnBrk="1" hangingPunct="1"/>
            <a:r>
              <a:rPr lang="en-US" altLang="en-US" sz="4200" b="1" dirty="0">
                <a:solidFill>
                  <a:srgbClr val="008080"/>
                </a:solidFill>
                <a:latin typeface="Calibri Bold" panose="020F0702030404030204" pitchFamily="34" charset="0"/>
                <a:sym typeface="Calibri Bold" panose="020F0702030404030204" pitchFamily="34" charset="0"/>
              </a:rPr>
              <a:t>Database Search and Sequence Retrieval</a:t>
            </a:r>
            <a:endParaRPr lang="en-US" altLang="en-US" sz="4200" b="1" dirty="0">
              <a:solidFill>
                <a:srgbClr val="008080"/>
              </a:solidFill>
              <a:latin typeface="Calibri Bold" panose="020F0702030404030204" pitchFamily="34" charset="0"/>
              <a:ea typeface="ヒラギノ角ゴ ProN W6" charset="-128"/>
              <a:sym typeface="Calibri Bold" panose="020F0702030404030204" pitchFamily="34" charset="0"/>
            </a:endParaRPr>
          </a:p>
        </p:txBody>
      </p:sp>
      <p:sp>
        <p:nvSpPr>
          <p:cNvPr id="878595" name="Rectangle 4"/>
          <p:cNvSpPr>
            <a:spLocks/>
          </p:cNvSpPr>
          <p:nvPr/>
        </p:nvSpPr>
        <p:spPr bwMode="auto">
          <a:xfrm>
            <a:off x="1270000" y="1943100"/>
            <a:ext cx="107315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50800" tIns="50800" rIns="50800" bIns="50800" anchor="ctr"/>
          <a:lstStyle>
            <a:lvl1pPr marL="520700" indent="-520700">
              <a:spcBef>
                <a:spcPts val="1100"/>
              </a:spcBef>
              <a:buClr>
                <a:srgbClr val="000000"/>
              </a:buClr>
              <a:buSzPct val="100000"/>
              <a:buFont typeface="Arial" panose="020B0604020202020204" pitchFamily="34" charset="0"/>
              <a:buChar char="•"/>
              <a:defRPr sz="4400">
                <a:solidFill>
                  <a:schemeClr val="tx1"/>
                </a:solidFill>
                <a:latin typeface="Lucida Grande" charset="0"/>
                <a:ea typeface="ヒラギノ角ゴ ProN W3" charset="-128"/>
                <a:sym typeface="Lucida Grande" charset="0"/>
              </a:defRPr>
            </a:lvl1pPr>
            <a:lvl2pPr marL="742950" indent="-285750">
              <a:spcBef>
                <a:spcPts val="1000"/>
              </a:spcBef>
              <a:buClr>
                <a:srgbClr val="000000"/>
              </a:buClr>
              <a:buSzPct val="100000"/>
              <a:buFont typeface="Arial" panose="020B0604020202020204" pitchFamily="34" charset="0"/>
              <a:buChar char="–"/>
              <a:defRPr sz="3800">
                <a:solidFill>
                  <a:schemeClr val="tx1"/>
                </a:solidFill>
                <a:latin typeface="Lucida Grande" charset="0"/>
                <a:ea typeface="ヒラギノ角ゴ ProN W3" charset="-128"/>
                <a:sym typeface="Lucida Grande" charset="0"/>
              </a:defRPr>
            </a:lvl2pPr>
            <a:lvl3pPr marL="1143000" indent="-228600">
              <a:spcBef>
                <a:spcPts val="800"/>
              </a:spcBef>
              <a:buClr>
                <a:srgbClr val="000000"/>
              </a:buClr>
              <a:buSzPct val="100000"/>
              <a:buFont typeface="Arial" panose="020B0604020202020204" pitchFamily="34" charset="0"/>
              <a:buChar char="•"/>
              <a:defRPr sz="3400">
                <a:solidFill>
                  <a:schemeClr val="tx1"/>
                </a:solidFill>
                <a:latin typeface="Lucida Grande" charset="0"/>
                <a:ea typeface="ヒラギノ角ゴ ProN W3" charset="-128"/>
                <a:sym typeface="Lucida Grande" charset="0"/>
              </a:defRPr>
            </a:lvl3pPr>
            <a:lvl4pPr marL="16002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4pPr>
            <a:lvl5pPr marL="20574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5pPr>
            <a:lvl6pPr marL="25146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6pPr>
            <a:lvl7pPr marL="29718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7pPr>
            <a:lvl8pPr marL="34290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8pPr>
            <a:lvl9pPr marL="38862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9pPr>
          </a:lstStyle>
          <a:p>
            <a:pPr eaLnBrk="1" hangingPunct="1">
              <a:spcBef>
                <a:spcPts val="2400"/>
              </a:spcBef>
              <a:buClrTx/>
              <a:buSzPct val="171000"/>
              <a:buFont typeface="Calibri" panose="020F0502020204030204" pitchFamily="34" charset="0"/>
              <a:buChar char="•"/>
            </a:pPr>
            <a:r>
              <a:rPr lang="en-US" altLang="en-US" sz="3200" dirty="0">
                <a:latin typeface="Calibri" panose="020F0502020204030204" pitchFamily="34" charset="0"/>
                <a:ea typeface="MS PGothic" panose="020B0600070205080204" pitchFamily="34" charset="-128"/>
                <a:sym typeface="Calibri" panose="020F0502020204030204" pitchFamily="34" charset="0"/>
              </a:rPr>
              <a:t>First step in phylogenetic reconstruction depends on question that is being asked </a:t>
            </a:r>
          </a:p>
          <a:p>
            <a:pPr eaLnBrk="1" hangingPunct="1">
              <a:spcBef>
                <a:spcPts val="2400"/>
              </a:spcBef>
              <a:buClrTx/>
              <a:buSzPct val="171000"/>
              <a:buFont typeface="Calibri" panose="020F0502020204030204" pitchFamily="34" charset="0"/>
              <a:buChar char="•"/>
            </a:pPr>
            <a:r>
              <a:rPr lang="en-US" altLang="en-US" sz="3200" dirty="0">
                <a:latin typeface="Calibri" panose="020F0502020204030204" pitchFamily="34" charset="0"/>
                <a:ea typeface="MS PGothic" panose="020B0600070205080204" pitchFamily="34" charset="-128"/>
                <a:sym typeface="Calibri" panose="020F0502020204030204" pitchFamily="34" charset="0"/>
              </a:rPr>
              <a:t>Sequence searches using BLAST can help identify potential homologs that can be used in phylogenetic reconstruction </a:t>
            </a:r>
            <a:r>
              <a:rPr lang="en-US" altLang="en-US" sz="3200" baseline="32000" dirty="0">
                <a:latin typeface="Calibri" panose="020F0502020204030204" pitchFamily="34" charset="0"/>
                <a:ea typeface="MS PGothic" panose="020B0600070205080204" pitchFamily="34" charset="-128"/>
                <a:sym typeface="Calibri" panose="020F0502020204030204" pitchFamily="34" charset="0"/>
              </a:rPr>
              <a:t>1</a:t>
            </a:r>
            <a:endParaRPr lang="en-US" altLang="en-US" sz="3200" dirty="0">
              <a:latin typeface="Calibri" panose="020F0502020204030204" pitchFamily="34" charset="0"/>
              <a:ea typeface="MS PGothic" panose="020B0600070205080204" pitchFamily="34" charset="-128"/>
              <a:sym typeface="Calibri" panose="020F0502020204030204" pitchFamily="34" charset="0"/>
            </a:endParaRPr>
          </a:p>
          <a:p>
            <a:pPr eaLnBrk="1" hangingPunct="1">
              <a:spcBef>
                <a:spcPts val="2400"/>
              </a:spcBef>
              <a:buClrTx/>
              <a:buSzPct val="171000"/>
              <a:buFont typeface="Calibri" panose="020F0502020204030204" pitchFamily="34" charset="0"/>
              <a:buChar char="•"/>
            </a:pPr>
            <a:r>
              <a:rPr lang="en-US" altLang="en-US" sz="3200" dirty="0">
                <a:latin typeface="Calibri" panose="020F0502020204030204" pitchFamily="34" charset="0"/>
                <a:ea typeface="MS PGothic" panose="020B0600070205080204" pitchFamily="34" charset="-128"/>
                <a:sym typeface="Calibri" panose="020F0502020204030204" pitchFamily="34" charset="0"/>
              </a:rPr>
              <a:t>Homology can be inferred using sequence identity or sequence similarity</a:t>
            </a:r>
          </a:p>
          <a:p>
            <a:pPr eaLnBrk="1" hangingPunct="1">
              <a:spcBef>
                <a:spcPts val="2400"/>
              </a:spcBef>
              <a:buClrTx/>
              <a:buSzPct val="171000"/>
              <a:buFont typeface="Calibri" panose="020F0502020204030204" pitchFamily="34" charset="0"/>
              <a:buChar char="•"/>
            </a:pPr>
            <a:r>
              <a:rPr lang="en-US" altLang="en-US" sz="3200" dirty="0">
                <a:latin typeface="Calibri" panose="020F0502020204030204" pitchFamily="34" charset="0"/>
                <a:ea typeface="MS PGothic" panose="020B0600070205080204" pitchFamily="34" charset="-128"/>
                <a:sym typeface="Calibri" panose="020F0502020204030204" pitchFamily="34" charset="0"/>
              </a:rPr>
              <a:t>Sequences can be retrieved from databases like NCBI</a:t>
            </a:r>
            <a:endParaRPr lang="en-US" altLang="en-US" sz="3200" baseline="30000" dirty="0">
              <a:latin typeface="Calibri" panose="020F0502020204030204" pitchFamily="34" charset="0"/>
              <a:ea typeface="MS PGothic" panose="020B0600070205080204" pitchFamily="34" charset="-128"/>
              <a:sym typeface="Calibri" panose="020F0502020204030204" pitchFamily="34" charset="0"/>
            </a:endParaRPr>
          </a:p>
        </p:txBody>
      </p:sp>
      <p:sp>
        <p:nvSpPr>
          <p:cNvPr id="878596" name="Rectangle 5"/>
          <p:cNvSpPr>
            <a:spLocks/>
          </p:cNvSpPr>
          <p:nvPr/>
        </p:nvSpPr>
        <p:spPr bwMode="auto">
          <a:xfrm>
            <a:off x="3956050" y="8261350"/>
            <a:ext cx="50927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50800" tIns="50800" rIns="50800" bIns="50800" anchor="ctr"/>
          <a:lstStyle>
            <a:lvl1pPr>
              <a:spcBef>
                <a:spcPts val="1100"/>
              </a:spcBef>
              <a:buClr>
                <a:srgbClr val="000000"/>
              </a:buClr>
              <a:buSzPct val="100000"/>
              <a:buFont typeface="Arial" panose="020B0604020202020204" pitchFamily="34" charset="0"/>
              <a:buChar char="•"/>
              <a:defRPr sz="4400">
                <a:solidFill>
                  <a:schemeClr val="tx1"/>
                </a:solidFill>
                <a:latin typeface="Lucida Grande" charset="0"/>
                <a:ea typeface="ヒラギノ角ゴ ProN W3" charset="-128"/>
                <a:sym typeface="Lucida Grande" charset="0"/>
              </a:defRPr>
            </a:lvl1pPr>
            <a:lvl2pPr marL="742950" indent="-285750">
              <a:spcBef>
                <a:spcPts val="1000"/>
              </a:spcBef>
              <a:buClr>
                <a:srgbClr val="000000"/>
              </a:buClr>
              <a:buSzPct val="100000"/>
              <a:buFont typeface="Arial" panose="020B0604020202020204" pitchFamily="34" charset="0"/>
              <a:buChar char="–"/>
              <a:defRPr sz="3800">
                <a:solidFill>
                  <a:schemeClr val="tx1"/>
                </a:solidFill>
                <a:latin typeface="Lucida Grande" charset="0"/>
                <a:ea typeface="ヒラギノ角ゴ ProN W3" charset="-128"/>
                <a:sym typeface="Lucida Grande" charset="0"/>
              </a:defRPr>
            </a:lvl2pPr>
            <a:lvl3pPr marL="1143000" indent="-228600">
              <a:spcBef>
                <a:spcPts val="800"/>
              </a:spcBef>
              <a:buClr>
                <a:srgbClr val="000000"/>
              </a:buClr>
              <a:buSzPct val="100000"/>
              <a:buFont typeface="Arial" panose="020B0604020202020204" pitchFamily="34" charset="0"/>
              <a:buChar char="•"/>
              <a:defRPr sz="3400">
                <a:solidFill>
                  <a:schemeClr val="tx1"/>
                </a:solidFill>
                <a:latin typeface="Lucida Grande" charset="0"/>
                <a:ea typeface="ヒラギノ角ゴ ProN W3" charset="-128"/>
                <a:sym typeface="Lucida Grande" charset="0"/>
              </a:defRPr>
            </a:lvl3pPr>
            <a:lvl4pPr marL="16002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4pPr>
            <a:lvl5pPr marL="20574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5pPr>
            <a:lvl6pPr marL="25146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6pPr>
            <a:lvl7pPr marL="29718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7pPr>
            <a:lvl8pPr marL="34290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8pPr>
            <a:lvl9pPr marL="38862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9pPr>
          </a:lstStyle>
          <a:p>
            <a:pPr algn="ctr" eaLnBrk="1" hangingPunct="1">
              <a:spcBef>
                <a:spcPct val="0"/>
              </a:spcBef>
              <a:buClrTx/>
              <a:buSzTx/>
              <a:buFontTx/>
              <a:buNone/>
            </a:pPr>
            <a:endParaRPr lang="en-US" altLang="en-US" sz="1800" dirty="0">
              <a:latin typeface="Calibri" panose="020F0502020204030204" pitchFamily="34" charset="0"/>
              <a:ea typeface="MS PGothic" panose="020B0600070205080204" pitchFamily="34" charset="-128"/>
              <a:sym typeface="Calibri" panose="020F0502020204030204" pitchFamily="34" charset="0"/>
            </a:endParaRPr>
          </a:p>
          <a:p>
            <a:pPr algn="ctr" eaLnBrk="1" hangingPunct="1">
              <a:spcBef>
                <a:spcPct val="0"/>
              </a:spcBef>
              <a:buClrTx/>
              <a:buSzTx/>
              <a:buFontTx/>
              <a:buNone/>
            </a:pPr>
            <a:r>
              <a:rPr lang="en-US" altLang="en-US" sz="1800" baseline="32000" dirty="0">
                <a:latin typeface="Calibri" panose="020F0502020204030204" pitchFamily="34" charset="0"/>
                <a:ea typeface="MS PGothic" panose="020B0600070205080204" pitchFamily="34" charset="-128"/>
                <a:sym typeface="Calibri" panose="020F0502020204030204" pitchFamily="34" charset="0"/>
              </a:rPr>
              <a:t>1</a:t>
            </a:r>
            <a:r>
              <a:rPr lang="en-US" altLang="en-US" sz="1800" dirty="0">
                <a:latin typeface="Calibri" panose="020F0502020204030204" pitchFamily="34" charset="0"/>
                <a:ea typeface="MS PGothic" panose="020B0600070205080204" pitchFamily="34" charset="-128"/>
                <a:sym typeface="Calibri" panose="020F0502020204030204" pitchFamily="34" charset="0"/>
              </a:rPr>
              <a:t> </a:t>
            </a:r>
            <a:r>
              <a:rPr lang="en-US" altLang="en-US" sz="1800" u="sng" dirty="0">
                <a:latin typeface="Calibri" panose="020F0502020204030204" pitchFamily="34" charset="0"/>
                <a:ea typeface="MS PGothic" panose="020B0600070205080204" pitchFamily="34" charset="-128"/>
                <a:sym typeface="Calibri" panose="020F0502020204030204" pitchFamily="34" charset="0"/>
                <a:hlinkClick r:id="rId4"/>
              </a:rPr>
              <a:t>Altschul SF, et al. (1990). </a:t>
            </a:r>
            <a:r>
              <a:rPr lang="en-US" altLang="en-US" sz="1800" i="1" u="sng" dirty="0">
                <a:latin typeface="Calibri Italic" panose="020F05020202040A0204" pitchFamily="34" charset="0"/>
                <a:ea typeface="MS PGothic" panose="020B0600070205080204" pitchFamily="34" charset="-128"/>
                <a:sym typeface="Calibri Italic" panose="020F05020202040A0204" pitchFamily="34" charset="0"/>
                <a:hlinkClick r:id="rId4"/>
              </a:rPr>
              <a:t>J. Mol.Biol.</a:t>
            </a:r>
            <a:r>
              <a:rPr lang="en-US" altLang="en-US" sz="1800" b="1" i="1" u="sng" dirty="0">
                <a:latin typeface="Calibri" panose="020F0502020204030204" pitchFamily="34" charset="0"/>
                <a:ea typeface="MS PGothic" panose="020B0600070205080204" pitchFamily="34" charset="-128"/>
                <a:sym typeface="Calibri" panose="020F0502020204030204" pitchFamily="34" charset="0"/>
                <a:hlinkClick r:id="rId4"/>
              </a:rPr>
              <a:t> </a:t>
            </a:r>
            <a:r>
              <a:rPr lang="en-US" altLang="en-US" sz="1800" b="1" u="sng" dirty="0">
                <a:latin typeface="Calibri Bold" panose="020F0702030404030204" pitchFamily="34" charset="0"/>
                <a:ea typeface="MS PGothic" panose="020B0600070205080204" pitchFamily="34" charset="-128"/>
                <a:sym typeface="Calibri Bold" panose="020F0702030404030204" pitchFamily="34" charset="0"/>
                <a:hlinkClick r:id="rId4"/>
              </a:rPr>
              <a:t>215</a:t>
            </a:r>
            <a:r>
              <a:rPr lang="en-US" altLang="en-US" sz="1800" u="sng" dirty="0">
                <a:latin typeface="Calibri Bold" panose="020F0702030404030204" pitchFamily="34" charset="0"/>
                <a:ea typeface="MS PGothic" panose="020B0600070205080204" pitchFamily="34" charset="-128"/>
                <a:sym typeface="Calibri Bold" panose="020F0702030404030204" pitchFamily="34" charset="0"/>
                <a:hlinkClick r:id="rId4"/>
              </a:rPr>
              <a:t>: </a:t>
            </a:r>
            <a:r>
              <a:rPr lang="en-US" altLang="en-US" sz="1800" u="sng" dirty="0">
                <a:latin typeface="Calibri" panose="020F0502020204030204" pitchFamily="34" charset="0"/>
                <a:ea typeface="MS PGothic" panose="020B0600070205080204" pitchFamily="34" charset="-128"/>
                <a:sym typeface="Calibri" panose="020F0502020204030204" pitchFamily="34" charset="0"/>
                <a:hlinkClick r:id="rId4"/>
              </a:rPr>
              <a:t>403</a:t>
            </a:r>
            <a:endParaRPr lang="en-US" altLang="en-US" sz="1800" u="sng" dirty="0">
              <a:latin typeface="Calibri" panose="020F0502020204030204" pitchFamily="34" charset="0"/>
              <a:ea typeface="MS PGothic" panose="020B0600070205080204" pitchFamily="34" charset="-128"/>
              <a:sym typeface="Calibri" panose="020F0502020204030204" pitchFamily="34" charset="0"/>
            </a:endParaRPr>
          </a:p>
          <a:p>
            <a:pPr algn="ctr" eaLnBrk="1" hangingPunct="1">
              <a:spcBef>
                <a:spcPct val="0"/>
              </a:spcBef>
              <a:buClrTx/>
              <a:buSzTx/>
              <a:buFontTx/>
              <a:buNone/>
            </a:pPr>
            <a:endParaRPr lang="en-US" altLang="en-US" sz="1800" u="sng" dirty="0">
              <a:latin typeface="Calibri" panose="020F0502020204030204" pitchFamily="34" charset="0"/>
              <a:ea typeface="MS PGothic" panose="020B0600070205080204" pitchFamily="34" charset="-128"/>
              <a:sym typeface="Calibri" panose="020F0502020204030204" pitchFamily="34" charset="0"/>
              <a:hlinkClick r:id="rId5"/>
            </a:endParaRPr>
          </a:p>
        </p:txBody>
      </p:sp>
    </p:spTree>
  </p:cSld>
  <p:clrMapOvr>
    <a:masterClrMapping/>
  </p:clrMapOvr>
  <p:transition xmlns:p14="http://schemas.microsoft.com/office/powerpoint/2010/mai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190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99331" name="Rectangle 3"/>
          <p:cNvSpPr>
            <a:spLocks/>
          </p:cNvSpPr>
          <p:nvPr/>
        </p:nvSpPr>
        <p:spPr bwMode="auto">
          <a:xfrm>
            <a:off x="1270000" y="1409700"/>
            <a:ext cx="10464800" cy="623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50800" tIns="50800" rIns="50800" bIns="50800" anchor="ctr"/>
          <a:lstStyle>
            <a:lvl1pPr marL="520700" indent="-520700">
              <a:spcBef>
                <a:spcPts val="1100"/>
              </a:spcBef>
              <a:buClr>
                <a:srgbClr val="000000"/>
              </a:buClr>
              <a:buSzPct val="100000"/>
              <a:buFont typeface="Arial" panose="020B0604020202020204" pitchFamily="34" charset="0"/>
              <a:buChar char="•"/>
              <a:defRPr sz="4400">
                <a:solidFill>
                  <a:schemeClr val="tx1"/>
                </a:solidFill>
                <a:latin typeface="Lucida Grande" charset="0"/>
                <a:ea typeface="ヒラギノ角ゴ ProN W3" charset="-128"/>
                <a:sym typeface="Lucida Grande" charset="0"/>
              </a:defRPr>
            </a:lvl1pPr>
            <a:lvl2pPr marL="742950" indent="-285750">
              <a:spcBef>
                <a:spcPts val="1000"/>
              </a:spcBef>
              <a:buClr>
                <a:srgbClr val="000000"/>
              </a:buClr>
              <a:buSzPct val="100000"/>
              <a:buFont typeface="Arial" panose="020B0604020202020204" pitchFamily="34" charset="0"/>
              <a:buChar char="–"/>
              <a:defRPr sz="3800">
                <a:solidFill>
                  <a:schemeClr val="tx1"/>
                </a:solidFill>
                <a:latin typeface="Lucida Grande" charset="0"/>
                <a:ea typeface="ヒラギノ角ゴ ProN W3" charset="-128"/>
                <a:sym typeface="Lucida Grande" charset="0"/>
              </a:defRPr>
            </a:lvl2pPr>
            <a:lvl3pPr marL="1143000" indent="-228600">
              <a:spcBef>
                <a:spcPts val="800"/>
              </a:spcBef>
              <a:buClr>
                <a:srgbClr val="000000"/>
              </a:buClr>
              <a:buSzPct val="100000"/>
              <a:buFont typeface="Arial" panose="020B0604020202020204" pitchFamily="34" charset="0"/>
              <a:buChar char="•"/>
              <a:defRPr sz="3400">
                <a:solidFill>
                  <a:schemeClr val="tx1"/>
                </a:solidFill>
                <a:latin typeface="Lucida Grande" charset="0"/>
                <a:ea typeface="ヒラギノ角ゴ ProN W3" charset="-128"/>
                <a:sym typeface="Lucida Grande" charset="0"/>
              </a:defRPr>
            </a:lvl3pPr>
            <a:lvl4pPr marL="16002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4pPr>
            <a:lvl5pPr marL="20574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5pPr>
            <a:lvl6pPr marL="25146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6pPr>
            <a:lvl7pPr marL="29718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7pPr>
            <a:lvl8pPr marL="34290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8pPr>
            <a:lvl9pPr marL="38862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9pPr>
          </a:lstStyle>
          <a:p>
            <a:pPr eaLnBrk="1" hangingPunct="1">
              <a:spcBef>
                <a:spcPts val="2400"/>
              </a:spcBef>
              <a:buSzPct val="125000"/>
              <a:buFont typeface="Calibri" panose="020F0502020204030204" pitchFamily="34" charset="0"/>
              <a:buChar char="•"/>
            </a:pPr>
            <a:r>
              <a:rPr lang="en-US" altLang="en-US" sz="3200" dirty="0">
                <a:latin typeface="Calibri" panose="020F0502020204030204" pitchFamily="34" charset="0"/>
                <a:ea typeface="MS PGothic" panose="020B0600070205080204" pitchFamily="34" charset="-128"/>
                <a:sym typeface="Calibri" panose="020F0502020204030204" pitchFamily="34" charset="0"/>
              </a:rPr>
              <a:t>Distance based methods: measures the distance/dissimilarity between two sequences and constructs a tree based on a distance matrix e.g. UPGMA </a:t>
            </a:r>
            <a:r>
              <a:rPr lang="en-US" altLang="en-US" sz="3200" baseline="32000" dirty="0">
                <a:latin typeface="Calibri" panose="020F0502020204030204" pitchFamily="34" charset="0"/>
                <a:ea typeface="MS PGothic" panose="020B0600070205080204" pitchFamily="34" charset="-128"/>
                <a:sym typeface="Calibri" panose="020F0502020204030204" pitchFamily="34" charset="0"/>
              </a:rPr>
              <a:t>1</a:t>
            </a:r>
            <a:r>
              <a:rPr lang="en-US" altLang="en-US" sz="3200" dirty="0">
                <a:latin typeface="Calibri" panose="020F0502020204030204" pitchFamily="34" charset="0"/>
                <a:ea typeface="MS PGothic" panose="020B0600070205080204" pitchFamily="34" charset="-128"/>
                <a:sym typeface="Calibri" panose="020F0502020204030204" pitchFamily="34" charset="0"/>
              </a:rPr>
              <a:t> and neighbor joining </a:t>
            </a:r>
            <a:r>
              <a:rPr lang="en-US" altLang="en-US" sz="3200" baseline="32000" dirty="0">
                <a:latin typeface="Calibri" panose="020F0502020204030204" pitchFamily="34" charset="0"/>
                <a:ea typeface="MS PGothic" panose="020B0600070205080204" pitchFamily="34" charset="-128"/>
                <a:sym typeface="Calibri" panose="020F0502020204030204" pitchFamily="34" charset="0"/>
              </a:rPr>
              <a:t>2</a:t>
            </a:r>
          </a:p>
          <a:p>
            <a:pPr eaLnBrk="1" hangingPunct="1">
              <a:spcBef>
                <a:spcPts val="2400"/>
              </a:spcBef>
              <a:buSzPct val="125000"/>
              <a:buFont typeface="Calibri" panose="020F0502020204030204" pitchFamily="34" charset="0"/>
              <a:buChar char="•"/>
            </a:pPr>
            <a:r>
              <a:rPr lang="en-US" altLang="en-US" sz="3200" dirty="0">
                <a:latin typeface="Calibri" panose="020F0502020204030204" pitchFamily="34" charset="0"/>
                <a:ea typeface="MS PGothic" panose="020B0600070205080204" pitchFamily="34" charset="-128"/>
                <a:sym typeface="Calibri" panose="020F0502020204030204" pitchFamily="34" charset="0"/>
              </a:rPr>
              <a:t>Maximum parsimony: best phylogeny is chosen as the one   that requires the smallest number of changes between character states </a:t>
            </a:r>
            <a:r>
              <a:rPr lang="en-US" altLang="en-US" sz="3200" baseline="32000" dirty="0">
                <a:latin typeface="Calibri" panose="020F0502020204030204" pitchFamily="34" charset="0"/>
                <a:ea typeface="MS PGothic" panose="020B0600070205080204" pitchFamily="34" charset="-128"/>
                <a:sym typeface="Calibri" panose="020F0502020204030204" pitchFamily="34" charset="0"/>
              </a:rPr>
              <a:t>3</a:t>
            </a:r>
          </a:p>
          <a:p>
            <a:pPr eaLnBrk="1" hangingPunct="1">
              <a:spcBef>
                <a:spcPts val="2400"/>
              </a:spcBef>
              <a:buSzPct val="125000"/>
              <a:buFont typeface="Calibri" panose="020F0502020204030204" pitchFamily="34" charset="0"/>
              <a:buChar char="•"/>
            </a:pPr>
            <a:r>
              <a:rPr lang="en-US" altLang="en-US" sz="3200" dirty="0">
                <a:latin typeface="Calibri" panose="020F0502020204030204" pitchFamily="34" charset="0"/>
                <a:ea typeface="MS PGothic" panose="020B0600070205080204" pitchFamily="34" charset="-128"/>
                <a:sym typeface="Calibri" panose="020F0502020204030204" pitchFamily="34" charset="0"/>
              </a:rPr>
              <a:t>Maximum likelihood: uses a substitution model that </a:t>
            </a:r>
            <a:r>
              <a:rPr lang="en-US" altLang="en-US" sz="3200" dirty="0" smtClean="0">
                <a:latin typeface="Calibri" panose="020F0502020204030204" pitchFamily="34" charset="0"/>
                <a:ea typeface="MS PGothic" panose="020B0600070205080204" pitchFamily="34" charset="-128"/>
                <a:sym typeface="Calibri" panose="020F0502020204030204" pitchFamily="34" charset="0"/>
              </a:rPr>
              <a:t>assesses </a:t>
            </a:r>
            <a:r>
              <a:rPr lang="en-US" altLang="en-US" sz="3200" dirty="0">
                <a:latin typeface="Calibri" panose="020F0502020204030204" pitchFamily="34" charset="0"/>
                <a:ea typeface="MS PGothic" panose="020B0600070205080204" pitchFamily="34" charset="-128"/>
                <a:sym typeface="Calibri" panose="020F0502020204030204" pitchFamily="34" charset="0"/>
              </a:rPr>
              <a:t>the probability of certain mutations. Likelihood of observing a sequence alignment based on substitution model </a:t>
            </a:r>
            <a:r>
              <a:rPr lang="en-US" altLang="en-US" sz="3200" baseline="32000" dirty="0">
                <a:latin typeface="Calibri" panose="020F0502020204030204" pitchFamily="34" charset="0"/>
                <a:ea typeface="MS PGothic" panose="020B0600070205080204" pitchFamily="34" charset="-128"/>
                <a:sym typeface="Calibri" panose="020F0502020204030204" pitchFamily="34" charset="0"/>
              </a:rPr>
              <a:t>4</a:t>
            </a:r>
          </a:p>
        </p:txBody>
      </p:sp>
      <p:sp>
        <p:nvSpPr>
          <p:cNvPr id="891907" name="Rectangle 4"/>
          <p:cNvSpPr>
            <a:spLocks/>
          </p:cNvSpPr>
          <p:nvPr/>
        </p:nvSpPr>
        <p:spPr bwMode="auto">
          <a:xfrm>
            <a:off x="3330575" y="7613650"/>
            <a:ext cx="5867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50800" tIns="50800" rIns="50800" bIns="50800" anchor="ctr"/>
          <a:lstStyle>
            <a:lvl1pPr>
              <a:spcBef>
                <a:spcPts val="1100"/>
              </a:spcBef>
              <a:buClr>
                <a:srgbClr val="000000"/>
              </a:buClr>
              <a:buSzPct val="100000"/>
              <a:buFont typeface="Arial" panose="020B0604020202020204" pitchFamily="34" charset="0"/>
              <a:buChar char="•"/>
              <a:defRPr sz="4400">
                <a:solidFill>
                  <a:schemeClr val="tx1"/>
                </a:solidFill>
                <a:latin typeface="Lucida Grande" charset="0"/>
                <a:ea typeface="ヒラギノ角ゴ ProN W3" charset="-128"/>
                <a:sym typeface="Lucida Grande" charset="0"/>
              </a:defRPr>
            </a:lvl1pPr>
            <a:lvl2pPr marL="742950" indent="-285750">
              <a:spcBef>
                <a:spcPts val="1000"/>
              </a:spcBef>
              <a:buClr>
                <a:srgbClr val="000000"/>
              </a:buClr>
              <a:buSzPct val="100000"/>
              <a:buFont typeface="Arial" panose="020B0604020202020204" pitchFamily="34" charset="0"/>
              <a:buChar char="–"/>
              <a:defRPr sz="3800">
                <a:solidFill>
                  <a:schemeClr val="tx1"/>
                </a:solidFill>
                <a:latin typeface="Lucida Grande" charset="0"/>
                <a:ea typeface="ヒラギノ角ゴ ProN W3" charset="-128"/>
                <a:sym typeface="Lucida Grande" charset="0"/>
              </a:defRPr>
            </a:lvl2pPr>
            <a:lvl3pPr marL="1143000" indent="-228600">
              <a:spcBef>
                <a:spcPts val="800"/>
              </a:spcBef>
              <a:buClr>
                <a:srgbClr val="000000"/>
              </a:buClr>
              <a:buSzPct val="100000"/>
              <a:buFont typeface="Arial" panose="020B0604020202020204" pitchFamily="34" charset="0"/>
              <a:buChar char="•"/>
              <a:defRPr sz="3400">
                <a:solidFill>
                  <a:schemeClr val="tx1"/>
                </a:solidFill>
                <a:latin typeface="Lucida Grande" charset="0"/>
                <a:ea typeface="ヒラギノ角ゴ ProN W3" charset="-128"/>
                <a:sym typeface="Lucida Grande" charset="0"/>
              </a:defRPr>
            </a:lvl3pPr>
            <a:lvl4pPr marL="16002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4pPr>
            <a:lvl5pPr marL="20574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5pPr>
            <a:lvl6pPr marL="25146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6pPr>
            <a:lvl7pPr marL="29718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7pPr>
            <a:lvl8pPr marL="34290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8pPr>
            <a:lvl9pPr marL="38862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9pPr>
          </a:lstStyle>
          <a:p>
            <a:pPr algn="ctr" eaLnBrk="1" hangingPunct="1">
              <a:spcBef>
                <a:spcPct val="0"/>
              </a:spcBef>
              <a:buClrTx/>
              <a:buSzTx/>
              <a:buFontTx/>
              <a:buNone/>
            </a:pPr>
            <a:r>
              <a:rPr lang="en-US" altLang="en-US" sz="1800" baseline="32000">
                <a:latin typeface="Calibri" panose="020F0502020204030204" pitchFamily="34" charset="0"/>
                <a:ea typeface="MS PGothic" panose="020B0600070205080204" pitchFamily="34" charset="-128"/>
                <a:sym typeface="Calibri" panose="020F0502020204030204" pitchFamily="34" charset="0"/>
              </a:rPr>
              <a:t>1</a:t>
            </a:r>
            <a:r>
              <a:rPr lang="en-US" altLang="en-US" sz="1800">
                <a:latin typeface="Calibri" panose="020F0502020204030204" pitchFamily="34" charset="0"/>
                <a:ea typeface="MS PGothic" panose="020B0600070205080204" pitchFamily="34" charset="-128"/>
                <a:sym typeface="Calibri" panose="020F0502020204030204" pitchFamily="34" charset="0"/>
              </a:rPr>
              <a:t> Sneath PHA, et al. (1973). </a:t>
            </a:r>
            <a:r>
              <a:rPr lang="en-US" altLang="en-US" sz="1800">
                <a:latin typeface="Calibri Italic" panose="020F05020202040A0204" pitchFamily="34" charset="0"/>
                <a:ea typeface="MS PGothic" panose="020B0600070205080204" pitchFamily="34" charset="-128"/>
                <a:sym typeface="Calibri Italic" panose="020F05020202040A0204" pitchFamily="34" charset="0"/>
              </a:rPr>
              <a:t>Numerical Taxonomy. </a:t>
            </a:r>
            <a:r>
              <a:rPr lang="en-US" altLang="en-US" sz="1800">
                <a:latin typeface="Calibri" panose="020F0502020204030204" pitchFamily="34" charset="0"/>
                <a:ea typeface="MS PGothic" panose="020B0600070205080204" pitchFamily="34" charset="-128"/>
                <a:sym typeface="Calibri" panose="020F0502020204030204" pitchFamily="34" charset="0"/>
              </a:rPr>
              <a:t>Freeman, San Francisco, CA</a:t>
            </a:r>
          </a:p>
          <a:p>
            <a:pPr algn="ctr" eaLnBrk="1" hangingPunct="1">
              <a:spcBef>
                <a:spcPct val="0"/>
              </a:spcBef>
              <a:buClrTx/>
              <a:buSzTx/>
              <a:buFontTx/>
              <a:buNone/>
            </a:pPr>
            <a:r>
              <a:rPr lang="en-US" altLang="en-US" sz="1800" baseline="32000">
                <a:latin typeface="Calibri" panose="020F0502020204030204" pitchFamily="34" charset="0"/>
                <a:ea typeface="MS PGothic" panose="020B0600070205080204" pitchFamily="34" charset="-128"/>
                <a:sym typeface="Calibri" panose="020F0502020204030204" pitchFamily="34" charset="0"/>
              </a:rPr>
              <a:t>2</a:t>
            </a:r>
            <a:r>
              <a:rPr lang="en-US" altLang="en-US" sz="1800">
                <a:latin typeface="Calibri" panose="020F0502020204030204" pitchFamily="34" charset="0"/>
                <a:ea typeface="MS PGothic" panose="020B0600070205080204" pitchFamily="34" charset="-128"/>
                <a:sym typeface="Calibri" panose="020F0502020204030204" pitchFamily="34" charset="0"/>
              </a:rPr>
              <a:t> Eck RV, et al. (1966). </a:t>
            </a:r>
            <a:r>
              <a:rPr lang="en-US" altLang="en-US" sz="1800">
                <a:latin typeface="Calibri Italic" panose="020F05020202040A0204" pitchFamily="34" charset="0"/>
                <a:ea typeface="MS PGothic" panose="020B0600070205080204" pitchFamily="34" charset="-128"/>
                <a:sym typeface="Calibri Italic" panose="020F05020202040A0204" pitchFamily="34" charset="0"/>
              </a:rPr>
              <a:t>Atlas of protein sequence and structure. </a:t>
            </a:r>
            <a:r>
              <a:rPr lang="en-US" altLang="en-US" sz="1800">
                <a:latin typeface="Calibri" panose="020F0502020204030204" pitchFamily="34" charset="0"/>
                <a:ea typeface="MS PGothic" panose="020B0600070205080204" pitchFamily="34" charset="-128"/>
                <a:sym typeface="Calibri" panose="020F0502020204030204" pitchFamily="34" charset="0"/>
              </a:rPr>
              <a:t>National Biomedical Research Foundation, Silver Springs, MD</a:t>
            </a:r>
            <a:r>
              <a:rPr lang="en-US" altLang="en-US" sz="1800">
                <a:latin typeface="Calibri Bold" panose="020F0702030404030204" pitchFamily="34" charset="0"/>
                <a:ea typeface="MS PGothic" panose="020B0600070205080204" pitchFamily="34" charset="-128"/>
                <a:sym typeface="Calibri Bold" panose="020F0702030404030204" pitchFamily="34" charset="0"/>
              </a:rPr>
              <a:t> </a:t>
            </a:r>
            <a:endParaRPr lang="en-US" altLang="en-US" sz="1800">
              <a:latin typeface="Calibri" panose="020F0502020204030204" pitchFamily="34" charset="0"/>
              <a:ea typeface="MS PGothic" panose="020B0600070205080204" pitchFamily="34" charset="-128"/>
              <a:sym typeface="Calibri" panose="020F0502020204030204" pitchFamily="34" charset="0"/>
            </a:endParaRPr>
          </a:p>
          <a:p>
            <a:pPr algn="ctr" eaLnBrk="1" hangingPunct="1">
              <a:spcBef>
                <a:spcPct val="0"/>
              </a:spcBef>
              <a:buClrTx/>
              <a:buSzTx/>
              <a:buFontTx/>
              <a:buNone/>
            </a:pPr>
            <a:r>
              <a:rPr lang="en-US" altLang="en-US" sz="1800" baseline="32000">
                <a:latin typeface="Calibri" panose="020F0502020204030204" pitchFamily="34" charset="0"/>
                <a:ea typeface="MS PGothic" panose="020B0600070205080204" pitchFamily="34" charset="-128"/>
                <a:sym typeface="Calibri" panose="020F0502020204030204" pitchFamily="34" charset="0"/>
              </a:rPr>
              <a:t>3 </a:t>
            </a:r>
            <a:r>
              <a:rPr lang="en-US" altLang="en-US" sz="1800" u="sng">
                <a:latin typeface="Calibri" panose="020F0502020204030204" pitchFamily="34" charset="0"/>
                <a:ea typeface="MS PGothic" panose="020B0600070205080204" pitchFamily="34" charset="-128"/>
                <a:sym typeface="Calibri" panose="020F0502020204030204" pitchFamily="34" charset="0"/>
                <a:hlinkClick r:id="rId4"/>
              </a:rPr>
              <a:t>Saitou N, et al. (1987). </a:t>
            </a:r>
            <a:r>
              <a:rPr lang="en-US" altLang="en-US" sz="1800" i="1" u="sng">
                <a:latin typeface="Calibri Italic" panose="020F05020202040A0204" pitchFamily="34" charset="0"/>
                <a:ea typeface="MS PGothic" panose="020B0600070205080204" pitchFamily="34" charset="-128"/>
                <a:sym typeface="Calibri Italic" panose="020F05020202040A0204" pitchFamily="34" charset="0"/>
                <a:hlinkClick r:id="rId4"/>
              </a:rPr>
              <a:t>Mol. Biol. Evol</a:t>
            </a:r>
            <a:r>
              <a:rPr lang="en-US" altLang="en-US" sz="1800" u="sng">
                <a:latin typeface="Calibri Italic" panose="020F05020202040A0204" pitchFamily="34" charset="0"/>
                <a:ea typeface="MS PGothic" panose="020B0600070205080204" pitchFamily="34" charset="-128"/>
                <a:sym typeface="Calibri Italic" panose="020F05020202040A0204" pitchFamily="34" charset="0"/>
                <a:hlinkClick r:id="rId4"/>
              </a:rPr>
              <a:t>. </a:t>
            </a:r>
            <a:r>
              <a:rPr lang="en-US" altLang="en-US" sz="1800" b="1" u="sng">
                <a:latin typeface="Calibri Bold" panose="020F0702030404030204" pitchFamily="34" charset="0"/>
                <a:ea typeface="MS PGothic" panose="020B0600070205080204" pitchFamily="34" charset="-128"/>
                <a:sym typeface="Calibri Bold" panose="020F0702030404030204" pitchFamily="34" charset="0"/>
                <a:hlinkClick r:id="rId4"/>
              </a:rPr>
              <a:t>4</a:t>
            </a:r>
            <a:r>
              <a:rPr lang="en-US" altLang="en-US" sz="1800" u="sng">
                <a:latin typeface="Calibri Bold" panose="020F0702030404030204" pitchFamily="34" charset="0"/>
                <a:ea typeface="MS PGothic" panose="020B0600070205080204" pitchFamily="34" charset="-128"/>
                <a:sym typeface="Calibri Bold" panose="020F0702030404030204" pitchFamily="34" charset="0"/>
                <a:hlinkClick r:id="rId4"/>
              </a:rPr>
              <a:t>: </a:t>
            </a:r>
            <a:r>
              <a:rPr lang="en-US" altLang="en-US" sz="1800" u="sng">
                <a:latin typeface="Calibri" panose="020F0502020204030204" pitchFamily="34" charset="0"/>
                <a:ea typeface="MS PGothic" panose="020B0600070205080204" pitchFamily="34" charset="-128"/>
                <a:sym typeface="Calibri" panose="020F0502020204030204" pitchFamily="34" charset="0"/>
                <a:hlinkClick r:id="rId4"/>
              </a:rPr>
              <a:t>406</a:t>
            </a:r>
            <a:r>
              <a:rPr lang="en-US" altLang="en-US" sz="1800" u="sng">
                <a:latin typeface="Calibri Italic" panose="020F05020202040A0204" pitchFamily="34" charset="0"/>
                <a:ea typeface="MS PGothic" panose="020B0600070205080204" pitchFamily="34" charset="-128"/>
                <a:sym typeface="Calibri Italic" panose="020F05020202040A0204" pitchFamily="34" charset="0"/>
                <a:hlinkClick r:id="rId4"/>
              </a:rPr>
              <a:t> </a:t>
            </a:r>
            <a:endParaRPr lang="en-US" altLang="en-US" sz="1800">
              <a:latin typeface="Calibri" panose="020F0502020204030204" pitchFamily="34" charset="0"/>
              <a:ea typeface="MS PGothic" panose="020B0600070205080204" pitchFamily="34" charset="-128"/>
              <a:sym typeface="Calibri" panose="020F0502020204030204" pitchFamily="34" charset="0"/>
            </a:endParaRPr>
          </a:p>
          <a:p>
            <a:pPr algn="ctr" eaLnBrk="1" hangingPunct="1">
              <a:spcBef>
                <a:spcPct val="0"/>
              </a:spcBef>
              <a:buClrTx/>
              <a:buSzTx/>
              <a:buFontTx/>
              <a:buNone/>
            </a:pPr>
            <a:r>
              <a:rPr lang="en-US" altLang="en-US" sz="1800" baseline="32000">
                <a:latin typeface="Calibri" panose="020F0502020204030204" pitchFamily="34" charset="0"/>
                <a:ea typeface="MS PGothic" panose="020B0600070205080204" pitchFamily="34" charset="-128"/>
                <a:sym typeface="Calibri" panose="020F0502020204030204" pitchFamily="34" charset="0"/>
              </a:rPr>
              <a:t>4</a:t>
            </a:r>
            <a:r>
              <a:rPr lang="en-US" altLang="en-US" sz="1800">
                <a:latin typeface="Calibri" panose="020F0502020204030204" pitchFamily="34" charset="0"/>
                <a:ea typeface="MS PGothic" panose="020B0600070205080204" pitchFamily="34" charset="-128"/>
                <a:sym typeface="Calibri" panose="020F0502020204030204" pitchFamily="34" charset="0"/>
              </a:rPr>
              <a:t> </a:t>
            </a:r>
            <a:r>
              <a:rPr lang="en-US" altLang="en-US" sz="1800" u="sng">
                <a:latin typeface="Calibri" panose="020F0502020204030204" pitchFamily="34" charset="0"/>
                <a:ea typeface="MS PGothic" panose="020B0600070205080204" pitchFamily="34" charset="-128"/>
                <a:sym typeface="Calibri" panose="020F0502020204030204" pitchFamily="34" charset="0"/>
                <a:hlinkClick r:id="rId5"/>
              </a:rPr>
              <a:t>Cavalli-Sforza LL, et al. (1967). </a:t>
            </a:r>
            <a:r>
              <a:rPr lang="en-US" altLang="en-US" sz="1800" i="1" u="sng">
                <a:latin typeface="Calibri" panose="020F0502020204030204" pitchFamily="34" charset="0"/>
                <a:ea typeface="MS PGothic" panose="020B0600070205080204" pitchFamily="34" charset="-128"/>
                <a:sym typeface="Calibri" panose="020F0502020204030204" pitchFamily="34" charset="0"/>
                <a:hlinkClick r:id="rId5"/>
              </a:rPr>
              <a:t>Am.J.Hum.Genet.</a:t>
            </a:r>
            <a:r>
              <a:rPr lang="en-US" altLang="en-US" sz="1800" u="sng">
                <a:latin typeface="Calibri" panose="020F0502020204030204" pitchFamily="34" charset="0"/>
                <a:ea typeface="MS PGothic" panose="020B0600070205080204" pitchFamily="34" charset="-128"/>
                <a:sym typeface="Calibri" panose="020F0502020204030204" pitchFamily="34" charset="0"/>
                <a:hlinkClick r:id="rId5"/>
              </a:rPr>
              <a:t> </a:t>
            </a:r>
            <a:r>
              <a:rPr lang="en-US" altLang="en-US" sz="1800" b="1" u="sng">
                <a:latin typeface="Calibri" panose="020F0502020204030204" pitchFamily="34" charset="0"/>
                <a:ea typeface="MS PGothic" panose="020B0600070205080204" pitchFamily="34" charset="-128"/>
                <a:sym typeface="Calibri" panose="020F0502020204030204" pitchFamily="34" charset="0"/>
                <a:hlinkClick r:id="rId5"/>
              </a:rPr>
              <a:t>19</a:t>
            </a:r>
            <a:r>
              <a:rPr lang="en-US" altLang="en-US" sz="1800" u="sng">
                <a:latin typeface="Calibri" panose="020F0502020204030204" pitchFamily="34" charset="0"/>
                <a:ea typeface="MS PGothic" panose="020B0600070205080204" pitchFamily="34" charset="-128"/>
                <a:sym typeface="Calibri" panose="020F0502020204030204" pitchFamily="34" charset="0"/>
                <a:hlinkClick r:id="rId5"/>
              </a:rPr>
              <a:t>: 233  </a:t>
            </a:r>
          </a:p>
        </p:txBody>
      </p:sp>
      <p:sp>
        <p:nvSpPr>
          <p:cNvPr id="891908" name="Rectangle 5"/>
          <p:cNvSpPr>
            <a:spLocks/>
          </p:cNvSpPr>
          <p:nvPr/>
        </p:nvSpPr>
        <p:spPr bwMode="auto">
          <a:xfrm>
            <a:off x="2692400" y="577850"/>
            <a:ext cx="76200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50800" tIns="50800" rIns="50800" bIns="50800" anchor="ctr"/>
          <a:lstStyle>
            <a:lvl1pPr>
              <a:spcBef>
                <a:spcPts val="1100"/>
              </a:spcBef>
              <a:buClr>
                <a:srgbClr val="000000"/>
              </a:buClr>
              <a:buSzPct val="100000"/>
              <a:buFont typeface="Arial" panose="020B0604020202020204" pitchFamily="34" charset="0"/>
              <a:buChar char="•"/>
              <a:defRPr sz="4400">
                <a:solidFill>
                  <a:schemeClr val="tx1"/>
                </a:solidFill>
                <a:latin typeface="Lucida Grande" charset="0"/>
                <a:ea typeface="ヒラギノ角ゴ ProN W3" charset="-128"/>
                <a:sym typeface="Lucida Grande" charset="0"/>
              </a:defRPr>
            </a:lvl1pPr>
            <a:lvl2pPr marL="742950" indent="-285750">
              <a:spcBef>
                <a:spcPts val="1000"/>
              </a:spcBef>
              <a:buClr>
                <a:srgbClr val="000000"/>
              </a:buClr>
              <a:buSzPct val="100000"/>
              <a:buFont typeface="Arial" panose="020B0604020202020204" pitchFamily="34" charset="0"/>
              <a:buChar char="–"/>
              <a:defRPr sz="3800">
                <a:solidFill>
                  <a:schemeClr val="tx1"/>
                </a:solidFill>
                <a:latin typeface="Lucida Grande" charset="0"/>
                <a:ea typeface="ヒラギノ角ゴ ProN W3" charset="-128"/>
                <a:sym typeface="Lucida Grande" charset="0"/>
              </a:defRPr>
            </a:lvl2pPr>
            <a:lvl3pPr marL="1143000" indent="-228600">
              <a:spcBef>
                <a:spcPts val="800"/>
              </a:spcBef>
              <a:buClr>
                <a:srgbClr val="000000"/>
              </a:buClr>
              <a:buSzPct val="100000"/>
              <a:buFont typeface="Arial" panose="020B0604020202020204" pitchFamily="34" charset="0"/>
              <a:buChar char="•"/>
              <a:defRPr sz="3400">
                <a:solidFill>
                  <a:schemeClr val="tx1"/>
                </a:solidFill>
                <a:latin typeface="Lucida Grande" charset="0"/>
                <a:ea typeface="ヒラギノ角ゴ ProN W3" charset="-128"/>
                <a:sym typeface="Lucida Grande" charset="0"/>
              </a:defRPr>
            </a:lvl3pPr>
            <a:lvl4pPr marL="16002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4pPr>
            <a:lvl5pPr marL="20574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5pPr>
            <a:lvl6pPr marL="25146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6pPr>
            <a:lvl7pPr marL="29718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7pPr>
            <a:lvl8pPr marL="34290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8pPr>
            <a:lvl9pPr marL="38862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9pPr>
          </a:lstStyle>
          <a:p>
            <a:pPr algn="ctr" eaLnBrk="1" hangingPunct="1">
              <a:spcBef>
                <a:spcPct val="0"/>
              </a:spcBef>
              <a:buClrTx/>
              <a:buSzTx/>
              <a:buFontTx/>
              <a:buNone/>
            </a:pPr>
            <a:r>
              <a:rPr lang="en-US" altLang="en-US" sz="4200" b="1">
                <a:solidFill>
                  <a:srgbClr val="008080"/>
                </a:solidFill>
                <a:latin typeface="Calibri Bold" panose="020F0702030404030204" pitchFamily="34" charset="0"/>
                <a:ea typeface="MS PGothic" panose="020B0600070205080204" pitchFamily="34" charset="-128"/>
                <a:sym typeface="Calibri Bold" panose="020F0702030404030204" pitchFamily="34" charset="0"/>
              </a:rPr>
              <a:t>Constructing Phylogenies</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933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93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395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893954" name="Rectangle 3"/>
          <p:cNvSpPr>
            <a:spLocks noGrp="1" noChangeArrowheads="1"/>
          </p:cNvSpPr>
          <p:nvPr>
            <p:ph type="title"/>
          </p:nvPr>
        </p:nvSpPr>
        <p:spPr>
          <a:xfrm>
            <a:off x="2311400" y="152400"/>
            <a:ext cx="8369300" cy="1346200"/>
          </a:xfrm>
        </p:spPr>
        <p:txBody>
          <a:bodyPr lIns="50800" tIns="50800" rIns="50800" bIns="50800"/>
          <a:lstStyle/>
          <a:p>
            <a:pPr eaLnBrk="1" hangingPunct="1"/>
            <a:r>
              <a:rPr lang="en-US" altLang="en-US" sz="4200" b="1">
                <a:solidFill>
                  <a:srgbClr val="008080"/>
                </a:solidFill>
                <a:latin typeface="Calibri Bold" panose="020F0702030404030204" pitchFamily="34" charset="0"/>
                <a:sym typeface="Calibri Bold" panose="020F0702030404030204" pitchFamily="34" charset="0"/>
              </a:rPr>
              <a:t>Unweighted Pair Group Method with Arithmetic Mean (UPGMA) </a:t>
            </a:r>
            <a:endParaRPr lang="en-US" altLang="en-US" sz="4200" b="1" baseline="32000">
              <a:solidFill>
                <a:srgbClr val="008080"/>
              </a:solidFill>
              <a:latin typeface="Calibri Bold" panose="020F0702030404030204" pitchFamily="34" charset="0"/>
              <a:ea typeface="ヒラギノ角ゴ ProN W6" charset="-128"/>
              <a:sym typeface="Calibri Bold" panose="020F0702030404030204" pitchFamily="34" charset="0"/>
            </a:endParaRPr>
          </a:p>
        </p:txBody>
      </p:sp>
      <p:pic>
        <p:nvPicPr>
          <p:cNvPr id="89395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7050" y="1985963"/>
            <a:ext cx="9385300" cy="577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893956" name="Rectangle 5"/>
          <p:cNvSpPr>
            <a:spLocks/>
          </p:cNvSpPr>
          <p:nvPr/>
        </p:nvSpPr>
        <p:spPr bwMode="auto">
          <a:xfrm>
            <a:off x="3960813" y="8248650"/>
            <a:ext cx="50673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50800" tIns="50800" rIns="50800" bIns="50800" anchor="ctr"/>
          <a:lstStyle>
            <a:lvl1pPr>
              <a:spcBef>
                <a:spcPts val="1100"/>
              </a:spcBef>
              <a:buClr>
                <a:srgbClr val="000000"/>
              </a:buClr>
              <a:buSzPct val="100000"/>
              <a:buFont typeface="Arial" panose="020B0604020202020204" pitchFamily="34" charset="0"/>
              <a:buChar char="•"/>
              <a:defRPr sz="4400">
                <a:solidFill>
                  <a:schemeClr val="tx1"/>
                </a:solidFill>
                <a:latin typeface="Lucida Grande" charset="0"/>
                <a:ea typeface="ヒラギノ角ゴ ProN W3" charset="-128"/>
                <a:sym typeface="Lucida Grande" charset="0"/>
              </a:defRPr>
            </a:lvl1pPr>
            <a:lvl2pPr marL="742950" indent="-285750">
              <a:spcBef>
                <a:spcPts val="1000"/>
              </a:spcBef>
              <a:buClr>
                <a:srgbClr val="000000"/>
              </a:buClr>
              <a:buSzPct val="100000"/>
              <a:buFont typeface="Arial" panose="020B0604020202020204" pitchFamily="34" charset="0"/>
              <a:buChar char="–"/>
              <a:defRPr sz="3800">
                <a:solidFill>
                  <a:schemeClr val="tx1"/>
                </a:solidFill>
                <a:latin typeface="Lucida Grande" charset="0"/>
                <a:ea typeface="ヒラギノ角ゴ ProN W3" charset="-128"/>
                <a:sym typeface="Lucida Grande" charset="0"/>
              </a:defRPr>
            </a:lvl2pPr>
            <a:lvl3pPr marL="1143000" indent="-228600">
              <a:spcBef>
                <a:spcPts val="800"/>
              </a:spcBef>
              <a:buClr>
                <a:srgbClr val="000000"/>
              </a:buClr>
              <a:buSzPct val="100000"/>
              <a:buFont typeface="Arial" panose="020B0604020202020204" pitchFamily="34" charset="0"/>
              <a:buChar char="•"/>
              <a:defRPr sz="3400">
                <a:solidFill>
                  <a:schemeClr val="tx1"/>
                </a:solidFill>
                <a:latin typeface="Lucida Grande" charset="0"/>
                <a:ea typeface="ヒラギノ角ゴ ProN W3" charset="-128"/>
                <a:sym typeface="Lucida Grande" charset="0"/>
              </a:defRPr>
            </a:lvl3pPr>
            <a:lvl4pPr marL="16002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4pPr>
            <a:lvl5pPr marL="20574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5pPr>
            <a:lvl6pPr marL="25146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6pPr>
            <a:lvl7pPr marL="29718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7pPr>
            <a:lvl8pPr marL="34290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8pPr>
            <a:lvl9pPr marL="38862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9pPr>
          </a:lstStyle>
          <a:p>
            <a:pPr algn="ctr" eaLnBrk="1" hangingPunct="1">
              <a:spcBef>
                <a:spcPct val="0"/>
              </a:spcBef>
              <a:buClrTx/>
              <a:buSzTx/>
              <a:buFontTx/>
              <a:buNone/>
            </a:pPr>
            <a:endParaRPr lang="en-US" altLang="en-US" sz="1800">
              <a:latin typeface="Calibri" panose="020F0502020204030204" pitchFamily="34" charset="0"/>
              <a:ea typeface="MS PGothic" panose="020B0600070205080204" pitchFamily="34" charset="-128"/>
              <a:sym typeface="Calibri" panose="020F0502020204030204" pitchFamily="34" charset="0"/>
            </a:endParaRPr>
          </a:p>
          <a:p>
            <a:pPr algn="ctr" eaLnBrk="1" hangingPunct="1">
              <a:spcBef>
                <a:spcPct val="0"/>
              </a:spcBef>
              <a:buClrTx/>
              <a:buSzTx/>
              <a:buFontTx/>
              <a:buNone/>
            </a:pPr>
            <a:r>
              <a:rPr lang="en-US" altLang="en-US" sz="1800">
                <a:latin typeface="Calibri" panose="020F0502020204030204" pitchFamily="34" charset="0"/>
                <a:ea typeface="MS PGothic" panose="020B0600070205080204" pitchFamily="34" charset="-128"/>
                <a:sym typeface="Calibri" panose="020F0502020204030204" pitchFamily="34" charset="0"/>
              </a:rPr>
              <a:t>Sneath PHA, et al. (1973). </a:t>
            </a:r>
            <a:r>
              <a:rPr lang="en-US" altLang="en-US" sz="1800">
                <a:latin typeface="Calibri Italic" panose="020F05020202040A0204" pitchFamily="34" charset="0"/>
                <a:ea typeface="MS PGothic" panose="020B0600070205080204" pitchFamily="34" charset="-128"/>
                <a:sym typeface="Calibri Italic" panose="020F05020202040A0204" pitchFamily="34" charset="0"/>
              </a:rPr>
              <a:t>Numerical Taxonomy. </a:t>
            </a:r>
            <a:r>
              <a:rPr lang="en-US" altLang="en-US" sz="1800">
                <a:latin typeface="Calibri" panose="020F0502020204030204" pitchFamily="34" charset="0"/>
                <a:ea typeface="MS PGothic" panose="020B0600070205080204" pitchFamily="34" charset="-128"/>
                <a:sym typeface="Calibri" panose="020F0502020204030204" pitchFamily="34" charset="0"/>
              </a:rPr>
              <a:t>Freeman, San Francisco, CA </a:t>
            </a:r>
          </a:p>
        </p:txBody>
      </p:sp>
    </p:spTree>
  </p:cSld>
  <p:clrMapOvr>
    <a:masterClrMapping/>
  </p:clrMapOvr>
  <p:transition xmlns:p14="http://schemas.microsoft.com/office/powerpoint/2010/mai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497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894978" name="Rectangle 3"/>
          <p:cNvSpPr>
            <a:spLocks noGrp="1" noChangeArrowheads="1"/>
          </p:cNvSpPr>
          <p:nvPr>
            <p:ph type="title"/>
          </p:nvPr>
        </p:nvSpPr>
        <p:spPr>
          <a:xfrm>
            <a:off x="2311400" y="571500"/>
            <a:ext cx="8369300" cy="800100"/>
          </a:xfrm>
        </p:spPr>
        <p:txBody>
          <a:bodyPr lIns="50800" tIns="50800" rIns="50800" bIns="50800"/>
          <a:lstStyle/>
          <a:p>
            <a:pPr eaLnBrk="1" hangingPunct="1"/>
            <a:r>
              <a:rPr lang="en-US" altLang="en-US" sz="4200" b="1" dirty="0">
                <a:solidFill>
                  <a:srgbClr val="008080"/>
                </a:solidFill>
                <a:latin typeface="Calibri Bold" panose="020F0702030404030204" pitchFamily="34" charset="0"/>
                <a:sym typeface="Calibri Bold" panose="020F0702030404030204" pitchFamily="34" charset="0"/>
              </a:rPr>
              <a:t>Neighbor Joining Method </a:t>
            </a:r>
            <a:endParaRPr lang="en-US" altLang="en-US" sz="4200" b="1" baseline="32000" dirty="0">
              <a:solidFill>
                <a:srgbClr val="008080"/>
              </a:solidFill>
              <a:latin typeface="Calibri Bold" panose="020F0702030404030204" pitchFamily="34" charset="0"/>
              <a:ea typeface="ヒラギノ角ゴ ProN W6" charset="-128"/>
              <a:sym typeface="Calibri Bold" panose="020F0702030404030204" pitchFamily="34" charset="0"/>
            </a:endParaRPr>
          </a:p>
        </p:txBody>
      </p:sp>
      <p:pic>
        <p:nvPicPr>
          <p:cNvPr id="89497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1988" y="1892300"/>
            <a:ext cx="9139237" cy="595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894980" name="Rectangle 5"/>
          <p:cNvSpPr>
            <a:spLocks/>
          </p:cNvSpPr>
          <p:nvPr/>
        </p:nvSpPr>
        <p:spPr bwMode="auto">
          <a:xfrm>
            <a:off x="3960813" y="8528050"/>
            <a:ext cx="50673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50800" tIns="50800" rIns="50800" bIns="50800" anchor="ctr"/>
          <a:lstStyle>
            <a:lvl1pPr>
              <a:spcBef>
                <a:spcPts val="1100"/>
              </a:spcBef>
              <a:buClr>
                <a:srgbClr val="000000"/>
              </a:buClr>
              <a:buSzPct val="100000"/>
              <a:buFont typeface="Arial" panose="020B0604020202020204" pitchFamily="34" charset="0"/>
              <a:buChar char="•"/>
              <a:defRPr sz="4400">
                <a:solidFill>
                  <a:schemeClr val="tx1"/>
                </a:solidFill>
                <a:latin typeface="Lucida Grande" charset="0"/>
                <a:ea typeface="ヒラギノ角ゴ ProN W3" charset="-128"/>
                <a:sym typeface="Lucida Grande" charset="0"/>
              </a:defRPr>
            </a:lvl1pPr>
            <a:lvl2pPr marL="742950" indent="-285750">
              <a:spcBef>
                <a:spcPts val="1000"/>
              </a:spcBef>
              <a:buClr>
                <a:srgbClr val="000000"/>
              </a:buClr>
              <a:buSzPct val="100000"/>
              <a:buFont typeface="Arial" panose="020B0604020202020204" pitchFamily="34" charset="0"/>
              <a:buChar char="–"/>
              <a:defRPr sz="3800">
                <a:solidFill>
                  <a:schemeClr val="tx1"/>
                </a:solidFill>
                <a:latin typeface="Lucida Grande" charset="0"/>
                <a:ea typeface="ヒラギノ角ゴ ProN W3" charset="-128"/>
                <a:sym typeface="Lucida Grande" charset="0"/>
              </a:defRPr>
            </a:lvl2pPr>
            <a:lvl3pPr marL="1143000" indent="-228600">
              <a:spcBef>
                <a:spcPts val="800"/>
              </a:spcBef>
              <a:buClr>
                <a:srgbClr val="000000"/>
              </a:buClr>
              <a:buSzPct val="100000"/>
              <a:buFont typeface="Arial" panose="020B0604020202020204" pitchFamily="34" charset="0"/>
              <a:buChar char="•"/>
              <a:defRPr sz="3400">
                <a:solidFill>
                  <a:schemeClr val="tx1"/>
                </a:solidFill>
                <a:latin typeface="Lucida Grande" charset="0"/>
                <a:ea typeface="ヒラギノ角ゴ ProN W3" charset="-128"/>
                <a:sym typeface="Lucida Grande" charset="0"/>
              </a:defRPr>
            </a:lvl3pPr>
            <a:lvl4pPr marL="16002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4pPr>
            <a:lvl5pPr marL="20574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5pPr>
            <a:lvl6pPr marL="25146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6pPr>
            <a:lvl7pPr marL="29718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7pPr>
            <a:lvl8pPr marL="34290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8pPr>
            <a:lvl9pPr marL="38862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9pPr>
          </a:lstStyle>
          <a:p>
            <a:pPr algn="ctr" eaLnBrk="1" hangingPunct="1">
              <a:spcBef>
                <a:spcPct val="0"/>
              </a:spcBef>
              <a:buClrTx/>
              <a:buSzTx/>
              <a:buFontTx/>
              <a:buNone/>
            </a:pPr>
            <a:r>
              <a:rPr lang="en-US" altLang="en-US" sz="1800" baseline="32000">
                <a:latin typeface="Calibri" panose="020F0502020204030204" pitchFamily="34" charset="0"/>
                <a:ea typeface="MS PGothic" panose="020B0600070205080204" pitchFamily="34" charset="-128"/>
                <a:sym typeface="Calibri" panose="020F0502020204030204" pitchFamily="34" charset="0"/>
              </a:rPr>
              <a:t>  </a:t>
            </a:r>
            <a:r>
              <a:rPr lang="en-US" altLang="en-US" sz="1800" u="sng">
                <a:latin typeface="Calibri" panose="020F0502020204030204" pitchFamily="34" charset="0"/>
                <a:ea typeface="MS PGothic" panose="020B0600070205080204" pitchFamily="34" charset="-128"/>
                <a:sym typeface="Calibri" panose="020F0502020204030204" pitchFamily="34" charset="0"/>
                <a:hlinkClick r:id="rId5"/>
              </a:rPr>
              <a:t>Saitou N, et al. (1987)</a:t>
            </a:r>
            <a:r>
              <a:rPr lang="en-US" altLang="en-US" sz="1800" i="1" u="sng">
                <a:latin typeface="Calibri" panose="020F0502020204030204" pitchFamily="34" charset="0"/>
                <a:ea typeface="MS PGothic" panose="020B0600070205080204" pitchFamily="34" charset="-128"/>
                <a:sym typeface="Calibri" panose="020F0502020204030204" pitchFamily="34" charset="0"/>
                <a:hlinkClick r:id="rId5"/>
              </a:rPr>
              <a:t>. </a:t>
            </a:r>
            <a:r>
              <a:rPr lang="en-US" altLang="en-US" sz="1800" i="1" u="sng">
                <a:latin typeface="Calibri Italic" panose="020F05020202040A0204" pitchFamily="34" charset="0"/>
                <a:ea typeface="MS PGothic" panose="020B0600070205080204" pitchFamily="34" charset="-128"/>
                <a:sym typeface="Calibri Italic" panose="020F05020202040A0204" pitchFamily="34" charset="0"/>
                <a:hlinkClick r:id="rId5"/>
              </a:rPr>
              <a:t>Mol. Biol. Evol. </a:t>
            </a:r>
            <a:r>
              <a:rPr lang="en-US" altLang="en-US" sz="1800" b="1" u="sng">
                <a:latin typeface="Calibri Bold" panose="020F0702030404030204" pitchFamily="34" charset="0"/>
                <a:ea typeface="MS PGothic" panose="020B0600070205080204" pitchFamily="34" charset="-128"/>
                <a:sym typeface="Calibri Bold" panose="020F0702030404030204" pitchFamily="34" charset="0"/>
                <a:hlinkClick r:id="rId5"/>
              </a:rPr>
              <a:t>4</a:t>
            </a:r>
            <a:r>
              <a:rPr lang="en-US" altLang="en-US" sz="1800" u="sng">
                <a:latin typeface="Calibri Bold" panose="020F0702030404030204" pitchFamily="34" charset="0"/>
                <a:ea typeface="MS PGothic" panose="020B0600070205080204" pitchFamily="34" charset="-128"/>
                <a:sym typeface="Calibri Bold" panose="020F0702030404030204" pitchFamily="34" charset="0"/>
                <a:hlinkClick r:id="rId5"/>
              </a:rPr>
              <a:t> </a:t>
            </a:r>
            <a:r>
              <a:rPr lang="en-US" altLang="en-US" sz="1800" u="sng">
                <a:latin typeface="Calibri" panose="020F0502020204030204" pitchFamily="34" charset="0"/>
                <a:ea typeface="MS PGothic" panose="020B0600070205080204" pitchFamily="34" charset="-128"/>
                <a:sym typeface="Calibri" panose="020F0502020204030204" pitchFamily="34" charset="0"/>
                <a:hlinkClick r:id="rId5"/>
              </a:rPr>
              <a:t>406</a:t>
            </a:r>
            <a:r>
              <a:rPr lang="en-US" altLang="en-US" sz="1800" u="sng">
                <a:latin typeface="Calibri Italic" panose="020F05020202040A0204" pitchFamily="34" charset="0"/>
                <a:ea typeface="MS PGothic" panose="020B0600070205080204" pitchFamily="34" charset="-128"/>
                <a:sym typeface="Calibri Italic" panose="020F05020202040A0204" pitchFamily="34" charset="0"/>
                <a:hlinkClick r:id="rId5"/>
              </a:rPr>
              <a:t> </a:t>
            </a:r>
            <a:r>
              <a:rPr lang="en-US" altLang="en-US" sz="1800">
                <a:latin typeface="Calibri Italic" panose="020F05020202040A0204" pitchFamily="34" charset="0"/>
                <a:ea typeface="MS PGothic" panose="020B0600070205080204" pitchFamily="34" charset="-128"/>
                <a:sym typeface="Calibri Italic" panose="020F05020202040A0204" pitchFamily="34" charset="0"/>
              </a:rPr>
              <a:t> </a:t>
            </a:r>
            <a:r>
              <a:rPr lang="en-US" altLang="en-US" sz="1800">
                <a:latin typeface="Calibri" panose="020F0502020204030204" pitchFamily="34" charset="0"/>
                <a:ea typeface="MS PGothic" panose="020B0600070205080204" pitchFamily="34" charset="-128"/>
                <a:sym typeface="Calibri" panose="020F0502020204030204" pitchFamily="34" charset="0"/>
              </a:rPr>
              <a:t> </a:t>
            </a:r>
          </a:p>
        </p:txBody>
      </p:sp>
    </p:spTree>
  </p:cSld>
  <p:clrMapOvr>
    <a:masterClrMapping/>
  </p:clrMapOvr>
  <p:transition xmlns:p14="http://schemas.microsoft.com/office/powerpoint/2010/mai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600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3500" y="1981200"/>
            <a:ext cx="4800600" cy="424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89600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896003" name="Rectangle 4"/>
          <p:cNvSpPr>
            <a:spLocks/>
          </p:cNvSpPr>
          <p:nvPr/>
        </p:nvSpPr>
        <p:spPr bwMode="auto">
          <a:xfrm>
            <a:off x="3162300" y="1930400"/>
            <a:ext cx="2641600" cy="302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100"/>
              </a:spcBef>
              <a:buClr>
                <a:srgbClr val="000000"/>
              </a:buClr>
              <a:buSzPct val="100000"/>
              <a:buFont typeface="Arial" panose="020B0604020202020204" pitchFamily="34" charset="0"/>
              <a:buChar char="•"/>
              <a:defRPr sz="4400">
                <a:solidFill>
                  <a:schemeClr val="tx1"/>
                </a:solidFill>
                <a:latin typeface="Lucida Grande" charset="0"/>
                <a:ea typeface="ヒラギノ角ゴ ProN W3" charset="-128"/>
                <a:sym typeface="Lucida Grande" charset="0"/>
              </a:defRPr>
            </a:lvl1pPr>
            <a:lvl2pPr marL="742950" indent="-285750">
              <a:spcBef>
                <a:spcPts val="1000"/>
              </a:spcBef>
              <a:buClr>
                <a:srgbClr val="000000"/>
              </a:buClr>
              <a:buSzPct val="100000"/>
              <a:buFont typeface="Arial" panose="020B0604020202020204" pitchFamily="34" charset="0"/>
              <a:buChar char="–"/>
              <a:defRPr sz="3800">
                <a:solidFill>
                  <a:schemeClr val="tx1"/>
                </a:solidFill>
                <a:latin typeface="Lucida Grande" charset="0"/>
                <a:ea typeface="ヒラギノ角ゴ ProN W3" charset="-128"/>
                <a:sym typeface="Lucida Grande" charset="0"/>
              </a:defRPr>
            </a:lvl2pPr>
            <a:lvl3pPr marL="1143000" indent="-228600">
              <a:spcBef>
                <a:spcPts val="800"/>
              </a:spcBef>
              <a:buClr>
                <a:srgbClr val="000000"/>
              </a:buClr>
              <a:buSzPct val="100000"/>
              <a:buFont typeface="Arial" panose="020B0604020202020204" pitchFamily="34" charset="0"/>
              <a:buChar char="•"/>
              <a:defRPr sz="3400">
                <a:solidFill>
                  <a:schemeClr val="tx1"/>
                </a:solidFill>
                <a:latin typeface="Lucida Grande" charset="0"/>
                <a:ea typeface="ヒラギノ角ゴ ProN W3" charset="-128"/>
                <a:sym typeface="Lucida Grande" charset="0"/>
              </a:defRPr>
            </a:lvl3pPr>
            <a:lvl4pPr marL="16002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4pPr>
            <a:lvl5pPr marL="20574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5pPr>
            <a:lvl6pPr marL="25146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6pPr>
            <a:lvl7pPr marL="29718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7pPr>
            <a:lvl8pPr marL="34290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8pPr>
            <a:lvl9pPr marL="38862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9pPr>
          </a:lstStyle>
          <a:p>
            <a:pPr eaLnBrk="1" hangingPunct="1">
              <a:spcBef>
                <a:spcPct val="0"/>
              </a:spcBef>
              <a:buClrTx/>
              <a:buSzTx/>
              <a:buFontTx/>
              <a:buNone/>
            </a:pPr>
            <a:r>
              <a:rPr lang="en-US" altLang="en-US" sz="2400">
                <a:latin typeface="Calibri" panose="020F0502020204030204" pitchFamily="34" charset="0"/>
                <a:ea typeface="MS PGothic" panose="020B0600070205080204" pitchFamily="34" charset="-128"/>
                <a:sym typeface="Calibri" panose="020F0502020204030204" pitchFamily="34" charset="0"/>
              </a:rPr>
              <a:t>     </a:t>
            </a:r>
            <a:r>
              <a:rPr lang="en-US" altLang="en-US" sz="2400">
                <a:latin typeface="Calibri Bold" panose="020F0702030404030204" pitchFamily="34" charset="0"/>
                <a:ea typeface="MS PGothic" panose="020B0600070205080204" pitchFamily="34" charset="-128"/>
                <a:sym typeface="Calibri Bold" panose="020F0702030404030204" pitchFamily="34" charset="0"/>
              </a:rPr>
              <a:t>Position:  1  2   3</a:t>
            </a:r>
          </a:p>
          <a:p>
            <a:pPr eaLnBrk="1" hangingPunct="1">
              <a:spcBef>
                <a:spcPct val="0"/>
              </a:spcBef>
              <a:buClrTx/>
              <a:buSzTx/>
              <a:buFontTx/>
              <a:buNone/>
            </a:pPr>
            <a:r>
              <a:rPr lang="en-US" altLang="en-US" sz="2400">
                <a:latin typeface="Calibri" panose="020F0502020204030204" pitchFamily="34" charset="0"/>
                <a:ea typeface="MS PGothic" panose="020B0600070205080204" pitchFamily="34" charset="-128"/>
                <a:sym typeface="Calibri" panose="020F0502020204030204" pitchFamily="34" charset="0"/>
              </a:rPr>
              <a:t>Sequence 1: </a:t>
            </a:r>
            <a:r>
              <a:rPr lang="en-US" altLang="en-US" sz="2400">
                <a:solidFill>
                  <a:srgbClr val="FF0000"/>
                </a:solidFill>
                <a:latin typeface="Calibri" panose="020F0502020204030204" pitchFamily="34" charset="0"/>
                <a:ea typeface="MS PGothic" panose="020B0600070205080204" pitchFamily="34" charset="-128"/>
                <a:sym typeface="Calibri" panose="020F0502020204030204" pitchFamily="34" charset="0"/>
              </a:rPr>
              <a:t>T</a:t>
            </a:r>
            <a:r>
              <a:rPr lang="en-US" altLang="en-US" sz="2400">
                <a:latin typeface="Calibri" panose="020F0502020204030204" pitchFamily="34" charset="0"/>
                <a:ea typeface="MS PGothic" panose="020B0600070205080204" pitchFamily="34" charset="-128"/>
                <a:sym typeface="Calibri" panose="020F0502020204030204" pitchFamily="34" charset="0"/>
              </a:rPr>
              <a:t>  </a:t>
            </a:r>
            <a:r>
              <a:rPr lang="en-US" altLang="en-US" sz="2400">
                <a:solidFill>
                  <a:srgbClr val="0000FF"/>
                </a:solidFill>
                <a:latin typeface="Calibri" panose="020F0502020204030204" pitchFamily="34" charset="0"/>
                <a:ea typeface="MS PGothic" panose="020B0600070205080204" pitchFamily="34" charset="-128"/>
                <a:sym typeface="Calibri" panose="020F0502020204030204" pitchFamily="34" charset="0"/>
              </a:rPr>
              <a:t>G</a:t>
            </a:r>
            <a:r>
              <a:rPr lang="en-US" altLang="en-US" sz="2400">
                <a:latin typeface="Calibri" panose="020F0502020204030204" pitchFamily="34" charset="0"/>
                <a:ea typeface="MS PGothic" panose="020B0600070205080204" pitchFamily="34" charset="-128"/>
                <a:sym typeface="Calibri" panose="020F0502020204030204" pitchFamily="34" charset="0"/>
              </a:rPr>
              <a:t>  </a:t>
            </a:r>
            <a:r>
              <a:rPr lang="en-US" altLang="en-US" sz="2400">
                <a:solidFill>
                  <a:srgbClr val="FFCC00"/>
                </a:solidFill>
                <a:latin typeface="Calibri" panose="020F0502020204030204" pitchFamily="34" charset="0"/>
                <a:ea typeface="MS PGothic" panose="020B0600070205080204" pitchFamily="34" charset="-128"/>
                <a:sym typeface="Calibri" panose="020F0502020204030204" pitchFamily="34" charset="0"/>
              </a:rPr>
              <a:t>C</a:t>
            </a:r>
            <a:endParaRPr lang="en-US" altLang="en-US" sz="2400">
              <a:latin typeface="Calibri" panose="020F0502020204030204" pitchFamily="34" charset="0"/>
              <a:ea typeface="MS PGothic" panose="020B0600070205080204" pitchFamily="34" charset="-128"/>
              <a:sym typeface="Calibri" panose="020F0502020204030204" pitchFamily="34" charset="0"/>
            </a:endParaRPr>
          </a:p>
          <a:p>
            <a:pPr eaLnBrk="1" hangingPunct="1">
              <a:spcBef>
                <a:spcPct val="0"/>
              </a:spcBef>
              <a:buClrTx/>
              <a:buSzTx/>
              <a:buFontTx/>
              <a:buNone/>
            </a:pPr>
            <a:endParaRPr lang="en-US" altLang="en-US" sz="2400">
              <a:latin typeface="Calibri" panose="020F0502020204030204" pitchFamily="34" charset="0"/>
              <a:ea typeface="MS PGothic" panose="020B0600070205080204" pitchFamily="34" charset="-128"/>
              <a:sym typeface="Calibri" panose="020F0502020204030204" pitchFamily="34" charset="0"/>
            </a:endParaRPr>
          </a:p>
          <a:p>
            <a:pPr eaLnBrk="1" hangingPunct="1">
              <a:spcBef>
                <a:spcPct val="0"/>
              </a:spcBef>
              <a:buClrTx/>
              <a:buSzTx/>
              <a:buFontTx/>
              <a:buNone/>
            </a:pPr>
            <a:r>
              <a:rPr lang="en-US" altLang="en-US" sz="2400">
                <a:latin typeface="Calibri" panose="020F0502020204030204" pitchFamily="34" charset="0"/>
                <a:ea typeface="MS PGothic" panose="020B0600070205080204" pitchFamily="34" charset="-128"/>
                <a:sym typeface="Calibri" panose="020F0502020204030204" pitchFamily="34" charset="0"/>
              </a:rPr>
              <a:t>Sequence 2: </a:t>
            </a:r>
            <a:r>
              <a:rPr lang="en-US" altLang="en-US" sz="2400">
                <a:solidFill>
                  <a:srgbClr val="FF0000"/>
                </a:solidFill>
                <a:latin typeface="Calibri" panose="020F0502020204030204" pitchFamily="34" charset="0"/>
                <a:ea typeface="MS PGothic" panose="020B0600070205080204" pitchFamily="34" charset="-128"/>
                <a:sym typeface="Calibri" panose="020F0502020204030204" pitchFamily="34" charset="0"/>
              </a:rPr>
              <a:t>T</a:t>
            </a:r>
            <a:r>
              <a:rPr lang="en-US" altLang="en-US" sz="2400">
                <a:latin typeface="Calibri" panose="020F0502020204030204" pitchFamily="34" charset="0"/>
                <a:ea typeface="MS PGothic" panose="020B0600070205080204" pitchFamily="34" charset="-128"/>
                <a:sym typeface="Calibri" panose="020F0502020204030204" pitchFamily="34" charset="0"/>
              </a:rPr>
              <a:t>  </a:t>
            </a:r>
            <a:r>
              <a:rPr lang="en-US" altLang="en-US" sz="2400">
                <a:solidFill>
                  <a:srgbClr val="0000FF"/>
                </a:solidFill>
                <a:latin typeface="Calibri Bold" panose="020F0702030404030204" pitchFamily="34" charset="0"/>
                <a:ea typeface="MS PGothic" panose="020B0600070205080204" pitchFamily="34" charset="-128"/>
                <a:sym typeface="Calibri Bold" panose="020F0702030404030204" pitchFamily="34" charset="0"/>
              </a:rPr>
              <a:t>A</a:t>
            </a:r>
            <a:r>
              <a:rPr lang="en-US" altLang="en-US" sz="2400">
                <a:latin typeface="Calibri" panose="020F0502020204030204" pitchFamily="34" charset="0"/>
                <a:ea typeface="MS PGothic" panose="020B0600070205080204" pitchFamily="34" charset="-128"/>
                <a:sym typeface="Calibri" panose="020F0502020204030204" pitchFamily="34" charset="0"/>
              </a:rPr>
              <a:t>  </a:t>
            </a:r>
            <a:r>
              <a:rPr lang="en-US" altLang="en-US" sz="2400">
                <a:solidFill>
                  <a:srgbClr val="FFCC00"/>
                </a:solidFill>
                <a:latin typeface="Calibri" panose="020F0502020204030204" pitchFamily="34" charset="0"/>
                <a:ea typeface="MS PGothic" panose="020B0600070205080204" pitchFamily="34" charset="-128"/>
                <a:sym typeface="Calibri" panose="020F0502020204030204" pitchFamily="34" charset="0"/>
              </a:rPr>
              <a:t>C</a:t>
            </a:r>
            <a:endParaRPr lang="en-US" altLang="en-US" sz="2400">
              <a:solidFill>
                <a:srgbClr val="FFFF00"/>
              </a:solidFill>
              <a:latin typeface="Calibri" panose="020F0502020204030204" pitchFamily="34" charset="0"/>
              <a:ea typeface="MS PGothic" panose="020B0600070205080204" pitchFamily="34" charset="-128"/>
              <a:sym typeface="Calibri" panose="020F0502020204030204" pitchFamily="34" charset="0"/>
            </a:endParaRPr>
          </a:p>
          <a:p>
            <a:pPr eaLnBrk="1" hangingPunct="1">
              <a:spcBef>
                <a:spcPct val="0"/>
              </a:spcBef>
              <a:buClrTx/>
              <a:buSzTx/>
              <a:buFontTx/>
              <a:buNone/>
            </a:pPr>
            <a:endParaRPr lang="en-US" altLang="en-US" sz="2400">
              <a:latin typeface="Calibri" panose="020F0502020204030204" pitchFamily="34" charset="0"/>
              <a:ea typeface="MS PGothic" panose="020B0600070205080204" pitchFamily="34" charset="-128"/>
              <a:sym typeface="Calibri" panose="020F0502020204030204" pitchFamily="34" charset="0"/>
            </a:endParaRPr>
          </a:p>
          <a:p>
            <a:pPr eaLnBrk="1" hangingPunct="1">
              <a:spcBef>
                <a:spcPct val="0"/>
              </a:spcBef>
              <a:buClrTx/>
              <a:buSzTx/>
              <a:buFontTx/>
              <a:buNone/>
            </a:pPr>
            <a:r>
              <a:rPr lang="en-US" altLang="en-US" sz="2400">
                <a:latin typeface="Calibri" panose="020F0502020204030204" pitchFamily="34" charset="0"/>
                <a:ea typeface="MS PGothic" panose="020B0600070205080204" pitchFamily="34" charset="-128"/>
                <a:sym typeface="Calibri" panose="020F0502020204030204" pitchFamily="34" charset="0"/>
              </a:rPr>
              <a:t>Sequence 3: </a:t>
            </a:r>
            <a:r>
              <a:rPr lang="en-US" altLang="en-US" sz="2400">
                <a:solidFill>
                  <a:srgbClr val="FF0000"/>
                </a:solidFill>
                <a:latin typeface="Calibri Bold" panose="020F0702030404030204" pitchFamily="34" charset="0"/>
                <a:ea typeface="MS PGothic" panose="020B0600070205080204" pitchFamily="34" charset="-128"/>
                <a:sym typeface="Calibri Bold" panose="020F0702030404030204" pitchFamily="34" charset="0"/>
              </a:rPr>
              <a:t>A</a:t>
            </a:r>
            <a:r>
              <a:rPr lang="en-US" altLang="en-US" sz="2400">
                <a:solidFill>
                  <a:srgbClr val="FF0000"/>
                </a:solidFill>
                <a:latin typeface="Calibri" panose="020F0502020204030204" pitchFamily="34" charset="0"/>
                <a:ea typeface="MS PGothic" panose="020B0600070205080204" pitchFamily="34" charset="-128"/>
                <a:sym typeface="Calibri" panose="020F0502020204030204" pitchFamily="34" charset="0"/>
              </a:rPr>
              <a:t> </a:t>
            </a:r>
            <a:r>
              <a:rPr lang="en-US" altLang="en-US" sz="2400">
                <a:latin typeface="Calibri" panose="020F0502020204030204" pitchFamily="34" charset="0"/>
                <a:ea typeface="MS PGothic" panose="020B0600070205080204" pitchFamily="34" charset="-128"/>
                <a:sym typeface="Calibri" panose="020F0502020204030204" pitchFamily="34" charset="0"/>
              </a:rPr>
              <a:t> </a:t>
            </a:r>
            <a:r>
              <a:rPr lang="en-US" altLang="en-US" sz="2400">
                <a:solidFill>
                  <a:srgbClr val="0000FF"/>
                </a:solidFill>
                <a:latin typeface="Calibri" panose="020F0502020204030204" pitchFamily="34" charset="0"/>
                <a:ea typeface="MS PGothic" panose="020B0600070205080204" pitchFamily="34" charset="-128"/>
                <a:sym typeface="Calibri" panose="020F0502020204030204" pitchFamily="34" charset="0"/>
              </a:rPr>
              <a:t>G</a:t>
            </a:r>
            <a:r>
              <a:rPr lang="en-US" altLang="en-US" sz="2400">
                <a:latin typeface="Calibri" panose="020F0502020204030204" pitchFamily="34" charset="0"/>
                <a:ea typeface="MS PGothic" panose="020B0600070205080204" pitchFamily="34" charset="-128"/>
                <a:sym typeface="Calibri" panose="020F0502020204030204" pitchFamily="34" charset="0"/>
              </a:rPr>
              <a:t>   </a:t>
            </a:r>
            <a:r>
              <a:rPr lang="en-US" altLang="en-US" sz="2400">
                <a:solidFill>
                  <a:srgbClr val="FFCC00"/>
                </a:solidFill>
                <a:latin typeface="Calibri Bold" panose="020F0702030404030204" pitchFamily="34" charset="0"/>
                <a:ea typeface="MS PGothic" panose="020B0600070205080204" pitchFamily="34" charset="-128"/>
                <a:sym typeface="Calibri Bold" panose="020F0702030404030204" pitchFamily="34" charset="0"/>
              </a:rPr>
              <a:t>G</a:t>
            </a:r>
            <a:endParaRPr lang="en-US" altLang="en-US" sz="2400">
              <a:latin typeface="Calibri" panose="020F0502020204030204" pitchFamily="34" charset="0"/>
              <a:ea typeface="MS PGothic" panose="020B0600070205080204" pitchFamily="34" charset="-128"/>
              <a:sym typeface="Calibri" panose="020F0502020204030204" pitchFamily="34" charset="0"/>
            </a:endParaRPr>
          </a:p>
          <a:p>
            <a:pPr eaLnBrk="1" hangingPunct="1">
              <a:spcBef>
                <a:spcPct val="0"/>
              </a:spcBef>
              <a:buClrTx/>
              <a:buSzTx/>
              <a:buFontTx/>
              <a:buNone/>
            </a:pPr>
            <a:endParaRPr lang="en-US" altLang="en-US" sz="2400">
              <a:latin typeface="Calibri" panose="020F0502020204030204" pitchFamily="34" charset="0"/>
              <a:ea typeface="MS PGothic" panose="020B0600070205080204" pitchFamily="34" charset="-128"/>
              <a:sym typeface="Calibri" panose="020F0502020204030204" pitchFamily="34" charset="0"/>
            </a:endParaRPr>
          </a:p>
          <a:p>
            <a:pPr eaLnBrk="1" hangingPunct="1">
              <a:spcBef>
                <a:spcPct val="0"/>
              </a:spcBef>
              <a:buClrTx/>
              <a:buSzTx/>
              <a:buFontTx/>
              <a:buNone/>
            </a:pPr>
            <a:r>
              <a:rPr lang="en-US" altLang="en-US" sz="2400">
                <a:latin typeface="Calibri" panose="020F0502020204030204" pitchFamily="34" charset="0"/>
                <a:ea typeface="MS PGothic" panose="020B0600070205080204" pitchFamily="34" charset="-128"/>
                <a:sym typeface="Calibri" panose="020F0502020204030204" pitchFamily="34" charset="0"/>
              </a:rPr>
              <a:t>Sequence 4:</a:t>
            </a:r>
            <a:r>
              <a:rPr lang="en-US" altLang="en-US" sz="2400">
                <a:latin typeface="Calibri Bold" panose="020F0702030404030204" pitchFamily="34" charset="0"/>
                <a:ea typeface="MS PGothic" panose="020B0600070205080204" pitchFamily="34" charset="-128"/>
                <a:sym typeface="Calibri Bold" panose="020F0702030404030204" pitchFamily="34" charset="0"/>
              </a:rPr>
              <a:t> </a:t>
            </a:r>
            <a:r>
              <a:rPr lang="en-US" altLang="en-US" sz="2400">
                <a:solidFill>
                  <a:srgbClr val="FF0000"/>
                </a:solidFill>
                <a:latin typeface="Calibri Bold" panose="020F0702030404030204" pitchFamily="34" charset="0"/>
                <a:ea typeface="MS PGothic" panose="020B0600070205080204" pitchFamily="34" charset="-128"/>
                <a:sym typeface="Calibri Bold" panose="020F0702030404030204" pitchFamily="34" charset="0"/>
              </a:rPr>
              <a:t>A</a:t>
            </a:r>
            <a:r>
              <a:rPr lang="en-US" altLang="en-US" sz="2400">
                <a:latin typeface="Calibri" panose="020F0502020204030204" pitchFamily="34" charset="0"/>
                <a:ea typeface="MS PGothic" panose="020B0600070205080204" pitchFamily="34" charset="-128"/>
                <a:sym typeface="Calibri" panose="020F0502020204030204" pitchFamily="34" charset="0"/>
              </a:rPr>
              <a:t>  </a:t>
            </a:r>
            <a:r>
              <a:rPr lang="en-US" altLang="en-US" sz="2400">
                <a:solidFill>
                  <a:srgbClr val="0000FF"/>
                </a:solidFill>
                <a:latin typeface="Calibri Bold" panose="020F0702030404030204" pitchFamily="34" charset="0"/>
                <a:ea typeface="MS PGothic" panose="020B0600070205080204" pitchFamily="34" charset="-128"/>
                <a:sym typeface="Calibri Bold" panose="020F0702030404030204" pitchFamily="34" charset="0"/>
              </a:rPr>
              <a:t>A</a:t>
            </a:r>
            <a:r>
              <a:rPr lang="en-US" altLang="en-US" sz="2400">
                <a:latin typeface="Calibri" panose="020F0502020204030204" pitchFamily="34" charset="0"/>
                <a:ea typeface="MS PGothic" panose="020B0600070205080204" pitchFamily="34" charset="-128"/>
                <a:sym typeface="Calibri" panose="020F0502020204030204" pitchFamily="34" charset="0"/>
              </a:rPr>
              <a:t>   </a:t>
            </a:r>
            <a:r>
              <a:rPr lang="en-US" altLang="en-US" sz="2400">
                <a:solidFill>
                  <a:srgbClr val="FFCC00"/>
                </a:solidFill>
                <a:latin typeface="Calibri Bold" panose="020F0702030404030204" pitchFamily="34" charset="0"/>
                <a:ea typeface="MS PGothic" panose="020B0600070205080204" pitchFamily="34" charset="-128"/>
                <a:sym typeface="Calibri Bold" panose="020F0702030404030204" pitchFamily="34" charset="0"/>
              </a:rPr>
              <a:t>G</a:t>
            </a:r>
          </a:p>
        </p:txBody>
      </p:sp>
      <p:sp>
        <p:nvSpPr>
          <p:cNvPr id="896004" name="Rectangle 5"/>
          <p:cNvSpPr>
            <a:spLocks/>
          </p:cNvSpPr>
          <p:nvPr/>
        </p:nvSpPr>
        <p:spPr bwMode="auto">
          <a:xfrm>
            <a:off x="2228850" y="598678"/>
            <a:ext cx="83693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50800" tIns="50800" rIns="50800" bIns="50800" anchor="ctr"/>
          <a:lstStyle>
            <a:lvl1pPr>
              <a:spcBef>
                <a:spcPts val="1100"/>
              </a:spcBef>
              <a:buClr>
                <a:srgbClr val="000000"/>
              </a:buClr>
              <a:buSzPct val="100000"/>
              <a:buFont typeface="Arial" panose="020B0604020202020204" pitchFamily="34" charset="0"/>
              <a:buChar char="•"/>
              <a:defRPr sz="4400">
                <a:solidFill>
                  <a:schemeClr val="tx1"/>
                </a:solidFill>
                <a:latin typeface="Lucida Grande" charset="0"/>
                <a:ea typeface="ヒラギノ角ゴ ProN W3" charset="-128"/>
                <a:sym typeface="Lucida Grande" charset="0"/>
              </a:defRPr>
            </a:lvl1pPr>
            <a:lvl2pPr marL="742950" indent="-285750">
              <a:spcBef>
                <a:spcPts val="1000"/>
              </a:spcBef>
              <a:buClr>
                <a:srgbClr val="000000"/>
              </a:buClr>
              <a:buSzPct val="100000"/>
              <a:buFont typeface="Arial" panose="020B0604020202020204" pitchFamily="34" charset="0"/>
              <a:buChar char="–"/>
              <a:defRPr sz="3800">
                <a:solidFill>
                  <a:schemeClr val="tx1"/>
                </a:solidFill>
                <a:latin typeface="Lucida Grande" charset="0"/>
                <a:ea typeface="ヒラギノ角ゴ ProN W3" charset="-128"/>
                <a:sym typeface="Lucida Grande" charset="0"/>
              </a:defRPr>
            </a:lvl2pPr>
            <a:lvl3pPr marL="1143000" indent="-228600">
              <a:spcBef>
                <a:spcPts val="800"/>
              </a:spcBef>
              <a:buClr>
                <a:srgbClr val="000000"/>
              </a:buClr>
              <a:buSzPct val="100000"/>
              <a:buFont typeface="Arial" panose="020B0604020202020204" pitchFamily="34" charset="0"/>
              <a:buChar char="•"/>
              <a:defRPr sz="3400">
                <a:solidFill>
                  <a:schemeClr val="tx1"/>
                </a:solidFill>
                <a:latin typeface="Lucida Grande" charset="0"/>
                <a:ea typeface="ヒラギノ角ゴ ProN W3" charset="-128"/>
                <a:sym typeface="Lucida Grande" charset="0"/>
              </a:defRPr>
            </a:lvl3pPr>
            <a:lvl4pPr marL="16002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4pPr>
            <a:lvl5pPr marL="20574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5pPr>
            <a:lvl6pPr marL="25146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6pPr>
            <a:lvl7pPr marL="29718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7pPr>
            <a:lvl8pPr marL="34290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8pPr>
            <a:lvl9pPr marL="38862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9pPr>
          </a:lstStyle>
          <a:p>
            <a:pPr algn="ctr" eaLnBrk="1" hangingPunct="1">
              <a:spcBef>
                <a:spcPct val="0"/>
              </a:spcBef>
              <a:buClrTx/>
              <a:buSzTx/>
              <a:buFontTx/>
              <a:buNone/>
            </a:pPr>
            <a:r>
              <a:rPr lang="en-US" altLang="en-US" sz="4200" b="1">
                <a:solidFill>
                  <a:srgbClr val="008080"/>
                </a:solidFill>
                <a:latin typeface="Calibri Bold" panose="020F0702030404030204" pitchFamily="34" charset="0"/>
                <a:ea typeface="MS PGothic" panose="020B0600070205080204" pitchFamily="34" charset="-128"/>
                <a:sym typeface="Calibri Bold" panose="020F0702030404030204" pitchFamily="34" charset="0"/>
              </a:rPr>
              <a:t>Maximum Parsimony</a:t>
            </a:r>
          </a:p>
        </p:txBody>
      </p:sp>
    </p:spTree>
  </p:cSld>
  <p:clrMapOvr>
    <a:masterClrMapping/>
  </p:clrMapOvr>
  <p:transition xmlns:p14="http://schemas.microsoft.com/office/powerpoint/2010/mai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985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889858" name="Rectangle 3"/>
          <p:cNvSpPr>
            <a:spLocks noGrp="1" noChangeArrowheads="1"/>
          </p:cNvSpPr>
          <p:nvPr>
            <p:ph type="title"/>
          </p:nvPr>
        </p:nvSpPr>
        <p:spPr>
          <a:xfrm>
            <a:off x="2375408" y="320726"/>
            <a:ext cx="8369300" cy="711200"/>
          </a:xfrm>
        </p:spPr>
        <p:txBody>
          <a:bodyPr lIns="50800" tIns="50800" rIns="50800" bIns="50800"/>
          <a:lstStyle/>
          <a:p>
            <a:pPr eaLnBrk="1" hangingPunct="1"/>
            <a:r>
              <a:rPr lang="en-US" altLang="en-US" sz="4200" b="1" dirty="0">
                <a:solidFill>
                  <a:srgbClr val="008080"/>
                </a:solidFill>
                <a:latin typeface="Calibri Bold" panose="020F0702030404030204" pitchFamily="34" charset="0"/>
                <a:sym typeface="Calibri Bold" panose="020F0702030404030204" pitchFamily="34" charset="0"/>
              </a:rPr>
              <a:t>Maximum Likelihood</a:t>
            </a:r>
            <a:endParaRPr lang="en-US" altLang="en-US" sz="4200" b="1" baseline="32000" dirty="0">
              <a:solidFill>
                <a:srgbClr val="008080"/>
              </a:solidFill>
              <a:latin typeface="Calibri Bold" panose="020F0702030404030204" pitchFamily="34" charset="0"/>
              <a:ea typeface="ヒラギノ角ゴ ProN W6" charset="-128"/>
              <a:sym typeface="Calibri Bold" panose="020F0702030404030204" pitchFamily="34" charset="0"/>
            </a:endParaRPr>
          </a:p>
        </p:txBody>
      </p:sp>
      <p:pic>
        <p:nvPicPr>
          <p:cNvPr id="88985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0600" y="1943100"/>
            <a:ext cx="8470900" cy="308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889860" name="Rectangle 5"/>
          <p:cNvSpPr>
            <a:spLocks/>
          </p:cNvSpPr>
          <p:nvPr/>
        </p:nvSpPr>
        <p:spPr bwMode="auto">
          <a:xfrm>
            <a:off x="2032000" y="5461000"/>
            <a:ext cx="103251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100"/>
              </a:spcBef>
              <a:buClr>
                <a:srgbClr val="000000"/>
              </a:buClr>
              <a:buSzPct val="100000"/>
              <a:buFont typeface="Arial" panose="020B0604020202020204" pitchFamily="34" charset="0"/>
              <a:buChar char="•"/>
              <a:defRPr sz="4400">
                <a:solidFill>
                  <a:schemeClr val="tx1"/>
                </a:solidFill>
                <a:latin typeface="Lucida Grande" charset="0"/>
                <a:ea typeface="ヒラギノ角ゴ ProN W3" charset="-128"/>
                <a:sym typeface="Lucida Grande" charset="0"/>
              </a:defRPr>
            </a:lvl1pPr>
            <a:lvl2pPr marL="742950" indent="-285750">
              <a:spcBef>
                <a:spcPts val="1000"/>
              </a:spcBef>
              <a:buClr>
                <a:srgbClr val="000000"/>
              </a:buClr>
              <a:buSzPct val="100000"/>
              <a:buFont typeface="Arial" panose="020B0604020202020204" pitchFamily="34" charset="0"/>
              <a:buChar char="–"/>
              <a:defRPr sz="3800">
                <a:solidFill>
                  <a:schemeClr val="tx1"/>
                </a:solidFill>
                <a:latin typeface="Lucida Grande" charset="0"/>
                <a:ea typeface="ヒラギノ角ゴ ProN W3" charset="-128"/>
                <a:sym typeface="Lucida Grande" charset="0"/>
              </a:defRPr>
            </a:lvl2pPr>
            <a:lvl3pPr marL="1143000" indent="-228600">
              <a:spcBef>
                <a:spcPts val="800"/>
              </a:spcBef>
              <a:buClr>
                <a:srgbClr val="000000"/>
              </a:buClr>
              <a:buSzPct val="100000"/>
              <a:buFont typeface="Arial" panose="020B0604020202020204" pitchFamily="34" charset="0"/>
              <a:buChar char="•"/>
              <a:defRPr sz="3400">
                <a:solidFill>
                  <a:schemeClr val="tx1"/>
                </a:solidFill>
                <a:latin typeface="Lucida Grande" charset="0"/>
                <a:ea typeface="ヒラギノ角ゴ ProN W3" charset="-128"/>
                <a:sym typeface="Lucida Grande" charset="0"/>
              </a:defRPr>
            </a:lvl3pPr>
            <a:lvl4pPr marL="16002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4pPr>
            <a:lvl5pPr marL="20574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5pPr>
            <a:lvl6pPr marL="25146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6pPr>
            <a:lvl7pPr marL="29718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7pPr>
            <a:lvl8pPr marL="34290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8pPr>
            <a:lvl9pPr marL="38862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9pPr>
          </a:lstStyle>
          <a:p>
            <a:pPr eaLnBrk="1" hangingPunct="1">
              <a:spcBef>
                <a:spcPct val="0"/>
              </a:spcBef>
              <a:buClrTx/>
              <a:buSzTx/>
              <a:buFontTx/>
              <a:buNone/>
            </a:pPr>
            <a:r>
              <a:rPr lang="en-US" altLang="en-US" sz="2400">
                <a:latin typeface="Calibri" panose="020F0502020204030204" pitchFamily="34" charset="0"/>
                <a:ea typeface="MS PGothic" panose="020B0600070205080204" pitchFamily="34" charset="-128"/>
                <a:sym typeface="Calibri" panose="020F0502020204030204" pitchFamily="34" charset="0"/>
              </a:rPr>
              <a:t>Jukes-Cantor, 1969 (JC69): assumes substitutions occur with equal probabilities </a:t>
            </a:r>
            <a:r>
              <a:rPr lang="en-US" altLang="en-US" sz="2400" baseline="32000">
                <a:latin typeface="Calibri" panose="020F0502020204030204" pitchFamily="34" charset="0"/>
                <a:ea typeface="MS PGothic" panose="020B0600070205080204" pitchFamily="34" charset="-128"/>
                <a:sym typeface="Calibri" panose="020F0502020204030204" pitchFamily="34" charset="0"/>
              </a:rPr>
              <a:t>1</a:t>
            </a:r>
          </a:p>
        </p:txBody>
      </p:sp>
      <p:sp>
        <p:nvSpPr>
          <p:cNvPr id="889861" name="Rectangle 6"/>
          <p:cNvSpPr>
            <a:spLocks/>
          </p:cNvSpPr>
          <p:nvPr/>
        </p:nvSpPr>
        <p:spPr bwMode="auto">
          <a:xfrm>
            <a:off x="2032000" y="6921500"/>
            <a:ext cx="109728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100"/>
              </a:spcBef>
              <a:buClr>
                <a:srgbClr val="000000"/>
              </a:buClr>
              <a:buSzPct val="100000"/>
              <a:buFont typeface="Arial" panose="020B0604020202020204" pitchFamily="34" charset="0"/>
              <a:buChar char="•"/>
              <a:defRPr sz="4400">
                <a:solidFill>
                  <a:schemeClr val="tx1"/>
                </a:solidFill>
                <a:latin typeface="Lucida Grande" charset="0"/>
                <a:ea typeface="ヒラギノ角ゴ ProN W3" charset="-128"/>
                <a:sym typeface="Lucida Grande" charset="0"/>
              </a:defRPr>
            </a:lvl1pPr>
            <a:lvl2pPr marL="742950" indent="-285750">
              <a:spcBef>
                <a:spcPts val="1000"/>
              </a:spcBef>
              <a:buClr>
                <a:srgbClr val="000000"/>
              </a:buClr>
              <a:buSzPct val="100000"/>
              <a:buFont typeface="Arial" panose="020B0604020202020204" pitchFamily="34" charset="0"/>
              <a:buChar char="–"/>
              <a:defRPr sz="3800">
                <a:solidFill>
                  <a:schemeClr val="tx1"/>
                </a:solidFill>
                <a:latin typeface="Lucida Grande" charset="0"/>
                <a:ea typeface="ヒラギノ角ゴ ProN W3" charset="-128"/>
                <a:sym typeface="Lucida Grande" charset="0"/>
              </a:defRPr>
            </a:lvl2pPr>
            <a:lvl3pPr marL="1143000" indent="-228600">
              <a:spcBef>
                <a:spcPts val="800"/>
              </a:spcBef>
              <a:buClr>
                <a:srgbClr val="000000"/>
              </a:buClr>
              <a:buSzPct val="100000"/>
              <a:buFont typeface="Arial" panose="020B0604020202020204" pitchFamily="34" charset="0"/>
              <a:buChar char="•"/>
              <a:defRPr sz="3400">
                <a:solidFill>
                  <a:schemeClr val="tx1"/>
                </a:solidFill>
                <a:latin typeface="Lucida Grande" charset="0"/>
                <a:ea typeface="ヒラギノ角ゴ ProN W3" charset="-128"/>
                <a:sym typeface="Lucida Grande" charset="0"/>
              </a:defRPr>
            </a:lvl3pPr>
            <a:lvl4pPr marL="16002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4pPr>
            <a:lvl5pPr marL="20574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5pPr>
            <a:lvl6pPr marL="25146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6pPr>
            <a:lvl7pPr marL="29718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7pPr>
            <a:lvl8pPr marL="34290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8pPr>
            <a:lvl9pPr marL="38862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9pPr>
          </a:lstStyle>
          <a:p>
            <a:pPr eaLnBrk="1" hangingPunct="1">
              <a:spcBef>
                <a:spcPct val="0"/>
              </a:spcBef>
              <a:buClrTx/>
              <a:buSzTx/>
              <a:buFontTx/>
              <a:buNone/>
            </a:pPr>
            <a:r>
              <a:rPr lang="en-US" altLang="en-US" sz="2400">
                <a:latin typeface="Calibri" panose="020F0502020204030204" pitchFamily="34" charset="0"/>
                <a:ea typeface="MS PGothic" panose="020B0600070205080204" pitchFamily="34" charset="-128"/>
                <a:sym typeface="Calibri" panose="020F0502020204030204" pitchFamily="34" charset="0"/>
              </a:rPr>
              <a:t>Hasegawa, Kishino and Yano 1985 (HKY85): distinguishes between transitions and transversions. Considers unequal base frequencies </a:t>
            </a:r>
            <a:r>
              <a:rPr lang="en-US" altLang="en-US" sz="2400" baseline="32000">
                <a:latin typeface="Calibri" panose="020F0502020204030204" pitchFamily="34" charset="0"/>
                <a:ea typeface="MS PGothic" panose="020B0600070205080204" pitchFamily="34" charset="-128"/>
                <a:sym typeface="Calibri" panose="020F0502020204030204" pitchFamily="34" charset="0"/>
              </a:rPr>
              <a:t>3</a:t>
            </a:r>
          </a:p>
        </p:txBody>
      </p:sp>
      <p:sp>
        <p:nvSpPr>
          <p:cNvPr id="889862" name="Rectangle 7"/>
          <p:cNvSpPr>
            <a:spLocks/>
          </p:cNvSpPr>
          <p:nvPr/>
        </p:nvSpPr>
        <p:spPr bwMode="auto">
          <a:xfrm>
            <a:off x="3943350" y="7829550"/>
            <a:ext cx="5092700"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50800" tIns="50800" rIns="50800" bIns="50800" anchor="ctr"/>
          <a:lstStyle>
            <a:lvl1pPr>
              <a:spcBef>
                <a:spcPts val="1100"/>
              </a:spcBef>
              <a:buClr>
                <a:srgbClr val="000000"/>
              </a:buClr>
              <a:buSzPct val="100000"/>
              <a:buFont typeface="Arial" panose="020B0604020202020204" pitchFamily="34" charset="0"/>
              <a:buChar char="•"/>
              <a:defRPr sz="4400">
                <a:solidFill>
                  <a:schemeClr val="tx1"/>
                </a:solidFill>
                <a:latin typeface="Lucida Grande" charset="0"/>
                <a:ea typeface="ヒラギノ角ゴ ProN W3" charset="-128"/>
                <a:sym typeface="Lucida Grande" charset="0"/>
              </a:defRPr>
            </a:lvl1pPr>
            <a:lvl2pPr marL="742950" indent="-285750">
              <a:spcBef>
                <a:spcPts val="1000"/>
              </a:spcBef>
              <a:buClr>
                <a:srgbClr val="000000"/>
              </a:buClr>
              <a:buSzPct val="100000"/>
              <a:buFont typeface="Arial" panose="020B0604020202020204" pitchFamily="34" charset="0"/>
              <a:buChar char="–"/>
              <a:defRPr sz="3800">
                <a:solidFill>
                  <a:schemeClr val="tx1"/>
                </a:solidFill>
                <a:latin typeface="Lucida Grande" charset="0"/>
                <a:ea typeface="ヒラギノ角ゴ ProN W3" charset="-128"/>
                <a:sym typeface="Lucida Grande" charset="0"/>
              </a:defRPr>
            </a:lvl2pPr>
            <a:lvl3pPr marL="1143000" indent="-228600">
              <a:spcBef>
                <a:spcPts val="800"/>
              </a:spcBef>
              <a:buClr>
                <a:srgbClr val="000000"/>
              </a:buClr>
              <a:buSzPct val="100000"/>
              <a:buFont typeface="Arial" panose="020B0604020202020204" pitchFamily="34" charset="0"/>
              <a:buChar char="•"/>
              <a:defRPr sz="3400">
                <a:solidFill>
                  <a:schemeClr val="tx1"/>
                </a:solidFill>
                <a:latin typeface="Lucida Grande" charset="0"/>
                <a:ea typeface="ヒラギノ角ゴ ProN W3" charset="-128"/>
                <a:sym typeface="Lucida Grande" charset="0"/>
              </a:defRPr>
            </a:lvl3pPr>
            <a:lvl4pPr marL="16002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4pPr>
            <a:lvl5pPr marL="20574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5pPr>
            <a:lvl6pPr marL="25146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6pPr>
            <a:lvl7pPr marL="29718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7pPr>
            <a:lvl8pPr marL="34290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8pPr>
            <a:lvl9pPr marL="38862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9pPr>
          </a:lstStyle>
          <a:p>
            <a:pPr algn="ctr" eaLnBrk="1" hangingPunct="1">
              <a:spcBef>
                <a:spcPct val="0"/>
              </a:spcBef>
              <a:buClrTx/>
              <a:buSzTx/>
              <a:buFontTx/>
              <a:buNone/>
            </a:pPr>
            <a:endParaRPr lang="en-US" altLang="en-US" sz="1800">
              <a:latin typeface="Calibri" panose="020F0502020204030204" pitchFamily="34" charset="0"/>
              <a:ea typeface="MS PGothic" panose="020B0600070205080204" pitchFamily="34" charset="-128"/>
              <a:sym typeface="Calibri" panose="020F0502020204030204" pitchFamily="34" charset="0"/>
            </a:endParaRPr>
          </a:p>
          <a:p>
            <a:pPr algn="ctr" eaLnBrk="1" hangingPunct="1">
              <a:spcBef>
                <a:spcPct val="0"/>
              </a:spcBef>
              <a:buClrTx/>
              <a:buSzTx/>
              <a:buFontTx/>
              <a:buNone/>
            </a:pPr>
            <a:r>
              <a:rPr lang="en-US" altLang="en-US" sz="1800" baseline="32000">
                <a:latin typeface="Calibri" panose="020F0502020204030204" pitchFamily="34" charset="0"/>
                <a:ea typeface="MS PGothic" panose="020B0600070205080204" pitchFamily="34" charset="-128"/>
                <a:sym typeface="Calibri" panose="020F0502020204030204" pitchFamily="34" charset="0"/>
              </a:rPr>
              <a:t>1</a:t>
            </a:r>
            <a:r>
              <a:rPr lang="en-US" altLang="en-US" sz="1800">
                <a:latin typeface="Calibri" panose="020F0502020204030204" pitchFamily="34" charset="0"/>
                <a:ea typeface="MS PGothic" panose="020B0600070205080204" pitchFamily="34" charset="-128"/>
                <a:sym typeface="Calibri" panose="020F0502020204030204" pitchFamily="34" charset="0"/>
              </a:rPr>
              <a:t> Jukes TH, et al. (1969). </a:t>
            </a:r>
            <a:r>
              <a:rPr lang="en-US" altLang="en-US" sz="1800">
                <a:latin typeface="Calibri Italic" panose="020F05020202040A0204" pitchFamily="34" charset="0"/>
                <a:ea typeface="MS PGothic" panose="020B0600070205080204" pitchFamily="34" charset="-128"/>
                <a:sym typeface="Calibri Italic" panose="020F05020202040A0204" pitchFamily="34" charset="0"/>
              </a:rPr>
              <a:t>Mammalian Protein Metab. </a:t>
            </a:r>
            <a:r>
              <a:rPr lang="en-US" altLang="en-US" sz="1800">
                <a:latin typeface="Calibri" panose="020F0502020204030204" pitchFamily="34" charset="0"/>
                <a:ea typeface="MS PGothic" panose="020B0600070205080204" pitchFamily="34" charset="-128"/>
                <a:sym typeface="Calibri" panose="020F0502020204030204" pitchFamily="34" charset="0"/>
              </a:rPr>
              <a:t>Academic Press, NY.</a:t>
            </a:r>
          </a:p>
          <a:p>
            <a:pPr algn="ctr" eaLnBrk="1" hangingPunct="1">
              <a:spcBef>
                <a:spcPct val="0"/>
              </a:spcBef>
              <a:buClrTx/>
              <a:buSzTx/>
              <a:buFontTx/>
              <a:buNone/>
            </a:pPr>
            <a:r>
              <a:rPr lang="en-US" altLang="en-US" sz="1800" baseline="32000">
                <a:latin typeface="Calibri" panose="020F0502020204030204" pitchFamily="34" charset="0"/>
                <a:ea typeface="MS PGothic" panose="020B0600070205080204" pitchFamily="34" charset="-128"/>
                <a:sym typeface="Calibri" panose="020F0502020204030204" pitchFamily="34" charset="0"/>
              </a:rPr>
              <a:t>2</a:t>
            </a:r>
            <a:r>
              <a:rPr lang="en-US" altLang="en-US" sz="1800">
                <a:latin typeface="Calibri" panose="020F0502020204030204" pitchFamily="34" charset="0"/>
                <a:ea typeface="MS PGothic" panose="020B0600070205080204" pitchFamily="34" charset="-128"/>
                <a:sym typeface="Calibri" panose="020F0502020204030204" pitchFamily="34" charset="0"/>
              </a:rPr>
              <a:t> </a:t>
            </a:r>
            <a:r>
              <a:rPr lang="en-US" altLang="en-US" sz="1800" u="sng">
                <a:latin typeface="Calibri" panose="020F0502020204030204" pitchFamily="34" charset="0"/>
                <a:ea typeface="MS PGothic" panose="020B0600070205080204" pitchFamily="34" charset="-128"/>
                <a:sym typeface="Calibri" panose="020F0502020204030204" pitchFamily="34" charset="0"/>
                <a:hlinkClick r:id="rId5"/>
              </a:rPr>
              <a:t>Kimura M. (1980)</a:t>
            </a:r>
            <a:r>
              <a:rPr lang="en-US" altLang="en-US" sz="1800" i="1" u="sng">
                <a:latin typeface="Calibri" panose="020F0502020204030204" pitchFamily="34" charset="0"/>
                <a:ea typeface="MS PGothic" panose="020B0600070205080204" pitchFamily="34" charset="-128"/>
                <a:sym typeface="Calibri" panose="020F0502020204030204" pitchFamily="34" charset="0"/>
                <a:hlinkClick r:id="rId5"/>
              </a:rPr>
              <a:t>. </a:t>
            </a:r>
            <a:r>
              <a:rPr lang="en-US" altLang="en-US" sz="1800" i="1" u="sng">
                <a:latin typeface="Calibri Italic" panose="020F05020202040A0204" pitchFamily="34" charset="0"/>
                <a:ea typeface="MS PGothic" panose="020B0600070205080204" pitchFamily="34" charset="-128"/>
                <a:sym typeface="Calibri Italic" panose="020F05020202040A0204" pitchFamily="34" charset="0"/>
                <a:hlinkClick r:id="rId5"/>
              </a:rPr>
              <a:t>J. Mol. Evol</a:t>
            </a:r>
            <a:r>
              <a:rPr lang="en-US" altLang="en-US" sz="1800" u="sng">
                <a:latin typeface="Calibri Italic" panose="020F05020202040A0204" pitchFamily="34" charset="0"/>
                <a:ea typeface="MS PGothic" panose="020B0600070205080204" pitchFamily="34" charset="-128"/>
                <a:sym typeface="Calibri Italic" panose="020F05020202040A0204" pitchFamily="34" charset="0"/>
                <a:hlinkClick r:id="rId5"/>
              </a:rPr>
              <a:t>.</a:t>
            </a:r>
            <a:r>
              <a:rPr lang="en-US" altLang="en-US" sz="1800" u="sng">
                <a:latin typeface="Calibri" panose="020F0502020204030204" pitchFamily="34" charset="0"/>
                <a:ea typeface="MS PGothic" panose="020B0600070205080204" pitchFamily="34" charset="-128"/>
                <a:sym typeface="Calibri" panose="020F0502020204030204" pitchFamily="34" charset="0"/>
                <a:hlinkClick r:id="rId5"/>
              </a:rPr>
              <a:t> </a:t>
            </a:r>
            <a:r>
              <a:rPr lang="en-US" altLang="en-US" sz="1800" b="1" u="sng">
                <a:latin typeface="Calibri Bold" panose="020F0702030404030204" pitchFamily="34" charset="0"/>
                <a:ea typeface="MS PGothic" panose="020B0600070205080204" pitchFamily="34" charset="-128"/>
                <a:sym typeface="Calibri Bold" panose="020F0702030404030204" pitchFamily="34" charset="0"/>
                <a:hlinkClick r:id="rId5"/>
              </a:rPr>
              <a:t>16</a:t>
            </a:r>
            <a:r>
              <a:rPr lang="en-US" altLang="en-US" sz="1800" u="sng">
                <a:latin typeface="Calibri Bold" panose="020F0702030404030204" pitchFamily="34" charset="0"/>
                <a:ea typeface="MS PGothic" panose="020B0600070205080204" pitchFamily="34" charset="-128"/>
                <a:sym typeface="Calibri Bold" panose="020F0702030404030204" pitchFamily="34" charset="0"/>
                <a:hlinkClick r:id="rId5"/>
              </a:rPr>
              <a:t>: </a:t>
            </a:r>
            <a:r>
              <a:rPr lang="en-US" altLang="en-US" sz="1800" u="sng">
                <a:latin typeface="Calibri" panose="020F0502020204030204" pitchFamily="34" charset="0"/>
                <a:ea typeface="MS PGothic" panose="020B0600070205080204" pitchFamily="34" charset="-128"/>
                <a:sym typeface="Calibri" panose="020F0502020204030204" pitchFamily="34" charset="0"/>
                <a:hlinkClick r:id="rId5"/>
              </a:rPr>
              <a:t>111</a:t>
            </a:r>
            <a:endParaRPr lang="en-US" altLang="en-US" sz="1800" u="sng">
              <a:latin typeface="Calibri" panose="020F0502020204030204" pitchFamily="34" charset="0"/>
              <a:ea typeface="MS PGothic" panose="020B0600070205080204" pitchFamily="34" charset="-128"/>
              <a:sym typeface="Calibri" panose="020F0502020204030204" pitchFamily="34" charset="0"/>
            </a:endParaRPr>
          </a:p>
          <a:p>
            <a:pPr algn="ctr" eaLnBrk="1" hangingPunct="1">
              <a:spcBef>
                <a:spcPct val="0"/>
              </a:spcBef>
              <a:buClrTx/>
              <a:buSzTx/>
              <a:buFontTx/>
              <a:buNone/>
            </a:pPr>
            <a:r>
              <a:rPr lang="en-US" altLang="en-US" sz="1800">
                <a:latin typeface="Calibri" panose="020F0502020204030204" pitchFamily="34" charset="0"/>
                <a:ea typeface="MS PGothic" panose="020B0600070205080204" pitchFamily="34" charset="-128"/>
                <a:sym typeface="Calibri" panose="020F0502020204030204" pitchFamily="34" charset="0"/>
              </a:rPr>
              <a:t> </a:t>
            </a:r>
            <a:r>
              <a:rPr lang="en-US" altLang="en-US" sz="1800" baseline="30000">
                <a:latin typeface="Calibri" panose="020F0502020204030204" pitchFamily="34" charset="0"/>
                <a:ea typeface="MS PGothic" panose="020B0600070205080204" pitchFamily="34" charset="-128"/>
                <a:sym typeface="Calibri" panose="020F0502020204030204" pitchFamily="34" charset="0"/>
              </a:rPr>
              <a:t>3</a:t>
            </a:r>
            <a:r>
              <a:rPr lang="en-US" altLang="en-US" sz="1800" u="sng">
                <a:latin typeface="Calibri" panose="020F0502020204030204" pitchFamily="34" charset="0"/>
                <a:ea typeface="MS PGothic" panose="020B0600070205080204" pitchFamily="34" charset="-128"/>
                <a:sym typeface="Calibri" panose="020F0502020204030204" pitchFamily="34" charset="0"/>
                <a:hlinkClick r:id="rId6"/>
              </a:rPr>
              <a:t>Hasegawa M, et al. (1985)</a:t>
            </a:r>
            <a:r>
              <a:rPr lang="en-US" altLang="en-US" sz="1800" i="1" u="sng">
                <a:latin typeface="Calibri" panose="020F0502020204030204" pitchFamily="34" charset="0"/>
                <a:ea typeface="MS PGothic" panose="020B0600070205080204" pitchFamily="34" charset="-128"/>
                <a:sym typeface="Calibri" panose="020F0502020204030204" pitchFamily="34" charset="0"/>
                <a:hlinkClick r:id="rId6"/>
              </a:rPr>
              <a:t>. </a:t>
            </a:r>
            <a:r>
              <a:rPr lang="en-US" altLang="en-US" sz="1800" i="1" u="sng">
                <a:latin typeface="Calibri Italic" panose="020F05020202040A0204" pitchFamily="34" charset="0"/>
                <a:ea typeface="MS PGothic" panose="020B0600070205080204" pitchFamily="34" charset="-128"/>
                <a:sym typeface="Calibri Italic" panose="020F05020202040A0204" pitchFamily="34" charset="0"/>
                <a:hlinkClick r:id="rId6"/>
              </a:rPr>
              <a:t>J. Mol. Evol</a:t>
            </a:r>
            <a:r>
              <a:rPr lang="en-US" altLang="en-US" sz="1800" b="1" u="sng">
                <a:latin typeface="Calibri Italic" panose="020F05020202040A0204" pitchFamily="34" charset="0"/>
                <a:ea typeface="MS PGothic" panose="020B0600070205080204" pitchFamily="34" charset="-128"/>
                <a:sym typeface="Calibri Italic" panose="020F05020202040A0204" pitchFamily="34" charset="0"/>
                <a:hlinkClick r:id="rId6"/>
              </a:rPr>
              <a:t>.</a:t>
            </a:r>
            <a:r>
              <a:rPr lang="en-US" altLang="en-US" sz="1800" b="1" u="sng">
                <a:latin typeface="Calibri" panose="020F0502020204030204" pitchFamily="34" charset="0"/>
                <a:ea typeface="MS PGothic" panose="020B0600070205080204" pitchFamily="34" charset="-128"/>
                <a:sym typeface="Calibri" panose="020F0502020204030204" pitchFamily="34" charset="0"/>
                <a:hlinkClick r:id="rId6"/>
              </a:rPr>
              <a:t> </a:t>
            </a:r>
            <a:r>
              <a:rPr lang="en-US" altLang="en-US" sz="1800" b="1" u="sng">
                <a:latin typeface="Calibri Bold" panose="020F0702030404030204" pitchFamily="34" charset="0"/>
                <a:ea typeface="MS PGothic" panose="020B0600070205080204" pitchFamily="34" charset="-128"/>
                <a:sym typeface="Calibri Bold" panose="020F0702030404030204" pitchFamily="34" charset="0"/>
                <a:hlinkClick r:id="rId6"/>
              </a:rPr>
              <a:t>22</a:t>
            </a:r>
            <a:r>
              <a:rPr lang="en-US" altLang="en-US" sz="1800" u="sng">
                <a:latin typeface="Calibri Bold" panose="020F0702030404030204" pitchFamily="34" charset="0"/>
                <a:ea typeface="MS PGothic" panose="020B0600070205080204" pitchFamily="34" charset="-128"/>
                <a:sym typeface="Calibri Bold" panose="020F0702030404030204" pitchFamily="34" charset="0"/>
                <a:hlinkClick r:id="rId6"/>
              </a:rPr>
              <a:t>: </a:t>
            </a:r>
            <a:r>
              <a:rPr lang="en-US" altLang="en-US" sz="1800" u="sng">
                <a:latin typeface="Calibri" panose="020F0502020204030204" pitchFamily="34" charset="0"/>
                <a:ea typeface="MS PGothic" panose="020B0600070205080204" pitchFamily="34" charset="-128"/>
                <a:sym typeface="Calibri" panose="020F0502020204030204" pitchFamily="34" charset="0"/>
                <a:hlinkClick r:id="rId6"/>
              </a:rPr>
              <a:t>160</a:t>
            </a:r>
            <a:endParaRPr lang="en-US" altLang="en-US" sz="1800">
              <a:latin typeface="Calibri" panose="020F0502020204030204" pitchFamily="34" charset="0"/>
              <a:ea typeface="MS PGothic" panose="020B0600070205080204" pitchFamily="34" charset="-128"/>
              <a:sym typeface="Calibri" panose="020F0502020204030204" pitchFamily="34" charset="0"/>
            </a:endParaRPr>
          </a:p>
          <a:p>
            <a:pPr algn="ctr" eaLnBrk="1" hangingPunct="1">
              <a:spcBef>
                <a:spcPct val="0"/>
              </a:spcBef>
              <a:buClrTx/>
              <a:buSzTx/>
              <a:buFontTx/>
              <a:buNone/>
            </a:pPr>
            <a:r>
              <a:rPr lang="fr-FR" altLang="en-US" sz="1800" u="sng">
                <a:latin typeface="Calibri" panose="020F0502020204030204" pitchFamily="34" charset="0"/>
                <a:ea typeface="MS PGothic" panose="020B0600070205080204" pitchFamily="34" charset="-128"/>
                <a:sym typeface="Calibri" panose="020F0502020204030204" pitchFamily="34" charset="0"/>
                <a:hlinkClick r:id="rId7"/>
              </a:rPr>
              <a:t>Yang Z, et al. (2012). </a:t>
            </a:r>
            <a:r>
              <a:rPr lang="fr-FR" altLang="en-US" sz="1800" i="1" u="sng">
                <a:latin typeface="Calibri" panose="020F0502020204030204" pitchFamily="34" charset="0"/>
                <a:ea typeface="MS PGothic" panose="020B0600070205080204" pitchFamily="34" charset="-128"/>
                <a:sym typeface="Calibri" panose="020F0502020204030204" pitchFamily="34" charset="0"/>
                <a:hlinkClick r:id="rId7"/>
              </a:rPr>
              <a:t>Nat. Rev. Genet.</a:t>
            </a:r>
            <a:r>
              <a:rPr lang="fr-FR" altLang="en-US" sz="1800" b="1" i="1" u="sng">
                <a:latin typeface="Calibri" panose="020F0502020204030204" pitchFamily="34" charset="0"/>
                <a:ea typeface="MS PGothic" panose="020B0600070205080204" pitchFamily="34" charset="-128"/>
                <a:sym typeface="Calibri" panose="020F0502020204030204" pitchFamily="34" charset="0"/>
                <a:hlinkClick r:id="rId7"/>
              </a:rPr>
              <a:t> </a:t>
            </a:r>
            <a:r>
              <a:rPr lang="fr-FR" altLang="en-US" sz="1800" b="1" u="sng">
                <a:latin typeface="Calibri" panose="020F0502020204030204" pitchFamily="34" charset="0"/>
                <a:ea typeface="MS PGothic" panose="020B0600070205080204" pitchFamily="34" charset="-128"/>
                <a:sym typeface="Calibri" panose="020F0502020204030204" pitchFamily="34" charset="0"/>
                <a:hlinkClick r:id="rId7"/>
              </a:rPr>
              <a:t>13</a:t>
            </a:r>
            <a:r>
              <a:rPr lang="fr-FR" altLang="en-US" sz="1800" u="sng">
                <a:latin typeface="Calibri" panose="020F0502020204030204" pitchFamily="34" charset="0"/>
                <a:ea typeface="MS PGothic" panose="020B0600070205080204" pitchFamily="34" charset="-128"/>
                <a:sym typeface="Calibri" panose="020F0502020204030204" pitchFamily="34" charset="0"/>
                <a:hlinkClick r:id="rId7"/>
              </a:rPr>
              <a:t>: 303</a:t>
            </a:r>
            <a:endParaRPr lang="en-US" altLang="en-US" sz="1800" u="sng">
              <a:latin typeface="Calibri" panose="020F0502020204030204" pitchFamily="34" charset="0"/>
              <a:ea typeface="MS PGothic" panose="020B0600070205080204" pitchFamily="34" charset="-128"/>
              <a:sym typeface="Calibri" panose="020F0502020204030204" pitchFamily="34" charset="0"/>
              <a:hlinkClick r:id="rId7"/>
            </a:endParaRPr>
          </a:p>
        </p:txBody>
      </p:sp>
      <p:sp>
        <p:nvSpPr>
          <p:cNvPr id="889863" name="Rectangle 8"/>
          <p:cNvSpPr>
            <a:spLocks/>
          </p:cNvSpPr>
          <p:nvPr/>
        </p:nvSpPr>
        <p:spPr bwMode="auto">
          <a:xfrm>
            <a:off x="2070100" y="5981700"/>
            <a:ext cx="104902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100"/>
              </a:spcBef>
              <a:buClr>
                <a:srgbClr val="000000"/>
              </a:buClr>
              <a:buSzPct val="100000"/>
              <a:buFont typeface="Arial" panose="020B0604020202020204" pitchFamily="34" charset="0"/>
              <a:buChar char="•"/>
              <a:defRPr sz="4400">
                <a:solidFill>
                  <a:schemeClr val="tx1"/>
                </a:solidFill>
                <a:latin typeface="Lucida Grande" charset="0"/>
                <a:ea typeface="ヒラギノ角ゴ ProN W3" charset="-128"/>
                <a:sym typeface="Lucida Grande" charset="0"/>
              </a:defRPr>
            </a:lvl1pPr>
            <a:lvl2pPr marL="742950" indent="-285750">
              <a:spcBef>
                <a:spcPts val="1000"/>
              </a:spcBef>
              <a:buClr>
                <a:srgbClr val="000000"/>
              </a:buClr>
              <a:buSzPct val="100000"/>
              <a:buFont typeface="Arial" panose="020B0604020202020204" pitchFamily="34" charset="0"/>
              <a:buChar char="–"/>
              <a:defRPr sz="3800">
                <a:solidFill>
                  <a:schemeClr val="tx1"/>
                </a:solidFill>
                <a:latin typeface="Lucida Grande" charset="0"/>
                <a:ea typeface="ヒラギノ角ゴ ProN W3" charset="-128"/>
                <a:sym typeface="Lucida Grande" charset="0"/>
              </a:defRPr>
            </a:lvl2pPr>
            <a:lvl3pPr marL="1143000" indent="-228600">
              <a:spcBef>
                <a:spcPts val="800"/>
              </a:spcBef>
              <a:buClr>
                <a:srgbClr val="000000"/>
              </a:buClr>
              <a:buSzPct val="100000"/>
              <a:buFont typeface="Arial" panose="020B0604020202020204" pitchFamily="34" charset="0"/>
              <a:buChar char="•"/>
              <a:defRPr sz="3400">
                <a:solidFill>
                  <a:schemeClr val="tx1"/>
                </a:solidFill>
                <a:latin typeface="Lucida Grande" charset="0"/>
                <a:ea typeface="ヒラギノ角ゴ ProN W3" charset="-128"/>
                <a:sym typeface="Lucida Grande" charset="0"/>
              </a:defRPr>
            </a:lvl3pPr>
            <a:lvl4pPr marL="16002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4pPr>
            <a:lvl5pPr marL="20574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5pPr>
            <a:lvl6pPr marL="25146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6pPr>
            <a:lvl7pPr marL="29718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7pPr>
            <a:lvl8pPr marL="34290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8pPr>
            <a:lvl9pPr marL="38862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9pPr>
          </a:lstStyle>
          <a:p>
            <a:pPr eaLnBrk="1" hangingPunct="1">
              <a:spcBef>
                <a:spcPct val="0"/>
              </a:spcBef>
              <a:buClrTx/>
              <a:buSzTx/>
              <a:buFontTx/>
              <a:buNone/>
            </a:pPr>
            <a:r>
              <a:rPr lang="en-US" altLang="en-US" sz="2400" dirty="0">
                <a:latin typeface="Calibri" panose="020F0502020204030204" pitchFamily="34" charset="0"/>
                <a:ea typeface="MS PGothic" panose="020B0600070205080204" pitchFamily="34" charset="-128"/>
                <a:sym typeface="Calibri" panose="020F0502020204030204" pitchFamily="34" charset="0"/>
              </a:rPr>
              <a:t>Kimura</a:t>
            </a:r>
            <a:r>
              <a:rPr lang="ja-JP" altLang="en-US" sz="2400" dirty="0">
                <a:latin typeface="Calibri"/>
                <a:ea typeface="MS PGothic" panose="020B0600070205080204" pitchFamily="34" charset="-128"/>
                <a:sym typeface="Calibri" panose="020F0502020204030204" pitchFamily="34" charset="0"/>
              </a:rPr>
              <a:t>’</a:t>
            </a:r>
            <a:r>
              <a:rPr lang="en-US" altLang="ja-JP" sz="2400" dirty="0">
                <a:latin typeface="Calibri" panose="020F0502020204030204" pitchFamily="34" charset="0"/>
                <a:sym typeface="Calibri" panose="020F0502020204030204" pitchFamily="34" charset="0"/>
              </a:rPr>
              <a:t>s 2-parameter model, 1980 (K80): distinguishes between transitions and </a:t>
            </a:r>
            <a:r>
              <a:rPr lang="en-US" altLang="ja-JP" sz="2400" dirty="0" err="1">
                <a:latin typeface="Calibri" panose="020F0502020204030204" pitchFamily="34" charset="0"/>
                <a:sym typeface="Calibri" panose="020F0502020204030204" pitchFamily="34" charset="0"/>
              </a:rPr>
              <a:t>transversions</a:t>
            </a:r>
            <a:r>
              <a:rPr lang="en-US" altLang="ja-JP" sz="2400" dirty="0">
                <a:latin typeface="Calibri" panose="020F0502020204030204" pitchFamily="34" charset="0"/>
                <a:sym typeface="Calibri" panose="020F0502020204030204" pitchFamily="34" charset="0"/>
              </a:rPr>
              <a:t> </a:t>
            </a:r>
            <a:r>
              <a:rPr lang="en-US" altLang="ja-JP" sz="2400" baseline="32000" dirty="0">
                <a:latin typeface="Calibri" panose="020F0502020204030204" pitchFamily="34" charset="0"/>
                <a:sym typeface="Calibri" panose="020F0502020204030204" pitchFamily="34" charset="0"/>
              </a:rPr>
              <a:t>2</a:t>
            </a:r>
            <a:endParaRPr lang="en-US" altLang="en-US" sz="2400" baseline="32000" dirty="0">
              <a:latin typeface="Calibri" panose="020F0502020204030204" pitchFamily="34" charset="0"/>
              <a:sym typeface="Calibri" panose="020F0502020204030204" pitchFamily="34" charset="0"/>
            </a:endParaRPr>
          </a:p>
        </p:txBody>
      </p:sp>
      <p:sp>
        <p:nvSpPr>
          <p:cNvPr id="2" name="TextBox 1"/>
          <p:cNvSpPr txBox="1"/>
          <p:nvPr/>
        </p:nvSpPr>
        <p:spPr>
          <a:xfrm>
            <a:off x="2851944" y="1158926"/>
            <a:ext cx="12444412" cy="584775"/>
          </a:xfrm>
          <a:prstGeom prst="rect">
            <a:avLst/>
          </a:prstGeom>
          <a:noFill/>
        </p:spPr>
        <p:txBody>
          <a:bodyPr wrap="square" rtlCol="0">
            <a:spAutoFit/>
          </a:bodyPr>
          <a:lstStyle/>
          <a:p>
            <a:r>
              <a:rPr lang="en-US" sz="3200" dirty="0">
                <a:latin typeface="Calibri"/>
                <a:cs typeface="Calibri"/>
              </a:rPr>
              <a:t>Based of different models of substitution</a:t>
            </a:r>
          </a:p>
        </p:txBody>
      </p:sp>
    </p:spTree>
    <p:extLst>
      <p:ext uri="{BB962C8B-B14F-4D97-AF65-F5344CB8AC3E}">
        <p14:creationId xmlns:p14="http://schemas.microsoft.com/office/powerpoint/2010/main" val="3464864824"/>
      </p:ext>
    </p:extLst>
  </p:cSld>
  <p:clrMapOvr>
    <a:masterClrMapping/>
  </p:clrMapOvr>
  <p:transition xmlns:p14="http://schemas.microsoft.com/office/powerpoint/2010/mai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a:solidFill>
                  <a:srgbClr val="008080"/>
                </a:solidFill>
                <a:latin typeface="Calibri" charset="0"/>
                <a:ea typeface="Calibri" charset="0"/>
                <a:cs typeface="Calibri" charset="0"/>
              </a:rPr>
              <a:t>Comparing Methods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06144601"/>
              </p:ext>
            </p:extLst>
          </p:nvPr>
        </p:nvGraphicFramePr>
        <p:xfrm>
          <a:off x="647700" y="2273300"/>
          <a:ext cx="11950700" cy="7013970"/>
        </p:xfrm>
        <a:graphic>
          <a:graphicData uri="http://schemas.openxmlformats.org/drawingml/2006/table">
            <a:tbl>
              <a:tblPr firstRow="1" bandRow="1">
                <a:tableStyleId>{00A15C55-8517-42AA-B614-E9B94910E393}</a:tableStyleId>
              </a:tblPr>
              <a:tblGrid>
                <a:gridCol w="5975350">
                  <a:extLst>
                    <a:ext uri="{9D8B030D-6E8A-4147-A177-3AD203B41FA5}">
                      <a16:colId xmlns:a16="http://schemas.microsoft.com/office/drawing/2014/main" xmlns="" val="1288056801"/>
                    </a:ext>
                  </a:extLst>
                </a:gridCol>
                <a:gridCol w="5975350">
                  <a:extLst>
                    <a:ext uri="{9D8B030D-6E8A-4147-A177-3AD203B41FA5}">
                      <a16:colId xmlns:a16="http://schemas.microsoft.com/office/drawing/2014/main" xmlns="" val="2090832896"/>
                    </a:ext>
                  </a:extLst>
                </a:gridCol>
              </a:tblGrid>
              <a:tr h="420612">
                <a:tc>
                  <a:txBody>
                    <a:bodyPr/>
                    <a:lstStyle/>
                    <a:p>
                      <a:r>
                        <a:rPr lang="en-US" sz="3600" dirty="0">
                          <a:latin typeface="Calibri"/>
                          <a:cs typeface="Calibri"/>
                        </a:rPr>
                        <a:t>Strengths</a:t>
                      </a:r>
                    </a:p>
                  </a:txBody>
                  <a:tcPr/>
                </a:tc>
                <a:tc>
                  <a:txBody>
                    <a:bodyPr/>
                    <a:lstStyle/>
                    <a:p>
                      <a:r>
                        <a:rPr lang="en-US" sz="3600" dirty="0">
                          <a:latin typeface="Calibri"/>
                          <a:cs typeface="Calibri"/>
                        </a:rPr>
                        <a:t>Weakness</a:t>
                      </a:r>
                    </a:p>
                  </a:txBody>
                  <a:tcPr/>
                </a:tc>
                <a:extLst>
                  <a:ext uri="{0D108BD9-81ED-4DB2-BD59-A6C34878D82A}">
                    <a16:rowId xmlns:a16="http://schemas.microsoft.com/office/drawing/2014/main" xmlns="" val="2833607111"/>
                  </a:ext>
                </a:extLst>
              </a:tr>
              <a:tr h="679450">
                <a:tc gridSpan="2">
                  <a:txBody>
                    <a:bodyPr/>
                    <a:lstStyle/>
                    <a:p>
                      <a:r>
                        <a:rPr lang="en-US" sz="3600" b="1" dirty="0">
                          <a:latin typeface="Calibri"/>
                          <a:cs typeface="Calibri"/>
                        </a:rPr>
                        <a:t>Distance Method</a:t>
                      </a:r>
                    </a:p>
                  </a:txBody>
                  <a:tcPr/>
                </a:tc>
                <a:tc hMerge="1">
                  <a:txBody>
                    <a:bodyPr/>
                    <a:lstStyle/>
                    <a:p>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736277873"/>
                  </a:ext>
                </a:extLst>
              </a:tr>
              <a:tr h="420612">
                <a:tc>
                  <a:txBody>
                    <a:bodyPr/>
                    <a:lstStyle/>
                    <a:p>
                      <a:r>
                        <a:rPr lang="en-US" sz="2000" dirty="0">
                          <a:latin typeface="Calibri"/>
                          <a:cs typeface="Calibri"/>
                        </a:rPr>
                        <a:t>Fastest</a:t>
                      </a:r>
                      <a:r>
                        <a:rPr lang="en-US" sz="2000" baseline="0" dirty="0">
                          <a:latin typeface="Calibri"/>
                          <a:cs typeface="Calibri"/>
                        </a:rPr>
                        <a:t> computational speed</a:t>
                      </a:r>
                      <a:endParaRPr lang="en-US" sz="2000" dirty="0">
                        <a:latin typeface="Calibri"/>
                        <a:cs typeface="Calibri"/>
                      </a:endParaRPr>
                    </a:p>
                  </a:txBody>
                  <a:tcPr/>
                </a:tc>
                <a:tc>
                  <a:txBody>
                    <a:bodyPr/>
                    <a:lstStyle/>
                    <a:p>
                      <a:r>
                        <a:rPr lang="en-US" sz="2000" dirty="0">
                          <a:latin typeface="Calibri"/>
                          <a:cs typeface="Calibri"/>
                        </a:rPr>
                        <a:t>Sequences need to be evolutionarily close</a:t>
                      </a:r>
                    </a:p>
                  </a:txBody>
                  <a:tcPr/>
                </a:tc>
                <a:extLst>
                  <a:ext uri="{0D108BD9-81ED-4DB2-BD59-A6C34878D82A}">
                    <a16:rowId xmlns:a16="http://schemas.microsoft.com/office/drawing/2014/main" xmlns="" val="2392414430"/>
                  </a:ext>
                </a:extLst>
              </a:tr>
              <a:tr h="744160">
                <a:tc>
                  <a:txBody>
                    <a:bodyPr/>
                    <a:lstStyle/>
                    <a:p>
                      <a:r>
                        <a:rPr lang="en-US" sz="2000" dirty="0">
                          <a:latin typeface="Calibri"/>
                          <a:cs typeface="Calibri"/>
                        </a:rPr>
                        <a:t>Branch lengths give information on genetic distances</a:t>
                      </a:r>
                    </a:p>
                  </a:txBody>
                  <a:tcPr/>
                </a:tc>
                <a:tc>
                  <a:txBody>
                    <a:bodyPr/>
                    <a:lstStyle/>
                    <a:p>
                      <a:r>
                        <a:rPr lang="en-US" sz="2000" dirty="0">
                          <a:latin typeface="Calibri"/>
                          <a:cs typeface="Calibri"/>
                        </a:rPr>
                        <a:t>Compress sequence</a:t>
                      </a:r>
                      <a:r>
                        <a:rPr lang="en-US" sz="2000" baseline="0" dirty="0">
                          <a:latin typeface="Calibri"/>
                          <a:cs typeface="Calibri"/>
                        </a:rPr>
                        <a:t> information into a single number hence less informative</a:t>
                      </a:r>
                      <a:endParaRPr lang="en-US" sz="2000" dirty="0">
                        <a:latin typeface="Calibri"/>
                        <a:cs typeface="Calibri"/>
                      </a:endParaRPr>
                    </a:p>
                  </a:txBody>
                  <a:tcPr/>
                </a:tc>
                <a:extLst>
                  <a:ext uri="{0D108BD9-81ED-4DB2-BD59-A6C34878D82A}">
                    <a16:rowId xmlns:a16="http://schemas.microsoft.com/office/drawing/2014/main" xmlns="" val="804222696"/>
                  </a:ext>
                </a:extLst>
              </a:tr>
              <a:tr h="420612">
                <a:tc>
                  <a:txBody>
                    <a:bodyPr/>
                    <a:lstStyle/>
                    <a:p>
                      <a:endParaRPr lang="en-US" sz="2000" dirty="0">
                        <a:latin typeface="Calibri"/>
                        <a:cs typeface="Calibri"/>
                      </a:endParaRPr>
                    </a:p>
                  </a:txBody>
                  <a:tcPr/>
                </a:tc>
                <a:tc>
                  <a:txBody>
                    <a:bodyPr/>
                    <a:lstStyle/>
                    <a:p>
                      <a:endParaRPr lang="en-US" sz="2000" dirty="0">
                        <a:latin typeface="Calibri"/>
                        <a:cs typeface="Calibri"/>
                      </a:endParaRPr>
                    </a:p>
                  </a:txBody>
                  <a:tcPr/>
                </a:tc>
                <a:extLst>
                  <a:ext uri="{0D108BD9-81ED-4DB2-BD59-A6C34878D82A}">
                    <a16:rowId xmlns:a16="http://schemas.microsoft.com/office/drawing/2014/main" xmlns="" val="1251672856"/>
                  </a:ext>
                </a:extLst>
              </a:tr>
              <a:tr h="679450">
                <a:tc gridSpan="2">
                  <a:txBody>
                    <a:bodyPr/>
                    <a:lstStyle/>
                    <a:p>
                      <a:r>
                        <a:rPr lang="en-US" sz="3600" b="1" dirty="0">
                          <a:latin typeface="Calibri"/>
                          <a:cs typeface="Calibri"/>
                        </a:rPr>
                        <a:t>Maximum Parsimony</a:t>
                      </a:r>
                    </a:p>
                  </a:txBody>
                  <a:tcPr/>
                </a:tc>
                <a:tc hMerge="1">
                  <a:txBody>
                    <a:bodyPr/>
                    <a:lstStyle/>
                    <a:p>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736568030"/>
                  </a:ext>
                </a:extLst>
              </a:tr>
              <a:tr h="744160">
                <a:tc>
                  <a:txBody>
                    <a:bodyPr/>
                    <a:lstStyle/>
                    <a:p>
                      <a:r>
                        <a:rPr lang="en-US" sz="2000" dirty="0">
                          <a:latin typeface="Calibri"/>
                          <a:cs typeface="Calibri"/>
                        </a:rPr>
                        <a:t>Faster computational speed than</a:t>
                      </a:r>
                      <a:r>
                        <a:rPr lang="en-US" sz="2000" baseline="0" dirty="0">
                          <a:latin typeface="Calibri"/>
                          <a:cs typeface="Calibri"/>
                        </a:rPr>
                        <a:t> Maximum Likelihood</a:t>
                      </a:r>
                      <a:endParaRPr lang="en-US" sz="2000" dirty="0">
                        <a:latin typeface="Calibri"/>
                        <a:cs typeface="Calibri"/>
                      </a:endParaRPr>
                    </a:p>
                  </a:txBody>
                  <a:tcPr/>
                </a:tc>
                <a:tc>
                  <a:txBody>
                    <a:bodyPr/>
                    <a:lstStyle/>
                    <a:p>
                      <a:r>
                        <a:rPr lang="en-US" sz="2000" dirty="0">
                          <a:latin typeface="Calibri"/>
                          <a:cs typeface="Calibri"/>
                        </a:rPr>
                        <a:t>Not much information provided regarding</a:t>
                      </a:r>
                      <a:r>
                        <a:rPr lang="en-US" sz="2000" baseline="0" dirty="0">
                          <a:latin typeface="Calibri"/>
                          <a:cs typeface="Calibri"/>
                        </a:rPr>
                        <a:t> branch lengths</a:t>
                      </a:r>
                      <a:endParaRPr lang="en-US" sz="2000" dirty="0">
                        <a:latin typeface="Calibri"/>
                        <a:cs typeface="Calibri"/>
                      </a:endParaRPr>
                    </a:p>
                  </a:txBody>
                  <a:tcPr/>
                </a:tc>
                <a:extLst>
                  <a:ext uri="{0D108BD9-81ED-4DB2-BD59-A6C34878D82A}">
                    <a16:rowId xmlns:a16="http://schemas.microsoft.com/office/drawing/2014/main" xmlns="" val="3525410441"/>
                  </a:ext>
                </a:extLst>
              </a:tr>
              <a:tr h="744160">
                <a:tc>
                  <a:txBody>
                    <a:bodyPr/>
                    <a:lstStyle/>
                    <a:p>
                      <a:r>
                        <a:rPr lang="en-US" sz="2000" dirty="0">
                          <a:latin typeface="Calibri"/>
                          <a:cs typeface="Calibri"/>
                        </a:rPr>
                        <a:t>Give information on ancestral relationships</a:t>
                      </a:r>
                    </a:p>
                  </a:txBody>
                  <a:tcPr/>
                </a:tc>
                <a:tc>
                  <a:txBody>
                    <a:bodyPr/>
                    <a:lstStyle/>
                    <a:p>
                      <a:r>
                        <a:rPr lang="en-US" sz="2000" dirty="0">
                          <a:latin typeface="Calibri"/>
                          <a:cs typeface="Calibri"/>
                        </a:rPr>
                        <a:t>Assumption of minimum</a:t>
                      </a:r>
                      <a:r>
                        <a:rPr lang="en-US" sz="2000" baseline="0" dirty="0">
                          <a:latin typeface="Calibri"/>
                          <a:cs typeface="Calibri"/>
                        </a:rPr>
                        <a:t> number of evolutionary changes may give biased results</a:t>
                      </a:r>
                      <a:endParaRPr lang="en-US" sz="2000" dirty="0">
                        <a:latin typeface="Calibri"/>
                        <a:cs typeface="Calibri"/>
                      </a:endParaRPr>
                    </a:p>
                  </a:txBody>
                  <a:tcPr/>
                </a:tc>
                <a:extLst>
                  <a:ext uri="{0D108BD9-81ED-4DB2-BD59-A6C34878D82A}">
                    <a16:rowId xmlns:a16="http://schemas.microsoft.com/office/drawing/2014/main" xmlns="" val="1446147076"/>
                  </a:ext>
                </a:extLst>
              </a:tr>
              <a:tr h="420612">
                <a:tc>
                  <a:txBody>
                    <a:bodyPr/>
                    <a:lstStyle/>
                    <a:p>
                      <a:endParaRPr lang="en-US" sz="2000" dirty="0">
                        <a:latin typeface="Calibri"/>
                        <a:cs typeface="Calibri"/>
                      </a:endParaRPr>
                    </a:p>
                  </a:txBody>
                  <a:tcPr/>
                </a:tc>
                <a:tc>
                  <a:txBody>
                    <a:bodyPr/>
                    <a:lstStyle/>
                    <a:p>
                      <a:endParaRPr lang="en-US" sz="2000" dirty="0">
                        <a:latin typeface="Calibri"/>
                        <a:cs typeface="Calibri"/>
                      </a:endParaRPr>
                    </a:p>
                  </a:txBody>
                  <a:tcPr/>
                </a:tc>
                <a:extLst>
                  <a:ext uri="{0D108BD9-81ED-4DB2-BD59-A6C34878D82A}">
                    <a16:rowId xmlns:a16="http://schemas.microsoft.com/office/drawing/2014/main" xmlns="" val="2447822326"/>
                  </a:ext>
                </a:extLst>
              </a:tr>
              <a:tr h="679450">
                <a:tc gridSpan="2">
                  <a:txBody>
                    <a:bodyPr/>
                    <a:lstStyle/>
                    <a:p>
                      <a:r>
                        <a:rPr lang="en-US" sz="3600" b="1" dirty="0">
                          <a:latin typeface="Calibri"/>
                          <a:cs typeface="Calibri"/>
                        </a:rPr>
                        <a:t>Maximum Likelihood</a:t>
                      </a:r>
                    </a:p>
                  </a:txBody>
                  <a:tcPr/>
                </a:tc>
                <a:tc hMerge="1">
                  <a:txBody>
                    <a:bodyPr/>
                    <a:lstStyle/>
                    <a:p>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589114199"/>
                  </a:ext>
                </a:extLst>
              </a:tr>
              <a:tr h="420612">
                <a:tc>
                  <a:txBody>
                    <a:bodyPr/>
                    <a:lstStyle/>
                    <a:p>
                      <a:r>
                        <a:rPr lang="en-US" sz="2000" dirty="0">
                          <a:latin typeface="Calibri"/>
                          <a:cs typeface="Calibri"/>
                        </a:rPr>
                        <a:t>Highest accuracy among the discussed methods</a:t>
                      </a:r>
                    </a:p>
                  </a:txBody>
                  <a:tcPr/>
                </a:tc>
                <a:tc>
                  <a:txBody>
                    <a:bodyPr/>
                    <a:lstStyle/>
                    <a:p>
                      <a:r>
                        <a:rPr lang="en-US" sz="2000" dirty="0">
                          <a:latin typeface="Calibri"/>
                          <a:cs typeface="Calibri"/>
                        </a:rPr>
                        <a:t>Takes a lot of computational time</a:t>
                      </a:r>
                    </a:p>
                  </a:txBody>
                  <a:tcPr/>
                </a:tc>
                <a:extLst>
                  <a:ext uri="{0D108BD9-81ED-4DB2-BD59-A6C34878D82A}">
                    <a16:rowId xmlns:a16="http://schemas.microsoft.com/office/drawing/2014/main" xmlns="" val="612069096"/>
                  </a:ext>
                </a:extLst>
              </a:tr>
              <a:tr h="420612">
                <a:tc>
                  <a:txBody>
                    <a:bodyPr/>
                    <a:lstStyle/>
                    <a:p>
                      <a:r>
                        <a:rPr lang="en-US" sz="2000" dirty="0">
                          <a:latin typeface="Calibri"/>
                          <a:cs typeface="Calibri"/>
                        </a:rPr>
                        <a:t>Generates</a:t>
                      </a:r>
                      <a:r>
                        <a:rPr lang="en-US" sz="2000" baseline="0" dirty="0">
                          <a:latin typeface="Calibri"/>
                          <a:cs typeface="Calibri"/>
                        </a:rPr>
                        <a:t> multiple trees and picks the best fit</a:t>
                      </a:r>
                      <a:endParaRPr lang="en-US" sz="2000" dirty="0">
                        <a:latin typeface="Calibri"/>
                        <a:cs typeface="Calibri"/>
                      </a:endParaRPr>
                    </a:p>
                  </a:txBody>
                  <a:tcPr/>
                </a:tc>
                <a:tc>
                  <a:txBody>
                    <a:bodyPr/>
                    <a:lstStyle/>
                    <a:p>
                      <a:r>
                        <a:rPr lang="en-US" sz="2000" dirty="0">
                          <a:latin typeface="Calibri"/>
                          <a:cs typeface="Calibri"/>
                        </a:rPr>
                        <a:t>Impractical for analyzing large</a:t>
                      </a:r>
                      <a:r>
                        <a:rPr lang="en-US" sz="2000" baseline="0" dirty="0">
                          <a:latin typeface="Calibri"/>
                          <a:cs typeface="Calibri"/>
                        </a:rPr>
                        <a:t> datasets</a:t>
                      </a:r>
                      <a:endParaRPr lang="en-US" sz="2000" dirty="0">
                        <a:latin typeface="Calibri"/>
                        <a:cs typeface="Calibri"/>
                      </a:endParaRPr>
                    </a:p>
                  </a:txBody>
                  <a:tcPr/>
                </a:tc>
                <a:extLst>
                  <a:ext uri="{0D108BD9-81ED-4DB2-BD59-A6C34878D82A}">
                    <a16:rowId xmlns:a16="http://schemas.microsoft.com/office/drawing/2014/main" xmlns="" val="2059159450"/>
                  </a:ext>
                </a:extLst>
              </a:tr>
            </a:tbl>
          </a:graphicData>
        </a:graphic>
      </p:graphicFrame>
      <p:sp>
        <p:nvSpPr>
          <p:cNvPr id="4" name="Slide Number Placeholder 3"/>
          <p:cNvSpPr>
            <a:spLocks noGrp="1"/>
          </p:cNvSpPr>
          <p:nvPr>
            <p:ph type="sldNum" sz="quarter" idx="10"/>
          </p:nvPr>
        </p:nvSpPr>
        <p:spPr/>
        <p:txBody>
          <a:bodyPr/>
          <a:lstStyle/>
          <a:p>
            <a:fld id="{AD8CD62B-19A9-4A00-A052-2524CFDFFCD2}" type="slidenum">
              <a:rPr lang="en-US" altLang="en-US" smtClean="0"/>
              <a:pPr/>
              <a:t>17</a:t>
            </a:fld>
            <a:endParaRPr lang="en-US" altLang="en-US"/>
          </a:p>
        </p:txBody>
      </p:sp>
    </p:spTree>
    <p:extLst>
      <p:ext uri="{BB962C8B-B14F-4D97-AF65-F5344CB8AC3E}">
        <p14:creationId xmlns:p14="http://schemas.microsoft.com/office/powerpoint/2010/main" val="836489086"/>
      </p:ext>
    </p:extLst>
  </p:cSld>
  <p:clrMapOvr>
    <a:masterClrMapping/>
  </p:clrMapOvr>
  <p:transition xmlns:p14="http://schemas.microsoft.com/office/powerpoint/2010/mai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009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900098" name="Rectangle 3"/>
          <p:cNvSpPr>
            <a:spLocks noGrp="1" noChangeArrowheads="1"/>
          </p:cNvSpPr>
          <p:nvPr>
            <p:ph type="title"/>
          </p:nvPr>
        </p:nvSpPr>
        <p:spPr>
          <a:xfrm>
            <a:off x="2692400" y="482600"/>
            <a:ext cx="7620000" cy="749300"/>
          </a:xfrm>
        </p:spPr>
        <p:txBody>
          <a:bodyPr lIns="50800" tIns="50800" rIns="50800" bIns="50800"/>
          <a:lstStyle/>
          <a:p>
            <a:pPr eaLnBrk="1" hangingPunct="1"/>
            <a:r>
              <a:rPr lang="en-US" altLang="en-US" sz="4200" b="1" dirty="0">
                <a:solidFill>
                  <a:srgbClr val="008080"/>
                </a:solidFill>
                <a:latin typeface="Calibri Bold" panose="020F0702030404030204" pitchFamily="34" charset="0"/>
                <a:sym typeface="Calibri Bold" panose="020F0702030404030204" pitchFamily="34" charset="0"/>
              </a:rPr>
              <a:t>Assessing Phylogenies</a:t>
            </a:r>
            <a:endParaRPr lang="en-US" altLang="en-US" sz="4200" b="1" dirty="0">
              <a:solidFill>
                <a:srgbClr val="008080"/>
              </a:solidFill>
              <a:latin typeface="Calibri Bold" panose="020F0702030404030204" pitchFamily="34" charset="0"/>
              <a:ea typeface="ヒラギノ角ゴ ProN W6" charset="-128"/>
              <a:sym typeface="Calibri Bold" panose="020F0702030404030204" pitchFamily="34" charset="0"/>
            </a:endParaRPr>
          </a:p>
        </p:txBody>
      </p:sp>
      <p:sp>
        <p:nvSpPr>
          <p:cNvPr id="900099" name="Rectangle 4"/>
          <p:cNvSpPr>
            <a:spLocks/>
          </p:cNvSpPr>
          <p:nvPr/>
        </p:nvSpPr>
        <p:spPr bwMode="auto">
          <a:xfrm>
            <a:off x="1270000" y="1955800"/>
            <a:ext cx="10464800" cy="292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50800" tIns="50800" rIns="50800" bIns="50800" anchor="ctr"/>
          <a:lstStyle>
            <a:lvl1pPr marL="520700" indent="-520700">
              <a:spcBef>
                <a:spcPts val="1100"/>
              </a:spcBef>
              <a:buClr>
                <a:srgbClr val="000000"/>
              </a:buClr>
              <a:buSzPct val="100000"/>
              <a:buFont typeface="Arial" panose="020B0604020202020204" pitchFamily="34" charset="0"/>
              <a:buChar char="•"/>
              <a:defRPr sz="4400">
                <a:solidFill>
                  <a:schemeClr val="tx1"/>
                </a:solidFill>
                <a:latin typeface="Lucida Grande" charset="0"/>
                <a:ea typeface="ヒラギノ角ゴ ProN W3" charset="-128"/>
                <a:sym typeface="Lucida Grande" charset="0"/>
              </a:defRPr>
            </a:lvl1pPr>
            <a:lvl2pPr marL="1663700" indent="-571500">
              <a:spcBef>
                <a:spcPts val="1000"/>
              </a:spcBef>
              <a:buClr>
                <a:srgbClr val="000000"/>
              </a:buClr>
              <a:buSzPct val="100000"/>
              <a:buFont typeface="Arial" panose="020B0604020202020204" pitchFamily="34" charset="0"/>
              <a:buChar char="–"/>
              <a:defRPr sz="3800">
                <a:solidFill>
                  <a:schemeClr val="tx1"/>
                </a:solidFill>
                <a:latin typeface="Lucida Grande" charset="0"/>
                <a:ea typeface="ヒラギノ角ゴ ProN W3" charset="-128"/>
                <a:sym typeface="Lucida Grande" charset="0"/>
              </a:defRPr>
            </a:lvl2pPr>
            <a:lvl3pPr marL="1143000" indent="-228600">
              <a:spcBef>
                <a:spcPts val="800"/>
              </a:spcBef>
              <a:buClr>
                <a:srgbClr val="000000"/>
              </a:buClr>
              <a:buSzPct val="100000"/>
              <a:buFont typeface="Arial" panose="020B0604020202020204" pitchFamily="34" charset="0"/>
              <a:buChar char="•"/>
              <a:defRPr sz="3400">
                <a:solidFill>
                  <a:schemeClr val="tx1"/>
                </a:solidFill>
                <a:latin typeface="Lucida Grande" charset="0"/>
                <a:ea typeface="ヒラギノ角ゴ ProN W3" charset="-128"/>
                <a:sym typeface="Lucida Grande" charset="0"/>
              </a:defRPr>
            </a:lvl3pPr>
            <a:lvl4pPr marL="16002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4pPr>
            <a:lvl5pPr marL="20574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5pPr>
            <a:lvl6pPr marL="25146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6pPr>
            <a:lvl7pPr marL="29718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7pPr>
            <a:lvl8pPr marL="34290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8pPr>
            <a:lvl9pPr marL="38862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9pPr>
          </a:lstStyle>
          <a:p>
            <a:pPr eaLnBrk="1" hangingPunct="1">
              <a:spcBef>
                <a:spcPts val="2400"/>
              </a:spcBef>
              <a:buSzPct val="125000"/>
              <a:buFont typeface="Calibri" panose="020F0502020204030204" pitchFamily="34" charset="0"/>
              <a:buChar char="•"/>
            </a:pPr>
            <a:r>
              <a:rPr lang="en-US" altLang="en-US" sz="3200" dirty="0">
                <a:latin typeface="Calibri" panose="020F0502020204030204" pitchFamily="34" charset="0"/>
                <a:ea typeface="MS PGothic" panose="020B0600070205080204" pitchFamily="34" charset="-128"/>
                <a:sym typeface="Calibri" panose="020F0502020204030204" pitchFamily="34" charset="0"/>
              </a:rPr>
              <a:t>Bootstrap test: re-sample the alignments and construct trees from re-sample data </a:t>
            </a:r>
            <a:r>
              <a:rPr lang="en-US" altLang="en-US" sz="3200" baseline="32000" dirty="0">
                <a:latin typeface="Calibri" panose="020F0502020204030204" pitchFamily="34" charset="0"/>
                <a:ea typeface="MS PGothic" panose="020B0600070205080204" pitchFamily="34" charset="-128"/>
                <a:sym typeface="Calibri" panose="020F0502020204030204" pitchFamily="34" charset="0"/>
              </a:rPr>
              <a:t>20</a:t>
            </a:r>
            <a:endParaRPr lang="en-US" altLang="en-US" sz="3200" dirty="0">
              <a:latin typeface="Calibri" panose="020F0502020204030204" pitchFamily="34" charset="0"/>
              <a:ea typeface="MS PGothic" panose="020B0600070205080204" pitchFamily="34" charset="-128"/>
              <a:sym typeface="Calibri" panose="020F0502020204030204" pitchFamily="34" charset="0"/>
            </a:endParaRPr>
          </a:p>
          <a:p>
            <a:pPr lvl="1" eaLnBrk="1" hangingPunct="1">
              <a:spcBef>
                <a:spcPts val="2400"/>
              </a:spcBef>
              <a:buClrTx/>
              <a:buSzPct val="125000"/>
              <a:buFont typeface="Calibri" panose="020F0502020204030204" pitchFamily="34" charset="0"/>
              <a:buChar char="•"/>
            </a:pPr>
            <a:r>
              <a:rPr lang="en-US" altLang="en-US" sz="3200" dirty="0">
                <a:latin typeface="Calibri" panose="020F0502020204030204" pitchFamily="34" charset="0"/>
                <a:ea typeface="MS PGothic" panose="020B0600070205080204" pitchFamily="34" charset="-128"/>
                <a:sym typeface="Calibri" panose="020F0502020204030204" pitchFamily="34" charset="0"/>
              </a:rPr>
              <a:t>the percentage of times the each internal branch of the original tree is found among the reconstructed trees is recorded</a:t>
            </a:r>
            <a:endParaRPr lang="en-US" altLang="en-US" sz="3200" baseline="32000" dirty="0">
              <a:latin typeface="Calibri" panose="020F0502020204030204" pitchFamily="34" charset="0"/>
              <a:ea typeface="MS PGothic" panose="020B0600070205080204" pitchFamily="34" charset="-128"/>
              <a:sym typeface="Calibri" panose="020F0502020204030204" pitchFamily="34" charset="0"/>
            </a:endParaRPr>
          </a:p>
          <a:p>
            <a:pPr eaLnBrk="1" hangingPunct="1">
              <a:spcBef>
                <a:spcPts val="2400"/>
              </a:spcBef>
              <a:buClrTx/>
              <a:buSzTx/>
              <a:buFontTx/>
              <a:buNone/>
            </a:pPr>
            <a:endParaRPr lang="en-US" altLang="en-US" sz="3200" dirty="0">
              <a:latin typeface="Calibri" panose="020F0502020204030204" pitchFamily="34" charset="0"/>
              <a:ea typeface="MS PGothic" panose="020B0600070205080204" pitchFamily="34" charset="-128"/>
              <a:sym typeface="Calibri" panose="020F0502020204030204" pitchFamily="34" charset="0"/>
            </a:endParaRPr>
          </a:p>
        </p:txBody>
      </p:sp>
      <p:sp>
        <p:nvSpPr>
          <p:cNvPr id="900100" name="Rectangle 5"/>
          <p:cNvSpPr>
            <a:spLocks/>
          </p:cNvSpPr>
          <p:nvPr/>
        </p:nvSpPr>
        <p:spPr bwMode="auto">
          <a:xfrm>
            <a:off x="4321175" y="8134350"/>
            <a:ext cx="4368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50800" tIns="50800" rIns="50800" bIns="50800" anchor="ctr"/>
          <a:lstStyle>
            <a:lvl1pPr>
              <a:spcBef>
                <a:spcPts val="1100"/>
              </a:spcBef>
              <a:buClr>
                <a:srgbClr val="000000"/>
              </a:buClr>
              <a:buSzPct val="100000"/>
              <a:buFont typeface="Arial" panose="020B0604020202020204" pitchFamily="34" charset="0"/>
              <a:buChar char="•"/>
              <a:defRPr sz="4400">
                <a:solidFill>
                  <a:schemeClr val="tx1"/>
                </a:solidFill>
                <a:latin typeface="Lucida Grande" charset="0"/>
                <a:ea typeface="ヒラギノ角ゴ ProN W3" charset="-128"/>
                <a:sym typeface="Lucida Grande" charset="0"/>
              </a:defRPr>
            </a:lvl1pPr>
            <a:lvl2pPr marL="742950" indent="-285750">
              <a:spcBef>
                <a:spcPts val="1000"/>
              </a:spcBef>
              <a:buClr>
                <a:srgbClr val="000000"/>
              </a:buClr>
              <a:buSzPct val="100000"/>
              <a:buFont typeface="Arial" panose="020B0604020202020204" pitchFamily="34" charset="0"/>
              <a:buChar char="–"/>
              <a:defRPr sz="3800">
                <a:solidFill>
                  <a:schemeClr val="tx1"/>
                </a:solidFill>
                <a:latin typeface="Lucida Grande" charset="0"/>
                <a:ea typeface="ヒラギノ角ゴ ProN W3" charset="-128"/>
                <a:sym typeface="Lucida Grande" charset="0"/>
              </a:defRPr>
            </a:lvl2pPr>
            <a:lvl3pPr marL="1143000" indent="-228600">
              <a:spcBef>
                <a:spcPts val="800"/>
              </a:spcBef>
              <a:buClr>
                <a:srgbClr val="000000"/>
              </a:buClr>
              <a:buSzPct val="100000"/>
              <a:buFont typeface="Arial" panose="020B0604020202020204" pitchFamily="34" charset="0"/>
              <a:buChar char="•"/>
              <a:defRPr sz="3400">
                <a:solidFill>
                  <a:schemeClr val="tx1"/>
                </a:solidFill>
                <a:latin typeface="Lucida Grande" charset="0"/>
                <a:ea typeface="ヒラギノ角ゴ ProN W3" charset="-128"/>
                <a:sym typeface="Lucida Grande" charset="0"/>
              </a:defRPr>
            </a:lvl3pPr>
            <a:lvl4pPr marL="16002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4pPr>
            <a:lvl5pPr marL="20574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5pPr>
            <a:lvl6pPr marL="25146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6pPr>
            <a:lvl7pPr marL="29718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7pPr>
            <a:lvl8pPr marL="34290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8pPr>
            <a:lvl9pPr marL="38862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9pPr>
          </a:lstStyle>
          <a:p>
            <a:pPr algn="ctr" eaLnBrk="1" hangingPunct="1">
              <a:spcBef>
                <a:spcPct val="0"/>
              </a:spcBef>
              <a:buClrTx/>
              <a:buSzTx/>
              <a:buFontTx/>
              <a:buNone/>
            </a:pPr>
            <a:endParaRPr lang="en-US" altLang="en-US" sz="1800">
              <a:latin typeface="Calibri" panose="020F0502020204030204" pitchFamily="34" charset="0"/>
              <a:ea typeface="MS PGothic" panose="020B0600070205080204" pitchFamily="34" charset="-128"/>
              <a:sym typeface="Calibri" panose="020F0502020204030204" pitchFamily="34" charset="0"/>
            </a:endParaRPr>
          </a:p>
          <a:p>
            <a:pPr algn="ctr" eaLnBrk="1" hangingPunct="1">
              <a:spcBef>
                <a:spcPct val="0"/>
              </a:spcBef>
              <a:buClrTx/>
              <a:buSzTx/>
              <a:buFontTx/>
              <a:buNone/>
            </a:pPr>
            <a:r>
              <a:rPr lang="en-US" altLang="en-US" sz="1800">
                <a:latin typeface="Calibri" panose="020F0502020204030204" pitchFamily="34" charset="0"/>
                <a:ea typeface="MS PGothic" panose="020B0600070205080204" pitchFamily="34" charset="-128"/>
                <a:sym typeface="Calibri" panose="020F0502020204030204" pitchFamily="34" charset="0"/>
              </a:rPr>
              <a:t>Efron B, et al. (1993). </a:t>
            </a:r>
            <a:r>
              <a:rPr lang="en-US" altLang="en-US" sz="1800">
                <a:latin typeface="Calibri Italic" panose="020F05020202040A0204" pitchFamily="34" charset="0"/>
                <a:ea typeface="MS PGothic" panose="020B0600070205080204" pitchFamily="34" charset="-128"/>
                <a:sym typeface="Calibri Italic" panose="020F05020202040A0204" pitchFamily="34" charset="0"/>
              </a:rPr>
              <a:t>An Introduction to bootstrapping. </a:t>
            </a:r>
            <a:r>
              <a:rPr lang="en-US" altLang="en-US" sz="1800">
                <a:latin typeface="Calibri" panose="020F0502020204030204" pitchFamily="34" charset="0"/>
                <a:ea typeface="MS PGothic" panose="020B0600070205080204" pitchFamily="34" charset="-128"/>
                <a:sym typeface="Calibri" panose="020F0502020204030204" pitchFamily="34" charset="0"/>
              </a:rPr>
              <a:t>Chapmann and Hall, NY</a:t>
            </a:r>
          </a:p>
        </p:txBody>
      </p:sp>
      <p:sp>
        <p:nvSpPr>
          <p:cNvPr id="900101" name="Rectangle 6"/>
          <p:cNvSpPr>
            <a:spLocks/>
          </p:cNvSpPr>
          <p:nvPr/>
        </p:nvSpPr>
        <p:spPr bwMode="auto">
          <a:xfrm>
            <a:off x="3454400" y="5473700"/>
            <a:ext cx="24288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100"/>
              </a:spcBef>
              <a:buClr>
                <a:srgbClr val="000000"/>
              </a:buClr>
              <a:buSzPct val="100000"/>
              <a:buFont typeface="Arial" panose="020B0604020202020204" pitchFamily="34" charset="0"/>
              <a:buChar char="•"/>
              <a:defRPr sz="4400">
                <a:solidFill>
                  <a:schemeClr val="tx1"/>
                </a:solidFill>
                <a:latin typeface="Lucida Grande" charset="0"/>
                <a:ea typeface="ヒラギノ角ゴ ProN W3" charset="-128"/>
                <a:sym typeface="Lucida Grande" charset="0"/>
              </a:defRPr>
            </a:lvl1pPr>
            <a:lvl2pPr marL="742950" indent="-285750">
              <a:spcBef>
                <a:spcPts val="1000"/>
              </a:spcBef>
              <a:buClr>
                <a:srgbClr val="000000"/>
              </a:buClr>
              <a:buSzPct val="100000"/>
              <a:buFont typeface="Arial" panose="020B0604020202020204" pitchFamily="34" charset="0"/>
              <a:buChar char="–"/>
              <a:defRPr sz="3800">
                <a:solidFill>
                  <a:schemeClr val="tx1"/>
                </a:solidFill>
                <a:latin typeface="Lucida Grande" charset="0"/>
                <a:ea typeface="ヒラギノ角ゴ ProN W3" charset="-128"/>
                <a:sym typeface="Lucida Grande" charset="0"/>
              </a:defRPr>
            </a:lvl2pPr>
            <a:lvl3pPr marL="1143000" indent="-228600">
              <a:spcBef>
                <a:spcPts val="800"/>
              </a:spcBef>
              <a:buClr>
                <a:srgbClr val="000000"/>
              </a:buClr>
              <a:buSzPct val="100000"/>
              <a:buFont typeface="Arial" panose="020B0604020202020204" pitchFamily="34" charset="0"/>
              <a:buChar char="•"/>
              <a:defRPr sz="3400">
                <a:solidFill>
                  <a:schemeClr val="tx1"/>
                </a:solidFill>
                <a:latin typeface="Lucida Grande" charset="0"/>
                <a:ea typeface="ヒラギノ角ゴ ProN W3" charset="-128"/>
                <a:sym typeface="Lucida Grande" charset="0"/>
              </a:defRPr>
            </a:lvl3pPr>
            <a:lvl4pPr marL="16002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4pPr>
            <a:lvl5pPr marL="20574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5pPr>
            <a:lvl6pPr marL="25146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6pPr>
            <a:lvl7pPr marL="29718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7pPr>
            <a:lvl8pPr marL="34290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8pPr>
            <a:lvl9pPr marL="38862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9pPr>
          </a:lstStyle>
          <a:p>
            <a:pPr eaLnBrk="1" hangingPunct="1">
              <a:spcBef>
                <a:spcPct val="0"/>
              </a:spcBef>
              <a:buClrTx/>
              <a:buSzTx/>
              <a:buFontTx/>
              <a:buNone/>
            </a:pPr>
            <a:r>
              <a:rPr lang="en-US" altLang="en-US" sz="2400">
                <a:latin typeface="Calibri" panose="020F0502020204030204" pitchFamily="34" charset="0"/>
                <a:ea typeface="MS PGothic" panose="020B0600070205080204" pitchFamily="34" charset="-128"/>
                <a:sym typeface="Calibri" panose="020F0502020204030204" pitchFamily="34" charset="0"/>
              </a:rPr>
              <a:t>1</a:t>
            </a:r>
          </a:p>
        </p:txBody>
      </p:sp>
      <p:sp>
        <p:nvSpPr>
          <p:cNvPr id="900102" name="Line 7"/>
          <p:cNvSpPr>
            <a:spLocks noChangeShapeType="1"/>
          </p:cNvSpPr>
          <p:nvPr/>
        </p:nvSpPr>
        <p:spPr bwMode="auto">
          <a:xfrm>
            <a:off x="3835400" y="5702300"/>
            <a:ext cx="1444625" cy="512763"/>
          </a:xfrm>
          <a:prstGeom prst="line">
            <a:avLst/>
          </a:prstGeom>
          <a:noFill/>
          <a:ln w="381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900103" name="Line 8"/>
          <p:cNvSpPr>
            <a:spLocks noChangeShapeType="1"/>
          </p:cNvSpPr>
          <p:nvPr/>
        </p:nvSpPr>
        <p:spPr bwMode="auto">
          <a:xfrm rot="10800000" flipH="1">
            <a:off x="3840163" y="6267450"/>
            <a:ext cx="1452562" cy="438150"/>
          </a:xfrm>
          <a:prstGeom prst="line">
            <a:avLst/>
          </a:prstGeom>
          <a:noFill/>
          <a:ln w="381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900104" name="Rectangle 9"/>
          <p:cNvSpPr>
            <a:spLocks/>
          </p:cNvSpPr>
          <p:nvPr/>
        </p:nvSpPr>
        <p:spPr bwMode="auto">
          <a:xfrm>
            <a:off x="3454400" y="6591300"/>
            <a:ext cx="24288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100"/>
              </a:spcBef>
              <a:buClr>
                <a:srgbClr val="000000"/>
              </a:buClr>
              <a:buSzPct val="100000"/>
              <a:buFont typeface="Arial" panose="020B0604020202020204" pitchFamily="34" charset="0"/>
              <a:buChar char="•"/>
              <a:defRPr sz="4400">
                <a:solidFill>
                  <a:schemeClr val="tx1"/>
                </a:solidFill>
                <a:latin typeface="Lucida Grande" charset="0"/>
                <a:ea typeface="ヒラギノ角ゴ ProN W3" charset="-128"/>
                <a:sym typeface="Lucida Grande" charset="0"/>
              </a:defRPr>
            </a:lvl1pPr>
            <a:lvl2pPr marL="742950" indent="-285750">
              <a:spcBef>
                <a:spcPts val="1000"/>
              </a:spcBef>
              <a:buClr>
                <a:srgbClr val="000000"/>
              </a:buClr>
              <a:buSzPct val="100000"/>
              <a:buFont typeface="Arial" panose="020B0604020202020204" pitchFamily="34" charset="0"/>
              <a:buChar char="–"/>
              <a:defRPr sz="3800">
                <a:solidFill>
                  <a:schemeClr val="tx1"/>
                </a:solidFill>
                <a:latin typeface="Lucida Grande" charset="0"/>
                <a:ea typeface="ヒラギノ角ゴ ProN W3" charset="-128"/>
                <a:sym typeface="Lucida Grande" charset="0"/>
              </a:defRPr>
            </a:lvl2pPr>
            <a:lvl3pPr marL="1143000" indent="-228600">
              <a:spcBef>
                <a:spcPts val="800"/>
              </a:spcBef>
              <a:buClr>
                <a:srgbClr val="000000"/>
              </a:buClr>
              <a:buSzPct val="100000"/>
              <a:buFont typeface="Arial" panose="020B0604020202020204" pitchFamily="34" charset="0"/>
              <a:buChar char="•"/>
              <a:defRPr sz="3400">
                <a:solidFill>
                  <a:schemeClr val="tx1"/>
                </a:solidFill>
                <a:latin typeface="Lucida Grande" charset="0"/>
                <a:ea typeface="ヒラギノ角ゴ ProN W3" charset="-128"/>
                <a:sym typeface="Lucida Grande" charset="0"/>
              </a:defRPr>
            </a:lvl3pPr>
            <a:lvl4pPr marL="16002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4pPr>
            <a:lvl5pPr marL="20574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5pPr>
            <a:lvl6pPr marL="25146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6pPr>
            <a:lvl7pPr marL="29718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7pPr>
            <a:lvl8pPr marL="34290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8pPr>
            <a:lvl9pPr marL="38862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9pPr>
          </a:lstStyle>
          <a:p>
            <a:pPr eaLnBrk="1" hangingPunct="1">
              <a:spcBef>
                <a:spcPct val="0"/>
              </a:spcBef>
              <a:buClrTx/>
              <a:buSzTx/>
              <a:buFontTx/>
              <a:buNone/>
            </a:pPr>
            <a:r>
              <a:rPr lang="en-US" altLang="en-US" sz="2400">
                <a:latin typeface="Calibri" panose="020F0502020204030204" pitchFamily="34" charset="0"/>
                <a:ea typeface="MS PGothic" panose="020B0600070205080204" pitchFamily="34" charset="-128"/>
                <a:sym typeface="Calibri" panose="020F0502020204030204" pitchFamily="34" charset="0"/>
              </a:rPr>
              <a:t>2</a:t>
            </a:r>
          </a:p>
        </p:txBody>
      </p:sp>
      <p:sp>
        <p:nvSpPr>
          <p:cNvPr id="900105" name="Line 10"/>
          <p:cNvSpPr>
            <a:spLocks noChangeShapeType="1"/>
          </p:cNvSpPr>
          <p:nvPr/>
        </p:nvSpPr>
        <p:spPr bwMode="auto">
          <a:xfrm rot="10800000" flipH="1">
            <a:off x="5270500" y="6211888"/>
            <a:ext cx="1524000" cy="9525"/>
          </a:xfrm>
          <a:prstGeom prst="line">
            <a:avLst/>
          </a:prstGeom>
          <a:noFill/>
          <a:ln w="381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900106" name="Line 11"/>
          <p:cNvSpPr>
            <a:spLocks noChangeShapeType="1"/>
          </p:cNvSpPr>
          <p:nvPr/>
        </p:nvSpPr>
        <p:spPr bwMode="auto">
          <a:xfrm rot="10800000" flipH="1">
            <a:off x="6794500" y="5778500"/>
            <a:ext cx="1452563" cy="438150"/>
          </a:xfrm>
          <a:prstGeom prst="line">
            <a:avLst/>
          </a:prstGeom>
          <a:noFill/>
          <a:ln w="381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900107" name="Line 12"/>
          <p:cNvSpPr>
            <a:spLocks noChangeShapeType="1"/>
          </p:cNvSpPr>
          <p:nvPr/>
        </p:nvSpPr>
        <p:spPr bwMode="auto">
          <a:xfrm>
            <a:off x="6807200" y="6254750"/>
            <a:ext cx="1611313" cy="538163"/>
          </a:xfrm>
          <a:prstGeom prst="line">
            <a:avLst/>
          </a:prstGeom>
          <a:noFill/>
          <a:ln w="381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900108" name="Rectangle 13"/>
          <p:cNvSpPr>
            <a:spLocks/>
          </p:cNvSpPr>
          <p:nvPr/>
        </p:nvSpPr>
        <p:spPr bwMode="auto">
          <a:xfrm>
            <a:off x="8509000" y="5473700"/>
            <a:ext cx="24288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100"/>
              </a:spcBef>
              <a:buClr>
                <a:srgbClr val="000000"/>
              </a:buClr>
              <a:buSzPct val="100000"/>
              <a:buFont typeface="Arial" panose="020B0604020202020204" pitchFamily="34" charset="0"/>
              <a:buChar char="•"/>
              <a:defRPr sz="4400">
                <a:solidFill>
                  <a:schemeClr val="tx1"/>
                </a:solidFill>
                <a:latin typeface="Lucida Grande" charset="0"/>
                <a:ea typeface="ヒラギノ角ゴ ProN W3" charset="-128"/>
                <a:sym typeface="Lucida Grande" charset="0"/>
              </a:defRPr>
            </a:lvl1pPr>
            <a:lvl2pPr marL="742950" indent="-285750">
              <a:spcBef>
                <a:spcPts val="1000"/>
              </a:spcBef>
              <a:buClr>
                <a:srgbClr val="000000"/>
              </a:buClr>
              <a:buSzPct val="100000"/>
              <a:buFont typeface="Arial" panose="020B0604020202020204" pitchFamily="34" charset="0"/>
              <a:buChar char="–"/>
              <a:defRPr sz="3800">
                <a:solidFill>
                  <a:schemeClr val="tx1"/>
                </a:solidFill>
                <a:latin typeface="Lucida Grande" charset="0"/>
                <a:ea typeface="ヒラギノ角ゴ ProN W3" charset="-128"/>
                <a:sym typeface="Lucida Grande" charset="0"/>
              </a:defRPr>
            </a:lvl2pPr>
            <a:lvl3pPr marL="1143000" indent="-228600">
              <a:spcBef>
                <a:spcPts val="800"/>
              </a:spcBef>
              <a:buClr>
                <a:srgbClr val="000000"/>
              </a:buClr>
              <a:buSzPct val="100000"/>
              <a:buFont typeface="Arial" panose="020B0604020202020204" pitchFamily="34" charset="0"/>
              <a:buChar char="•"/>
              <a:defRPr sz="3400">
                <a:solidFill>
                  <a:schemeClr val="tx1"/>
                </a:solidFill>
                <a:latin typeface="Lucida Grande" charset="0"/>
                <a:ea typeface="ヒラギノ角ゴ ProN W3" charset="-128"/>
                <a:sym typeface="Lucida Grande" charset="0"/>
              </a:defRPr>
            </a:lvl3pPr>
            <a:lvl4pPr marL="16002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4pPr>
            <a:lvl5pPr marL="20574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5pPr>
            <a:lvl6pPr marL="25146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6pPr>
            <a:lvl7pPr marL="29718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7pPr>
            <a:lvl8pPr marL="34290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8pPr>
            <a:lvl9pPr marL="38862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9pPr>
          </a:lstStyle>
          <a:p>
            <a:pPr eaLnBrk="1" hangingPunct="1">
              <a:spcBef>
                <a:spcPct val="0"/>
              </a:spcBef>
              <a:buClrTx/>
              <a:buSzTx/>
              <a:buFontTx/>
              <a:buNone/>
            </a:pPr>
            <a:r>
              <a:rPr lang="en-US" altLang="en-US" sz="2400">
                <a:latin typeface="Calibri" panose="020F0502020204030204" pitchFamily="34" charset="0"/>
                <a:ea typeface="MS PGothic" panose="020B0600070205080204" pitchFamily="34" charset="-128"/>
                <a:sym typeface="Calibri" panose="020F0502020204030204" pitchFamily="34" charset="0"/>
              </a:rPr>
              <a:t>3</a:t>
            </a:r>
          </a:p>
        </p:txBody>
      </p:sp>
      <p:sp>
        <p:nvSpPr>
          <p:cNvPr id="900109" name="Rectangle 14"/>
          <p:cNvSpPr>
            <a:spLocks/>
          </p:cNvSpPr>
          <p:nvPr/>
        </p:nvSpPr>
        <p:spPr bwMode="auto">
          <a:xfrm>
            <a:off x="8559800" y="6591300"/>
            <a:ext cx="24288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100"/>
              </a:spcBef>
              <a:buClr>
                <a:srgbClr val="000000"/>
              </a:buClr>
              <a:buSzPct val="100000"/>
              <a:buFont typeface="Arial" panose="020B0604020202020204" pitchFamily="34" charset="0"/>
              <a:buChar char="•"/>
              <a:defRPr sz="4400">
                <a:solidFill>
                  <a:schemeClr val="tx1"/>
                </a:solidFill>
                <a:latin typeface="Lucida Grande" charset="0"/>
                <a:ea typeface="ヒラギノ角ゴ ProN W3" charset="-128"/>
                <a:sym typeface="Lucida Grande" charset="0"/>
              </a:defRPr>
            </a:lvl1pPr>
            <a:lvl2pPr marL="742950" indent="-285750">
              <a:spcBef>
                <a:spcPts val="1000"/>
              </a:spcBef>
              <a:buClr>
                <a:srgbClr val="000000"/>
              </a:buClr>
              <a:buSzPct val="100000"/>
              <a:buFont typeface="Arial" panose="020B0604020202020204" pitchFamily="34" charset="0"/>
              <a:buChar char="–"/>
              <a:defRPr sz="3800">
                <a:solidFill>
                  <a:schemeClr val="tx1"/>
                </a:solidFill>
                <a:latin typeface="Lucida Grande" charset="0"/>
                <a:ea typeface="ヒラギノ角ゴ ProN W3" charset="-128"/>
                <a:sym typeface="Lucida Grande" charset="0"/>
              </a:defRPr>
            </a:lvl2pPr>
            <a:lvl3pPr marL="1143000" indent="-228600">
              <a:spcBef>
                <a:spcPts val="800"/>
              </a:spcBef>
              <a:buClr>
                <a:srgbClr val="000000"/>
              </a:buClr>
              <a:buSzPct val="100000"/>
              <a:buFont typeface="Arial" panose="020B0604020202020204" pitchFamily="34" charset="0"/>
              <a:buChar char="•"/>
              <a:defRPr sz="3400">
                <a:solidFill>
                  <a:schemeClr val="tx1"/>
                </a:solidFill>
                <a:latin typeface="Lucida Grande" charset="0"/>
                <a:ea typeface="ヒラギノ角ゴ ProN W3" charset="-128"/>
                <a:sym typeface="Lucida Grande" charset="0"/>
              </a:defRPr>
            </a:lvl3pPr>
            <a:lvl4pPr marL="16002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4pPr>
            <a:lvl5pPr marL="20574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5pPr>
            <a:lvl6pPr marL="25146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6pPr>
            <a:lvl7pPr marL="29718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7pPr>
            <a:lvl8pPr marL="34290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8pPr>
            <a:lvl9pPr marL="38862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9pPr>
          </a:lstStyle>
          <a:p>
            <a:pPr eaLnBrk="1" hangingPunct="1">
              <a:spcBef>
                <a:spcPct val="0"/>
              </a:spcBef>
              <a:buClrTx/>
              <a:buSzTx/>
              <a:buFontTx/>
              <a:buNone/>
            </a:pPr>
            <a:r>
              <a:rPr lang="en-US" altLang="en-US" sz="2400">
                <a:latin typeface="Calibri" panose="020F0502020204030204" pitchFamily="34" charset="0"/>
                <a:ea typeface="MS PGothic" panose="020B0600070205080204" pitchFamily="34" charset="-128"/>
                <a:sym typeface="Calibri" panose="020F0502020204030204" pitchFamily="34" charset="0"/>
              </a:rPr>
              <a:t>4</a:t>
            </a:r>
          </a:p>
        </p:txBody>
      </p:sp>
      <p:sp>
        <p:nvSpPr>
          <p:cNvPr id="900110" name="Rectangle 15"/>
          <p:cNvSpPr>
            <a:spLocks/>
          </p:cNvSpPr>
          <p:nvPr/>
        </p:nvSpPr>
        <p:spPr bwMode="auto">
          <a:xfrm>
            <a:off x="5905500" y="5651500"/>
            <a:ext cx="3968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100"/>
              </a:spcBef>
              <a:buClr>
                <a:srgbClr val="000000"/>
              </a:buClr>
              <a:buSzPct val="100000"/>
              <a:buFont typeface="Arial" panose="020B0604020202020204" pitchFamily="34" charset="0"/>
              <a:buChar char="•"/>
              <a:defRPr sz="4400">
                <a:solidFill>
                  <a:schemeClr val="tx1"/>
                </a:solidFill>
                <a:latin typeface="Lucida Grande" charset="0"/>
                <a:ea typeface="ヒラギノ角ゴ ProN W3" charset="-128"/>
                <a:sym typeface="Lucida Grande" charset="0"/>
              </a:defRPr>
            </a:lvl1pPr>
            <a:lvl2pPr marL="742950" indent="-285750">
              <a:spcBef>
                <a:spcPts val="1000"/>
              </a:spcBef>
              <a:buClr>
                <a:srgbClr val="000000"/>
              </a:buClr>
              <a:buSzPct val="100000"/>
              <a:buFont typeface="Arial" panose="020B0604020202020204" pitchFamily="34" charset="0"/>
              <a:buChar char="–"/>
              <a:defRPr sz="3800">
                <a:solidFill>
                  <a:schemeClr val="tx1"/>
                </a:solidFill>
                <a:latin typeface="Lucida Grande" charset="0"/>
                <a:ea typeface="ヒラギノ角ゴ ProN W3" charset="-128"/>
                <a:sym typeface="Lucida Grande" charset="0"/>
              </a:defRPr>
            </a:lvl2pPr>
            <a:lvl3pPr marL="1143000" indent="-228600">
              <a:spcBef>
                <a:spcPts val="800"/>
              </a:spcBef>
              <a:buClr>
                <a:srgbClr val="000000"/>
              </a:buClr>
              <a:buSzPct val="100000"/>
              <a:buFont typeface="Arial" panose="020B0604020202020204" pitchFamily="34" charset="0"/>
              <a:buChar char="•"/>
              <a:defRPr sz="3400">
                <a:solidFill>
                  <a:schemeClr val="tx1"/>
                </a:solidFill>
                <a:latin typeface="Lucida Grande" charset="0"/>
                <a:ea typeface="ヒラギノ角ゴ ProN W3" charset="-128"/>
                <a:sym typeface="Lucida Grande" charset="0"/>
              </a:defRPr>
            </a:lvl3pPr>
            <a:lvl4pPr marL="16002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4pPr>
            <a:lvl5pPr marL="20574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5pPr>
            <a:lvl6pPr marL="25146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6pPr>
            <a:lvl7pPr marL="29718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7pPr>
            <a:lvl8pPr marL="34290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8pPr>
            <a:lvl9pPr marL="38862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9pPr>
          </a:lstStyle>
          <a:p>
            <a:pPr eaLnBrk="1" hangingPunct="1">
              <a:spcBef>
                <a:spcPct val="0"/>
              </a:spcBef>
              <a:buClrTx/>
              <a:buSzTx/>
              <a:buFontTx/>
              <a:buNone/>
            </a:pPr>
            <a:r>
              <a:rPr lang="en-US" altLang="en-US" sz="2400">
                <a:latin typeface="Calibri" panose="020F0502020204030204" pitchFamily="34" charset="0"/>
                <a:ea typeface="MS PGothic" panose="020B0600070205080204" pitchFamily="34" charset="-128"/>
                <a:sym typeface="Calibri" panose="020F0502020204030204" pitchFamily="34" charset="0"/>
              </a:rPr>
              <a:t>89</a:t>
            </a:r>
          </a:p>
        </p:txBody>
      </p:sp>
    </p:spTree>
  </p:cSld>
  <p:clrMapOvr>
    <a:masterClrMapping/>
  </p:clrMapOvr>
  <p:transition xmlns:p14="http://schemas.microsoft.com/office/powerpoint/2010/mai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4200" b="1" dirty="0" smtClean="0">
                <a:solidFill>
                  <a:srgbClr val="008080"/>
                </a:solidFill>
                <a:latin typeface="Calibri Bold" panose="020F0702030404030204" pitchFamily="34" charset="0"/>
                <a:sym typeface="Calibri Bold" panose="020F0702030404030204" pitchFamily="34" charset="0"/>
              </a:rPr>
              <a:t>Molecular Evolutionary Genetics Analysis (MEGA) </a:t>
            </a:r>
            <a:endParaRPr lang="en-US" dirty="0"/>
          </a:p>
        </p:txBody>
      </p:sp>
      <p:sp>
        <p:nvSpPr>
          <p:cNvPr id="3" name="Content Placeholder 2"/>
          <p:cNvSpPr>
            <a:spLocks noGrp="1"/>
          </p:cNvSpPr>
          <p:nvPr>
            <p:ph idx="1"/>
          </p:nvPr>
        </p:nvSpPr>
        <p:spPr>
          <a:xfrm>
            <a:off x="647700" y="1828800"/>
            <a:ext cx="11709400" cy="7391400"/>
          </a:xfrm>
        </p:spPr>
        <p:txBody>
          <a:bodyPr>
            <a:normAutofit fontScale="92500" lnSpcReduction="10000"/>
          </a:bodyPr>
          <a:lstStyle/>
          <a:p>
            <a:r>
              <a:rPr lang="en-US" dirty="0" smtClean="0">
                <a:latin typeface="Calibri"/>
                <a:cs typeface="Calibri"/>
              </a:rPr>
              <a:t>MEGA is used in the following exercise to construct a phylogenetic tree (</a:t>
            </a:r>
            <a:r>
              <a:rPr lang="en-US" dirty="0" smtClean="0">
                <a:latin typeface="Calibri"/>
                <a:cs typeface="Calibri"/>
                <a:hlinkClick r:id="rId3"/>
              </a:rPr>
              <a:t>www.megasoftware.net</a:t>
            </a:r>
            <a:r>
              <a:rPr lang="en-US" dirty="0" smtClean="0">
                <a:latin typeface="Calibri"/>
                <a:cs typeface="Calibri"/>
              </a:rPr>
              <a:t>) </a:t>
            </a:r>
          </a:p>
          <a:p>
            <a:r>
              <a:rPr lang="en-US" dirty="0" smtClean="0">
                <a:latin typeface="Calibri"/>
                <a:cs typeface="Calibri"/>
              </a:rPr>
              <a:t>MEGA is </a:t>
            </a:r>
            <a:r>
              <a:rPr lang="en-US" dirty="0">
                <a:latin typeface="Calibri"/>
                <a:cs typeface="Calibri"/>
              </a:rPr>
              <a:t>a freely available software for conducting statistical analyses of molecular evolution and to construct phylogenetic trees</a:t>
            </a:r>
          </a:p>
          <a:p>
            <a:r>
              <a:rPr lang="en-US" dirty="0" smtClean="0">
                <a:latin typeface="Calibri"/>
                <a:cs typeface="Calibri"/>
              </a:rPr>
              <a:t>MEGA is useful for</a:t>
            </a:r>
          </a:p>
          <a:p>
            <a:pPr lvl="1"/>
            <a:r>
              <a:rPr lang="en-US" dirty="0" smtClean="0">
                <a:latin typeface="Calibri"/>
                <a:cs typeface="Calibri"/>
              </a:rPr>
              <a:t>sequence alignments</a:t>
            </a:r>
          </a:p>
          <a:p>
            <a:pPr lvl="1"/>
            <a:r>
              <a:rPr lang="en-US" dirty="0" smtClean="0">
                <a:latin typeface="Calibri"/>
                <a:cs typeface="Calibri"/>
              </a:rPr>
              <a:t>inferring phylogenetic trees</a:t>
            </a:r>
          </a:p>
          <a:p>
            <a:pPr lvl="1"/>
            <a:r>
              <a:rPr lang="en-US" dirty="0" smtClean="0">
                <a:latin typeface="Calibri"/>
                <a:cs typeface="Calibri"/>
              </a:rPr>
              <a:t>estimating divergence times </a:t>
            </a:r>
          </a:p>
          <a:p>
            <a:pPr lvl="1"/>
            <a:r>
              <a:rPr lang="en-US" dirty="0" smtClean="0">
                <a:latin typeface="Calibri"/>
                <a:cs typeface="Calibri"/>
              </a:rPr>
              <a:t>estimating rates of molecular evolution</a:t>
            </a:r>
          </a:p>
          <a:p>
            <a:pPr lvl="1"/>
            <a:r>
              <a:rPr lang="en-US" dirty="0" smtClean="0">
                <a:latin typeface="Calibri"/>
                <a:cs typeface="Calibri"/>
              </a:rPr>
              <a:t>inferring ancestral sequences</a:t>
            </a:r>
          </a:p>
          <a:p>
            <a:pPr lvl="1"/>
            <a:r>
              <a:rPr lang="en-US" dirty="0" smtClean="0">
                <a:latin typeface="Calibri"/>
                <a:cs typeface="Calibri"/>
              </a:rPr>
              <a:t>testing evolutionary hypotheses </a:t>
            </a:r>
            <a:endParaRPr lang="en-US" dirty="0">
              <a:latin typeface="Calibri"/>
              <a:cs typeface="Calibri"/>
            </a:endParaRPr>
          </a:p>
        </p:txBody>
      </p:sp>
      <p:sp>
        <p:nvSpPr>
          <p:cNvPr id="4" name="Slide Number Placeholder 3"/>
          <p:cNvSpPr>
            <a:spLocks noGrp="1"/>
          </p:cNvSpPr>
          <p:nvPr>
            <p:ph type="sldNum" sz="quarter" idx="10"/>
          </p:nvPr>
        </p:nvSpPr>
        <p:spPr/>
        <p:txBody>
          <a:bodyPr/>
          <a:lstStyle/>
          <a:p>
            <a:fld id="{AD8CD62B-19A9-4A00-A052-2524CFDFFCD2}" type="slidenum">
              <a:rPr lang="en-US" altLang="en-US" smtClean="0"/>
              <a:pPr/>
              <a:t>19</a:t>
            </a:fld>
            <a:endParaRPr lang="en-US" altLang="en-US"/>
          </a:p>
        </p:txBody>
      </p:sp>
    </p:spTree>
    <p:extLst>
      <p:ext uri="{BB962C8B-B14F-4D97-AF65-F5344CB8AC3E}">
        <p14:creationId xmlns:p14="http://schemas.microsoft.com/office/powerpoint/2010/main" val="3479847268"/>
      </p:ext>
    </p:extLst>
  </p:cSld>
  <p:clrMapOvr>
    <a:masterClrMapping/>
  </p:clrMapOvr>
  <p:transition xmlns:p14="http://schemas.microsoft.com/office/powerpoint/2010/mai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425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864258" name="Rectangle 3"/>
          <p:cNvSpPr>
            <a:spLocks noGrp="1" noChangeArrowheads="1"/>
          </p:cNvSpPr>
          <p:nvPr>
            <p:ph type="body" idx="1"/>
          </p:nvPr>
        </p:nvSpPr>
        <p:spPr>
          <a:xfrm>
            <a:off x="787400" y="1600200"/>
            <a:ext cx="11734800" cy="6629400"/>
          </a:xfrm>
        </p:spPr>
        <p:txBody>
          <a:bodyPr lIns="50800" tIns="50800" rIns="50800" bIns="50800" anchor="ctr"/>
          <a:lstStyle/>
          <a:p>
            <a:pPr marL="838200" indent="-571500" eaLnBrk="1" hangingPunct="1">
              <a:spcBef>
                <a:spcPct val="0"/>
              </a:spcBef>
              <a:buSzPct val="171000"/>
            </a:pPr>
            <a:r>
              <a:rPr lang="en-US" altLang="en-US" sz="3600" dirty="0">
                <a:latin typeface="Calibri" panose="020F0502020204030204" pitchFamily="34" charset="0"/>
                <a:sym typeface="Calibri" panose="020F0502020204030204" pitchFamily="34" charset="0"/>
              </a:rPr>
              <a:t>Participants will know the basics of </a:t>
            </a:r>
            <a:r>
              <a:rPr lang="en-US" altLang="en-US" sz="3600" dirty="0" err="1">
                <a:latin typeface="Calibri" panose="020F0502020204030204" pitchFamily="34" charset="0"/>
                <a:sym typeface="Calibri" panose="020F0502020204030204" pitchFamily="34" charset="0"/>
              </a:rPr>
              <a:t>phylogenetics</a:t>
            </a:r>
            <a:endParaRPr lang="en-US" altLang="en-US" sz="3600" dirty="0">
              <a:latin typeface="Calibri" panose="020F0502020204030204" pitchFamily="34" charset="0"/>
              <a:sym typeface="Calibri" panose="020F0502020204030204" pitchFamily="34" charset="0"/>
            </a:endParaRPr>
          </a:p>
          <a:p>
            <a:pPr marL="838200" indent="-571500" eaLnBrk="1" hangingPunct="1">
              <a:spcBef>
                <a:spcPct val="0"/>
              </a:spcBef>
              <a:buSzPct val="171000"/>
            </a:pPr>
            <a:endParaRPr lang="en-US" altLang="en-US" sz="3600" dirty="0">
              <a:latin typeface="Calibri" panose="020F0502020204030204" pitchFamily="34" charset="0"/>
              <a:sym typeface="Calibri" panose="020F0502020204030204" pitchFamily="34" charset="0"/>
            </a:endParaRPr>
          </a:p>
          <a:p>
            <a:pPr marL="838200" indent="-571500" eaLnBrk="1" hangingPunct="1">
              <a:spcBef>
                <a:spcPts val="2400"/>
              </a:spcBef>
              <a:buSzPct val="171000"/>
            </a:pPr>
            <a:r>
              <a:rPr lang="en-US" altLang="en-US" sz="3600" dirty="0">
                <a:latin typeface="Calibri" panose="020F0502020204030204" pitchFamily="34" charset="0"/>
                <a:sym typeface="Calibri" panose="020F0502020204030204" pitchFamily="34" charset="0"/>
              </a:rPr>
              <a:t>Participants will recognize the various types of phylogenetic trees</a:t>
            </a:r>
          </a:p>
          <a:p>
            <a:pPr marL="838200" indent="-571500" eaLnBrk="1" hangingPunct="1">
              <a:spcBef>
                <a:spcPts val="2400"/>
              </a:spcBef>
              <a:buSzPct val="171000"/>
            </a:pPr>
            <a:endParaRPr lang="en-US" altLang="en-US" sz="3600" dirty="0">
              <a:latin typeface="Calibri" panose="020F0502020204030204" pitchFamily="34" charset="0"/>
              <a:sym typeface="Calibri" panose="020F0502020204030204" pitchFamily="34" charset="0"/>
            </a:endParaRPr>
          </a:p>
          <a:p>
            <a:pPr marL="838200" indent="-571500" eaLnBrk="1" hangingPunct="1">
              <a:spcBef>
                <a:spcPts val="2400"/>
              </a:spcBef>
              <a:buSzPct val="171000"/>
            </a:pPr>
            <a:r>
              <a:rPr lang="en-US" altLang="en-US" sz="3600" dirty="0">
                <a:latin typeface="Calibri" panose="020F0502020204030204" pitchFamily="34" charset="0"/>
                <a:sym typeface="Calibri" panose="020F0502020204030204" pitchFamily="34" charset="0"/>
              </a:rPr>
              <a:t>Participants will have know how to construct phylogenetic trees using MEGA</a:t>
            </a:r>
          </a:p>
        </p:txBody>
      </p:sp>
      <p:sp>
        <p:nvSpPr>
          <p:cNvPr id="864259" name="Rectangle 4"/>
          <p:cNvSpPr>
            <a:spLocks noGrp="1" noChangeArrowheads="1"/>
          </p:cNvSpPr>
          <p:nvPr>
            <p:ph type="title"/>
          </p:nvPr>
        </p:nvSpPr>
        <p:spPr>
          <a:xfrm>
            <a:off x="2844800" y="990600"/>
            <a:ext cx="7620000" cy="749300"/>
          </a:xfrm>
        </p:spPr>
        <p:txBody>
          <a:bodyPr lIns="50800" tIns="50800" rIns="50800" bIns="50800"/>
          <a:lstStyle/>
          <a:p>
            <a:pPr eaLnBrk="1" hangingPunct="1"/>
            <a:r>
              <a:rPr lang="en-US" altLang="en-US" sz="4800" b="1">
                <a:solidFill>
                  <a:srgbClr val="008080"/>
                </a:solidFill>
                <a:latin typeface="Calibri Bold" panose="020F0702030404030204" pitchFamily="34" charset="0"/>
                <a:sym typeface="Calibri Bold" panose="020F0702030404030204" pitchFamily="34" charset="0"/>
              </a:rPr>
              <a:t>Learning Goals</a:t>
            </a:r>
            <a:endParaRPr lang="en-US" altLang="en-US" sz="4800" b="1">
              <a:solidFill>
                <a:srgbClr val="008080"/>
              </a:solidFill>
              <a:latin typeface="Calibri Bold" panose="020F0702030404030204" pitchFamily="34" charset="0"/>
              <a:ea typeface="ヒラギノ角ゴ ProN W6" charset="-128"/>
              <a:sym typeface="Calibri Bold" panose="020F0702030404030204" pitchFamily="34" charset="0"/>
            </a:endParaRPr>
          </a:p>
        </p:txBody>
      </p:sp>
    </p:spTree>
  </p:cSld>
  <p:clrMapOvr>
    <a:masterClrMapping/>
  </p:clrMapOvr>
  <p:transition xmlns:p14="http://schemas.microsoft.com/office/powerpoint/2010/mai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4200" b="1" dirty="0" smtClean="0">
                <a:solidFill>
                  <a:srgbClr val="008080"/>
                </a:solidFill>
                <a:latin typeface="Calibri Bold" panose="020F0702030404030204" pitchFamily="34" charset="0"/>
                <a:sym typeface="Calibri Bold" panose="020F0702030404030204" pitchFamily="34" charset="0"/>
              </a:rPr>
              <a:t>Bayesian Information Criterion (BIC)</a:t>
            </a:r>
            <a:endParaRPr lang="en-US" dirty="0"/>
          </a:p>
        </p:txBody>
      </p:sp>
      <p:sp>
        <p:nvSpPr>
          <p:cNvPr id="3" name="Content Placeholder 2"/>
          <p:cNvSpPr>
            <a:spLocks noGrp="1"/>
          </p:cNvSpPr>
          <p:nvPr>
            <p:ph idx="1"/>
          </p:nvPr>
        </p:nvSpPr>
        <p:spPr/>
        <p:txBody>
          <a:bodyPr/>
          <a:lstStyle/>
          <a:p>
            <a:r>
              <a:rPr lang="en-US" dirty="0" smtClean="0">
                <a:latin typeface="Calibri"/>
                <a:cs typeface="Calibri"/>
              </a:rPr>
              <a:t>BIC is a criterion for model selection in MEGA7</a:t>
            </a:r>
          </a:p>
          <a:p>
            <a:r>
              <a:rPr lang="en-US" dirty="0" smtClean="0">
                <a:latin typeface="Calibri"/>
                <a:cs typeface="Calibri"/>
              </a:rPr>
              <a:t>Developed by G.E. Schwarz in 1978</a:t>
            </a:r>
            <a:r>
              <a:rPr lang="en-US" baseline="30000" dirty="0" smtClean="0">
                <a:latin typeface="Calibri"/>
                <a:cs typeface="Calibri"/>
              </a:rPr>
              <a:t>1</a:t>
            </a:r>
            <a:r>
              <a:rPr lang="en-US" dirty="0" smtClean="0">
                <a:latin typeface="Calibri"/>
                <a:cs typeface="Calibri"/>
              </a:rPr>
              <a:t> </a:t>
            </a:r>
          </a:p>
          <a:p>
            <a:r>
              <a:rPr lang="en-US" dirty="0" smtClean="0">
                <a:latin typeface="Calibri"/>
                <a:cs typeface="Calibri"/>
              </a:rPr>
              <a:t>BIC resolves the problem of over-fitting to a model by introducing penalty terms for every extra parameter (explanatory variable) added</a:t>
            </a:r>
          </a:p>
          <a:p>
            <a:r>
              <a:rPr lang="en-US" dirty="0" smtClean="0">
                <a:latin typeface="Calibri"/>
                <a:cs typeface="Calibri"/>
              </a:rPr>
              <a:t>In MEGA, the model with the lowest BIC value is chosen because it implies a lower number of explanatory variables, a better fit, or both </a:t>
            </a:r>
            <a:endParaRPr lang="en-US" dirty="0">
              <a:latin typeface="Calibri"/>
              <a:cs typeface="Calibri"/>
            </a:endParaRPr>
          </a:p>
        </p:txBody>
      </p:sp>
      <p:sp>
        <p:nvSpPr>
          <p:cNvPr id="4" name="Slide Number Placeholder 3"/>
          <p:cNvSpPr>
            <a:spLocks noGrp="1"/>
          </p:cNvSpPr>
          <p:nvPr>
            <p:ph type="sldNum" sz="quarter" idx="10"/>
          </p:nvPr>
        </p:nvSpPr>
        <p:spPr/>
        <p:txBody>
          <a:bodyPr/>
          <a:lstStyle/>
          <a:p>
            <a:fld id="{AD8CD62B-19A9-4A00-A052-2524CFDFFCD2}" type="slidenum">
              <a:rPr lang="en-US" altLang="en-US" smtClean="0"/>
              <a:pPr/>
              <a:t>20</a:t>
            </a:fld>
            <a:endParaRPr lang="en-US" altLang="en-US"/>
          </a:p>
        </p:txBody>
      </p:sp>
      <p:sp>
        <p:nvSpPr>
          <p:cNvPr id="5" name="TextBox 4"/>
          <p:cNvSpPr txBox="1"/>
          <p:nvPr/>
        </p:nvSpPr>
        <p:spPr>
          <a:xfrm>
            <a:off x="2768600" y="8610600"/>
            <a:ext cx="6982325" cy="523220"/>
          </a:xfrm>
          <a:prstGeom prst="rect">
            <a:avLst/>
          </a:prstGeom>
          <a:noFill/>
        </p:spPr>
        <p:txBody>
          <a:bodyPr wrap="none" rtlCol="0">
            <a:spAutoFit/>
          </a:bodyPr>
          <a:lstStyle/>
          <a:p>
            <a:r>
              <a:rPr lang="en-US" sz="2800" baseline="30000" dirty="0" smtClean="0">
                <a:latin typeface="Calibri"/>
                <a:cs typeface="Calibri"/>
                <a:hlinkClick r:id="rId3"/>
              </a:rPr>
              <a:t>1</a:t>
            </a:r>
            <a:r>
              <a:rPr lang="en-US" sz="2800" dirty="0" smtClean="0">
                <a:latin typeface="Calibri"/>
                <a:cs typeface="Calibri"/>
                <a:hlinkClick r:id="rId3"/>
              </a:rPr>
              <a:t>Schwarz (1978) Annals of Statistics 6, 461-464 </a:t>
            </a:r>
            <a:endParaRPr lang="en-US" sz="2800" dirty="0">
              <a:latin typeface="Calibri"/>
              <a:cs typeface="Calibri"/>
            </a:endParaRPr>
          </a:p>
        </p:txBody>
      </p:sp>
    </p:spTree>
    <p:extLst>
      <p:ext uri="{BB962C8B-B14F-4D97-AF65-F5344CB8AC3E}">
        <p14:creationId xmlns:p14="http://schemas.microsoft.com/office/powerpoint/2010/main" val="2324022910"/>
      </p:ext>
    </p:extLst>
  </p:cSld>
  <p:clrMapOvr>
    <a:masterClrMapping/>
  </p:clrMapOvr>
  <p:transition xmlns:p14="http://schemas.microsoft.com/office/powerpoint/2010/mai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21" name="Title 1"/>
          <p:cNvSpPr>
            <a:spLocks noGrp="1"/>
          </p:cNvSpPr>
          <p:nvPr>
            <p:ph type="title"/>
          </p:nvPr>
        </p:nvSpPr>
        <p:spPr>
          <a:xfrm>
            <a:off x="637413" y="914400"/>
            <a:ext cx="11709400" cy="1338263"/>
          </a:xfrm>
        </p:spPr>
        <p:txBody>
          <a:bodyPr/>
          <a:lstStyle/>
          <a:p>
            <a:r>
              <a:rPr lang="en-US" altLang="en-US" sz="4400" b="1" dirty="0">
                <a:latin typeface="Calibri" panose="020F0502020204030204" pitchFamily="34" charset="0"/>
              </a:rPr>
              <a:t>Summary</a:t>
            </a:r>
          </a:p>
        </p:txBody>
      </p:sp>
      <p:sp>
        <p:nvSpPr>
          <p:cNvPr id="901122" name="Content Placeholder 2"/>
          <p:cNvSpPr>
            <a:spLocks noGrp="1"/>
          </p:cNvSpPr>
          <p:nvPr>
            <p:ph idx="1"/>
          </p:nvPr>
        </p:nvSpPr>
        <p:spPr>
          <a:xfrm>
            <a:off x="669925" y="2590800"/>
            <a:ext cx="11709400" cy="6435725"/>
          </a:xfrm>
        </p:spPr>
        <p:txBody>
          <a:bodyPr/>
          <a:lstStyle/>
          <a:p>
            <a:r>
              <a:rPr lang="en-US" altLang="en-US" sz="3400" dirty="0">
                <a:latin typeface="Calibri" panose="020F0502020204030204" pitchFamily="34" charset="0"/>
              </a:rPr>
              <a:t>Phylogenetic trees</a:t>
            </a:r>
          </a:p>
          <a:p>
            <a:endParaRPr lang="en-US" altLang="en-US" sz="3400" dirty="0">
              <a:latin typeface="Calibri" panose="020F0502020204030204" pitchFamily="34" charset="0"/>
            </a:endParaRPr>
          </a:p>
          <a:p>
            <a:r>
              <a:rPr lang="en-US" altLang="en-US" sz="3400" dirty="0" smtClean="0">
                <a:latin typeface="Calibri" panose="020F0502020204030204" pitchFamily="34" charset="0"/>
              </a:rPr>
              <a:t>What </a:t>
            </a:r>
            <a:r>
              <a:rPr lang="en-US" altLang="en-US" sz="3400" smtClean="0">
                <a:latin typeface="Calibri" panose="020F0502020204030204" pitchFamily="34" charset="0"/>
              </a:rPr>
              <a:t>is homology?</a:t>
            </a:r>
            <a:endParaRPr lang="en-US" altLang="en-US" sz="3400" dirty="0">
              <a:latin typeface="Calibri" panose="020F0502020204030204" pitchFamily="34" charset="0"/>
            </a:endParaRPr>
          </a:p>
          <a:p>
            <a:endParaRPr lang="en-US" altLang="en-US" sz="3400" dirty="0">
              <a:latin typeface="Calibri" panose="020F0502020204030204" pitchFamily="34" charset="0"/>
            </a:endParaRPr>
          </a:p>
          <a:p>
            <a:r>
              <a:rPr lang="en-US" altLang="en-US" sz="3400" dirty="0">
                <a:latin typeface="Calibri" panose="020F0502020204030204" pitchFamily="34" charset="0"/>
              </a:rPr>
              <a:t>Constructing phylogenies using genomic data</a:t>
            </a:r>
          </a:p>
          <a:p>
            <a:endParaRPr lang="en-US" altLang="en-US" sz="3400" dirty="0"/>
          </a:p>
        </p:txBody>
      </p:sp>
      <p:sp>
        <p:nvSpPr>
          <p:cNvPr id="901123"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800">
                <a:solidFill>
                  <a:srgbClr val="000000"/>
                </a:solidFill>
                <a:latin typeface="Gill Sans" charset="0"/>
                <a:ea typeface="ヒラギノ角ゴ ProN W3" charset="-128"/>
                <a:sym typeface="Gill Sans" charset="0"/>
              </a:defRPr>
            </a:lvl1pPr>
            <a:lvl2pPr marL="742950" indent="-285750">
              <a:defRPr sz="5800">
                <a:solidFill>
                  <a:srgbClr val="000000"/>
                </a:solidFill>
                <a:latin typeface="Gill Sans" charset="0"/>
                <a:ea typeface="ヒラギノ角ゴ ProN W3" charset="-128"/>
                <a:sym typeface="Gill Sans" charset="0"/>
              </a:defRPr>
            </a:lvl2pPr>
            <a:lvl3pPr marL="1143000" indent="-228600">
              <a:defRPr sz="5800">
                <a:solidFill>
                  <a:srgbClr val="000000"/>
                </a:solidFill>
                <a:latin typeface="Gill Sans" charset="0"/>
                <a:ea typeface="ヒラギノ角ゴ ProN W3" charset="-128"/>
                <a:sym typeface="Gill Sans" charset="0"/>
              </a:defRPr>
            </a:lvl3pPr>
            <a:lvl4pPr marL="1600200" indent="-228600">
              <a:defRPr sz="5800">
                <a:solidFill>
                  <a:srgbClr val="000000"/>
                </a:solidFill>
                <a:latin typeface="Gill Sans" charset="0"/>
                <a:ea typeface="ヒラギノ角ゴ ProN W3" charset="-128"/>
                <a:sym typeface="Gill Sans" charset="0"/>
              </a:defRPr>
            </a:lvl4pPr>
            <a:lvl5pPr marL="2057400" indent="-228600">
              <a:defRPr sz="58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fld id="{938FF8C2-7F5E-4C23-81BF-D29C1224692C}" type="slidenum">
              <a:rPr lang="en-US" altLang="en-US" sz="1600">
                <a:solidFill>
                  <a:srgbClr val="878787"/>
                </a:solidFill>
                <a:latin typeface="Lucida Grande" charset="0"/>
                <a:ea typeface="MS PGothic" panose="020B0600070205080204" pitchFamily="34" charset="-128"/>
                <a:sym typeface="Lucida Grande" charset="0"/>
              </a:rPr>
              <a:pPr/>
              <a:t>21</a:t>
            </a:fld>
            <a:endParaRPr lang="en-US" altLang="en-US" sz="1600">
              <a:solidFill>
                <a:srgbClr val="878787"/>
              </a:solidFill>
              <a:latin typeface="Lucida Grande" charset="0"/>
              <a:ea typeface="MS PGothic" panose="020B0600070205080204" pitchFamily="34" charset="-128"/>
              <a:sym typeface="Lucida Grande" charset="0"/>
            </a:endParaRPr>
          </a:p>
        </p:txBody>
      </p:sp>
    </p:spTree>
  </p:cSld>
  <p:clrMapOvr>
    <a:masterClrMapping/>
  </p:clrMapOvr>
  <p:transition xmlns:p14="http://schemas.microsoft.com/office/powerpoint/2010/mai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528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865282" name="Rectangle 3"/>
          <p:cNvSpPr>
            <a:spLocks noGrp="1" noChangeArrowheads="1"/>
          </p:cNvSpPr>
          <p:nvPr>
            <p:ph type="title"/>
          </p:nvPr>
        </p:nvSpPr>
        <p:spPr>
          <a:xfrm>
            <a:off x="2159000" y="368300"/>
            <a:ext cx="8674100" cy="825500"/>
          </a:xfrm>
        </p:spPr>
        <p:txBody>
          <a:bodyPr lIns="50800" tIns="50800" rIns="50800" bIns="50800"/>
          <a:lstStyle/>
          <a:p>
            <a:pPr eaLnBrk="1" hangingPunct="1"/>
            <a:r>
              <a:rPr lang="en-US" altLang="en-US" sz="4200" b="1">
                <a:solidFill>
                  <a:srgbClr val="008080"/>
                </a:solidFill>
                <a:latin typeface="Calibri Bold" panose="020F0702030404030204" pitchFamily="34" charset="0"/>
                <a:sym typeface="Calibri Bold" panose="020F0702030404030204" pitchFamily="34" charset="0"/>
              </a:rPr>
              <a:t>Phylogenetics</a:t>
            </a:r>
            <a:endParaRPr lang="en-US" altLang="en-US" sz="4200" b="1" dirty="0">
              <a:solidFill>
                <a:srgbClr val="008080"/>
              </a:solidFill>
              <a:latin typeface="Calibri Bold" panose="020F0702030404030204" pitchFamily="34" charset="0"/>
              <a:ea typeface="ヒラギノ角ゴ ProN W6" charset="-128"/>
              <a:sym typeface="Calibri Bold" panose="020F0702030404030204" pitchFamily="34" charset="0"/>
            </a:endParaRPr>
          </a:p>
        </p:txBody>
      </p:sp>
      <p:pic>
        <p:nvPicPr>
          <p:cNvPr id="86528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1100" y="1828800"/>
            <a:ext cx="8102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865284" name="Line 5"/>
          <p:cNvSpPr>
            <a:spLocks noChangeShapeType="1"/>
          </p:cNvSpPr>
          <p:nvPr/>
        </p:nvSpPr>
        <p:spPr bwMode="auto">
          <a:xfrm>
            <a:off x="4208463" y="5334000"/>
            <a:ext cx="68262" cy="741363"/>
          </a:xfrm>
          <a:prstGeom prst="line">
            <a:avLst/>
          </a:prstGeom>
          <a:noFill/>
          <a:ln w="381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865285" name="Rectangle 6"/>
          <p:cNvSpPr>
            <a:spLocks/>
          </p:cNvSpPr>
          <p:nvPr/>
        </p:nvSpPr>
        <p:spPr bwMode="auto">
          <a:xfrm>
            <a:off x="2614613" y="6235700"/>
            <a:ext cx="32273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50800" tIns="50800" rIns="50800" bIns="50800" anchor="ctr">
            <a:spAutoFit/>
          </a:bodyPr>
          <a:lstStyle>
            <a:lvl1pPr>
              <a:spcBef>
                <a:spcPts val="1100"/>
              </a:spcBef>
              <a:buClr>
                <a:srgbClr val="000000"/>
              </a:buClr>
              <a:buSzPct val="100000"/>
              <a:buFont typeface="Arial" panose="020B0604020202020204" pitchFamily="34" charset="0"/>
              <a:buChar char="•"/>
              <a:defRPr sz="4400">
                <a:solidFill>
                  <a:schemeClr val="tx1"/>
                </a:solidFill>
                <a:latin typeface="Lucida Grande" charset="0"/>
                <a:ea typeface="ヒラギノ角ゴ ProN W3" charset="-128"/>
                <a:sym typeface="Lucida Grande" charset="0"/>
              </a:defRPr>
            </a:lvl1pPr>
            <a:lvl2pPr marL="742950" indent="-285750">
              <a:spcBef>
                <a:spcPts val="1000"/>
              </a:spcBef>
              <a:buClr>
                <a:srgbClr val="000000"/>
              </a:buClr>
              <a:buSzPct val="100000"/>
              <a:buFont typeface="Arial" panose="020B0604020202020204" pitchFamily="34" charset="0"/>
              <a:buChar char="–"/>
              <a:defRPr sz="3800">
                <a:solidFill>
                  <a:schemeClr val="tx1"/>
                </a:solidFill>
                <a:latin typeface="Lucida Grande" charset="0"/>
                <a:ea typeface="ヒラギノ角ゴ ProN W3" charset="-128"/>
                <a:sym typeface="Lucida Grande" charset="0"/>
              </a:defRPr>
            </a:lvl2pPr>
            <a:lvl3pPr marL="1143000" indent="-228600">
              <a:spcBef>
                <a:spcPts val="800"/>
              </a:spcBef>
              <a:buClr>
                <a:srgbClr val="000000"/>
              </a:buClr>
              <a:buSzPct val="100000"/>
              <a:buFont typeface="Arial" panose="020B0604020202020204" pitchFamily="34" charset="0"/>
              <a:buChar char="•"/>
              <a:defRPr sz="3400">
                <a:solidFill>
                  <a:schemeClr val="tx1"/>
                </a:solidFill>
                <a:latin typeface="Lucida Grande" charset="0"/>
                <a:ea typeface="ヒラギノ角ゴ ProN W3" charset="-128"/>
                <a:sym typeface="Lucida Grande" charset="0"/>
              </a:defRPr>
            </a:lvl3pPr>
            <a:lvl4pPr marL="16002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4pPr>
            <a:lvl5pPr marL="20574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5pPr>
            <a:lvl6pPr marL="25146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6pPr>
            <a:lvl7pPr marL="29718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7pPr>
            <a:lvl8pPr marL="34290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8pPr>
            <a:lvl9pPr marL="38862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9pPr>
          </a:lstStyle>
          <a:p>
            <a:pPr algn="ctr" eaLnBrk="1" hangingPunct="1">
              <a:spcBef>
                <a:spcPct val="0"/>
              </a:spcBef>
              <a:buClrTx/>
              <a:buSzTx/>
              <a:buFontTx/>
              <a:buNone/>
            </a:pPr>
            <a:r>
              <a:rPr lang="en-US" altLang="en-US" sz="1800" b="1">
                <a:latin typeface="Gill Sans" charset="0"/>
                <a:ea typeface="MS PGothic" panose="020B0600070205080204" pitchFamily="34" charset="-128"/>
                <a:sym typeface="Gill Sans" charset="0"/>
              </a:rPr>
              <a:t>Evolutionary Relationships</a:t>
            </a:r>
          </a:p>
        </p:txBody>
      </p:sp>
      <p:sp>
        <p:nvSpPr>
          <p:cNvPr id="865286" name="Rectangle 7"/>
          <p:cNvSpPr>
            <a:spLocks/>
          </p:cNvSpPr>
          <p:nvPr/>
        </p:nvSpPr>
        <p:spPr bwMode="auto">
          <a:xfrm>
            <a:off x="1168400" y="6762750"/>
            <a:ext cx="107442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50800" tIns="50800" rIns="50800" bIns="50800" anchor="ctr"/>
          <a:lstStyle>
            <a:lvl1pPr>
              <a:spcBef>
                <a:spcPts val="1100"/>
              </a:spcBef>
              <a:buClr>
                <a:srgbClr val="000000"/>
              </a:buClr>
              <a:buSzPct val="100000"/>
              <a:buFont typeface="Arial" panose="020B0604020202020204" pitchFamily="34" charset="0"/>
              <a:buChar char="•"/>
              <a:defRPr sz="4400">
                <a:solidFill>
                  <a:schemeClr val="tx1"/>
                </a:solidFill>
                <a:latin typeface="Lucida Grande" charset="0"/>
                <a:ea typeface="ヒラギノ角ゴ ProN W3" charset="-128"/>
                <a:sym typeface="Lucida Grande" charset="0"/>
              </a:defRPr>
            </a:lvl1pPr>
            <a:lvl2pPr marL="742950" indent="-285750">
              <a:spcBef>
                <a:spcPts val="1000"/>
              </a:spcBef>
              <a:buClr>
                <a:srgbClr val="000000"/>
              </a:buClr>
              <a:buSzPct val="100000"/>
              <a:buFont typeface="Arial" panose="020B0604020202020204" pitchFamily="34" charset="0"/>
              <a:buChar char="–"/>
              <a:defRPr sz="3800">
                <a:solidFill>
                  <a:schemeClr val="tx1"/>
                </a:solidFill>
                <a:latin typeface="Lucida Grande" charset="0"/>
                <a:ea typeface="ヒラギノ角ゴ ProN W3" charset="-128"/>
                <a:sym typeface="Lucida Grande" charset="0"/>
              </a:defRPr>
            </a:lvl2pPr>
            <a:lvl3pPr marL="1143000" indent="-228600">
              <a:spcBef>
                <a:spcPts val="800"/>
              </a:spcBef>
              <a:buClr>
                <a:srgbClr val="000000"/>
              </a:buClr>
              <a:buSzPct val="100000"/>
              <a:buFont typeface="Arial" panose="020B0604020202020204" pitchFamily="34" charset="0"/>
              <a:buChar char="•"/>
              <a:defRPr sz="3400">
                <a:solidFill>
                  <a:schemeClr val="tx1"/>
                </a:solidFill>
                <a:latin typeface="Lucida Grande" charset="0"/>
                <a:ea typeface="ヒラギノ角ゴ ProN W3" charset="-128"/>
                <a:sym typeface="Lucida Grande" charset="0"/>
              </a:defRPr>
            </a:lvl3pPr>
            <a:lvl4pPr marL="16002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4pPr>
            <a:lvl5pPr marL="20574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5pPr>
            <a:lvl6pPr marL="25146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6pPr>
            <a:lvl7pPr marL="29718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7pPr>
            <a:lvl8pPr marL="34290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8pPr>
            <a:lvl9pPr marL="38862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9pPr>
          </a:lstStyle>
          <a:p>
            <a:pPr eaLnBrk="1" hangingPunct="1">
              <a:spcBef>
                <a:spcPts val="2400"/>
              </a:spcBef>
              <a:buClrTx/>
              <a:buSzTx/>
              <a:buFontTx/>
              <a:buNone/>
            </a:pPr>
            <a:r>
              <a:rPr lang="en-US" altLang="en-US" sz="3200" dirty="0" err="1">
                <a:latin typeface="Calibri" panose="020F0502020204030204" pitchFamily="34" charset="0"/>
                <a:ea typeface="MS PGothic" panose="020B0600070205080204" pitchFamily="34" charset="-128"/>
                <a:sym typeface="Calibri" panose="020F0502020204030204" pitchFamily="34" charset="0"/>
              </a:rPr>
              <a:t>Phylogenetics</a:t>
            </a:r>
            <a:r>
              <a:rPr lang="en-US" altLang="en-US" sz="3200" dirty="0">
                <a:latin typeface="Calibri" panose="020F0502020204030204" pitchFamily="34" charset="0"/>
                <a:ea typeface="MS PGothic" panose="020B0600070205080204" pitchFamily="34" charset="-128"/>
                <a:sym typeface="Calibri" panose="020F0502020204030204" pitchFamily="34" charset="0"/>
              </a:rPr>
              <a:t> entails the determination of evolutionary relationships among a group of biological entities </a:t>
            </a:r>
          </a:p>
          <a:p>
            <a:pPr algn="ctr" eaLnBrk="1" hangingPunct="1">
              <a:spcBef>
                <a:spcPts val="2400"/>
              </a:spcBef>
              <a:buClrTx/>
              <a:buSzTx/>
              <a:buFontTx/>
              <a:buNone/>
            </a:pPr>
            <a:endParaRPr lang="en-US" altLang="en-US" sz="4200" dirty="0">
              <a:latin typeface="Gill Sans" charset="0"/>
              <a:ea typeface="MS PGothic" panose="020B0600070205080204" pitchFamily="34" charset="-128"/>
              <a:sym typeface="Gill Sans" charset="0"/>
            </a:endParaRPr>
          </a:p>
        </p:txBody>
      </p:sp>
      <p:sp>
        <p:nvSpPr>
          <p:cNvPr id="865287" name="Line 8"/>
          <p:cNvSpPr>
            <a:spLocks noChangeShapeType="1"/>
          </p:cNvSpPr>
          <p:nvPr/>
        </p:nvSpPr>
        <p:spPr bwMode="auto">
          <a:xfrm>
            <a:off x="9067800" y="5626100"/>
            <a:ext cx="68263" cy="741363"/>
          </a:xfrm>
          <a:prstGeom prst="line">
            <a:avLst/>
          </a:prstGeom>
          <a:noFill/>
          <a:ln w="381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865288" name="Rectangle 9"/>
          <p:cNvSpPr>
            <a:spLocks/>
          </p:cNvSpPr>
          <p:nvPr/>
        </p:nvSpPr>
        <p:spPr bwMode="auto">
          <a:xfrm>
            <a:off x="8197850" y="6356350"/>
            <a:ext cx="21812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50800" tIns="50800" rIns="50800" bIns="50800" anchor="ctr">
            <a:spAutoFit/>
          </a:bodyPr>
          <a:lstStyle>
            <a:lvl1pPr>
              <a:spcBef>
                <a:spcPts val="1100"/>
              </a:spcBef>
              <a:buClr>
                <a:srgbClr val="000000"/>
              </a:buClr>
              <a:buSzPct val="100000"/>
              <a:buFont typeface="Arial" panose="020B0604020202020204" pitchFamily="34" charset="0"/>
              <a:buChar char="•"/>
              <a:defRPr sz="4400">
                <a:solidFill>
                  <a:schemeClr val="tx1"/>
                </a:solidFill>
                <a:latin typeface="Lucida Grande" charset="0"/>
                <a:ea typeface="ヒラギノ角ゴ ProN W3" charset="-128"/>
                <a:sym typeface="Lucida Grande" charset="0"/>
              </a:defRPr>
            </a:lvl1pPr>
            <a:lvl2pPr marL="742950" indent="-285750">
              <a:spcBef>
                <a:spcPts val="1000"/>
              </a:spcBef>
              <a:buClr>
                <a:srgbClr val="000000"/>
              </a:buClr>
              <a:buSzPct val="100000"/>
              <a:buFont typeface="Arial" panose="020B0604020202020204" pitchFamily="34" charset="0"/>
              <a:buChar char="–"/>
              <a:defRPr sz="3800">
                <a:solidFill>
                  <a:schemeClr val="tx1"/>
                </a:solidFill>
                <a:latin typeface="Lucida Grande" charset="0"/>
                <a:ea typeface="ヒラギノ角ゴ ProN W3" charset="-128"/>
                <a:sym typeface="Lucida Grande" charset="0"/>
              </a:defRPr>
            </a:lvl2pPr>
            <a:lvl3pPr marL="1143000" indent="-228600">
              <a:spcBef>
                <a:spcPts val="800"/>
              </a:spcBef>
              <a:buClr>
                <a:srgbClr val="000000"/>
              </a:buClr>
              <a:buSzPct val="100000"/>
              <a:buFont typeface="Arial" panose="020B0604020202020204" pitchFamily="34" charset="0"/>
              <a:buChar char="•"/>
              <a:defRPr sz="3400">
                <a:solidFill>
                  <a:schemeClr val="tx1"/>
                </a:solidFill>
                <a:latin typeface="Lucida Grande" charset="0"/>
                <a:ea typeface="ヒラギノ角ゴ ProN W3" charset="-128"/>
                <a:sym typeface="Lucida Grande" charset="0"/>
              </a:defRPr>
            </a:lvl3pPr>
            <a:lvl4pPr marL="16002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4pPr>
            <a:lvl5pPr marL="20574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5pPr>
            <a:lvl6pPr marL="25146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6pPr>
            <a:lvl7pPr marL="29718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7pPr>
            <a:lvl8pPr marL="34290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8pPr>
            <a:lvl9pPr marL="38862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9pPr>
          </a:lstStyle>
          <a:p>
            <a:pPr algn="ctr" eaLnBrk="1" hangingPunct="1">
              <a:spcBef>
                <a:spcPct val="0"/>
              </a:spcBef>
              <a:buClrTx/>
              <a:buSzTx/>
              <a:buFontTx/>
              <a:buNone/>
            </a:pPr>
            <a:r>
              <a:rPr lang="en-US" altLang="en-US" sz="1800" b="1">
                <a:latin typeface="Gill Sans" charset="0"/>
                <a:ea typeface="MS PGothic" panose="020B0600070205080204" pitchFamily="34" charset="-128"/>
                <a:sym typeface="Gill Sans" charset="0"/>
              </a:rPr>
              <a:t>Biological entities</a:t>
            </a:r>
          </a:p>
        </p:txBody>
      </p:sp>
    </p:spTree>
  </p:cSld>
  <p:clrMapOvr>
    <a:masterClrMapping/>
  </p:clrMapOvr>
  <p:transition xmlns:p14="http://schemas.microsoft.com/office/powerpoint/2010/mai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77827" name="Rectangle 4"/>
          <p:cNvSpPr>
            <a:spLocks noGrp="1" noChangeArrowheads="1"/>
          </p:cNvSpPr>
          <p:nvPr>
            <p:ph type="title"/>
          </p:nvPr>
        </p:nvSpPr>
        <p:spPr>
          <a:xfrm>
            <a:off x="2692400" y="152400"/>
            <a:ext cx="7620000" cy="749300"/>
          </a:xfrm>
        </p:spPr>
        <p:txBody>
          <a:bodyPr lIns="50800" tIns="50800" rIns="50800" bIns="50800"/>
          <a:lstStyle/>
          <a:p>
            <a:pPr eaLnBrk="1" hangingPunct="1"/>
            <a:r>
              <a:rPr lang="en-US" altLang="en-US" sz="4800" b="1" dirty="0" smtClean="0">
                <a:solidFill>
                  <a:srgbClr val="008080"/>
                </a:solidFill>
                <a:latin typeface="Calibri Bold" panose="020F0702030404030204" pitchFamily="34" charset="0"/>
                <a:sym typeface="Calibri Bold" panose="020F0702030404030204" pitchFamily="34" charset="0"/>
              </a:rPr>
              <a:t>A New Tree </a:t>
            </a:r>
            <a:r>
              <a:rPr lang="en-US" altLang="en-US" sz="4800" b="1" dirty="0">
                <a:solidFill>
                  <a:srgbClr val="008080"/>
                </a:solidFill>
                <a:latin typeface="Calibri Bold" panose="020F0702030404030204" pitchFamily="34" charset="0"/>
                <a:sym typeface="Calibri Bold" panose="020F0702030404030204" pitchFamily="34" charset="0"/>
              </a:rPr>
              <a:t>of Life</a:t>
            </a:r>
            <a:endParaRPr lang="en-US" altLang="en-US" sz="4800" b="1" dirty="0">
              <a:solidFill>
                <a:srgbClr val="008080"/>
              </a:solidFill>
              <a:latin typeface="Calibri Bold" panose="020F0702030404030204" pitchFamily="34" charset="0"/>
              <a:ea typeface="ヒラギノ角ゴ ProN W6" charset="-128"/>
              <a:sym typeface="Calibri Bold" panose="020F0702030404030204" pitchFamily="34" charset="0"/>
            </a:endParaRPr>
          </a:p>
        </p:txBody>
      </p:sp>
      <p:sp>
        <p:nvSpPr>
          <p:cNvPr id="77828" name="TextBox 3"/>
          <p:cNvSpPr txBox="1">
            <a:spLocks noChangeArrowheads="1"/>
          </p:cNvSpPr>
          <p:nvPr/>
        </p:nvSpPr>
        <p:spPr bwMode="auto">
          <a:xfrm>
            <a:off x="482600" y="8915400"/>
            <a:ext cx="5257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800">
                <a:solidFill>
                  <a:srgbClr val="000000"/>
                </a:solidFill>
                <a:latin typeface="Gill Sans" charset="0"/>
                <a:ea typeface="ヒラギノ角ゴ ProN W3" charset="-128"/>
                <a:sym typeface="Gill Sans" charset="0"/>
              </a:defRPr>
            </a:lvl1pPr>
            <a:lvl2pPr marL="742950" indent="-285750">
              <a:defRPr sz="5800">
                <a:solidFill>
                  <a:srgbClr val="000000"/>
                </a:solidFill>
                <a:latin typeface="Gill Sans" charset="0"/>
                <a:ea typeface="ヒラギノ角ゴ ProN W3" charset="-128"/>
                <a:sym typeface="Gill Sans" charset="0"/>
              </a:defRPr>
            </a:lvl2pPr>
            <a:lvl3pPr marL="1143000" indent="-228600">
              <a:defRPr sz="5800">
                <a:solidFill>
                  <a:srgbClr val="000000"/>
                </a:solidFill>
                <a:latin typeface="Gill Sans" charset="0"/>
                <a:ea typeface="ヒラギノ角ゴ ProN W3" charset="-128"/>
                <a:sym typeface="Gill Sans" charset="0"/>
              </a:defRPr>
            </a:lvl3pPr>
            <a:lvl4pPr marL="1600200" indent="-228600">
              <a:defRPr sz="5800">
                <a:solidFill>
                  <a:srgbClr val="000000"/>
                </a:solidFill>
                <a:latin typeface="Gill Sans" charset="0"/>
                <a:ea typeface="ヒラギノ角ゴ ProN W3" charset="-128"/>
                <a:sym typeface="Gill Sans" charset="0"/>
              </a:defRPr>
            </a:lvl4pPr>
            <a:lvl5pPr marL="2057400" indent="-228600">
              <a:defRPr sz="58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r>
              <a:rPr lang="en-US" altLang="en-US" sz="1800" dirty="0">
                <a:latin typeface="Calibri"/>
                <a:cs typeface="Calibri"/>
              </a:rPr>
              <a:t>Hug et al</a:t>
            </a:r>
            <a:r>
              <a:rPr lang="en-US" altLang="en-US" sz="1800" dirty="0" smtClean="0">
                <a:latin typeface="Calibri"/>
                <a:cs typeface="Calibri"/>
              </a:rPr>
              <a:t>. (2016) A new view of the tree of life. Nature Microbiology,  1, 1-6</a:t>
            </a:r>
            <a:endParaRPr lang="en-US" altLang="en-US" sz="1800" dirty="0">
              <a:latin typeface="Calibri"/>
              <a:cs typeface="Calibri"/>
            </a:endParaRPr>
          </a:p>
        </p:txBody>
      </p:sp>
      <p:pic>
        <p:nvPicPr>
          <p:cNvPr id="77829" name="Content Placeholder 4"/>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3378200" y="1143000"/>
            <a:ext cx="6415088" cy="7285038"/>
          </a:xfrm>
        </p:spPr>
      </p:pic>
    </p:spTree>
    <p:extLst>
      <p:ext uri="{BB962C8B-B14F-4D97-AF65-F5344CB8AC3E}">
        <p14:creationId xmlns:p14="http://schemas.microsoft.com/office/powerpoint/2010/main" val="864282919"/>
      </p:ext>
    </p:extLst>
  </p:cSld>
  <p:clrMapOvr>
    <a:masterClrMapping/>
  </p:clrMapOvr>
  <p:transition xmlns:p14="http://schemas.microsoft.com/office/powerpoint/2010/mai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732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86733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 y="1549400"/>
            <a:ext cx="5016500" cy="5016500"/>
          </a:xfrm>
          <a:prstGeom prst="rect">
            <a:avLst/>
          </a:prstGeom>
          <a:noFill/>
          <a:ln w="12700">
            <a:solidFill>
              <a:srgbClr val="00FFFF"/>
            </a:solidFill>
            <a:miter lim="800000"/>
            <a:headEnd/>
            <a:tailEnd/>
          </a:ln>
          <a:extLst>
            <a:ext uri="{909E8E84-426E-40dd-AFC4-6F175D3DCCD1}">
              <a14:hiddenFill xmlns:a14="http://schemas.microsoft.com/office/drawing/2010/main">
                <a:solidFill>
                  <a:srgbClr val="FFFFFF"/>
                </a:solidFill>
              </a14:hiddenFill>
            </a:ext>
          </a:extLst>
        </p:spPr>
      </p:pic>
      <p:sp>
        <p:nvSpPr>
          <p:cNvPr id="867331" name="Rectangle 4"/>
          <p:cNvSpPr>
            <a:spLocks/>
          </p:cNvSpPr>
          <p:nvPr/>
        </p:nvSpPr>
        <p:spPr bwMode="auto">
          <a:xfrm>
            <a:off x="6173788" y="1079500"/>
            <a:ext cx="1001712"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50800" tIns="50800" rIns="50800" bIns="50800" anchor="ctr">
            <a:spAutoFit/>
          </a:bodyPr>
          <a:lstStyle>
            <a:lvl1pPr>
              <a:spcBef>
                <a:spcPts val="1100"/>
              </a:spcBef>
              <a:buClr>
                <a:srgbClr val="000000"/>
              </a:buClr>
              <a:buSzPct val="100000"/>
              <a:buFont typeface="Arial" panose="020B0604020202020204" pitchFamily="34" charset="0"/>
              <a:buChar char="•"/>
              <a:defRPr sz="4400">
                <a:solidFill>
                  <a:schemeClr val="tx1"/>
                </a:solidFill>
                <a:latin typeface="Lucida Grande" charset="0"/>
                <a:ea typeface="ヒラギノ角ゴ ProN W3" charset="-128"/>
                <a:sym typeface="Lucida Grande" charset="0"/>
              </a:defRPr>
            </a:lvl1pPr>
            <a:lvl2pPr marL="742950" indent="-285750">
              <a:spcBef>
                <a:spcPts val="1000"/>
              </a:spcBef>
              <a:buClr>
                <a:srgbClr val="000000"/>
              </a:buClr>
              <a:buSzPct val="100000"/>
              <a:buFont typeface="Arial" panose="020B0604020202020204" pitchFamily="34" charset="0"/>
              <a:buChar char="–"/>
              <a:defRPr sz="3800">
                <a:solidFill>
                  <a:schemeClr val="tx1"/>
                </a:solidFill>
                <a:latin typeface="Lucida Grande" charset="0"/>
                <a:ea typeface="ヒラギノ角ゴ ProN W3" charset="-128"/>
                <a:sym typeface="Lucida Grande" charset="0"/>
              </a:defRPr>
            </a:lvl2pPr>
            <a:lvl3pPr marL="1143000" indent="-228600">
              <a:spcBef>
                <a:spcPts val="800"/>
              </a:spcBef>
              <a:buClr>
                <a:srgbClr val="000000"/>
              </a:buClr>
              <a:buSzPct val="100000"/>
              <a:buFont typeface="Arial" panose="020B0604020202020204" pitchFamily="34" charset="0"/>
              <a:buChar char="•"/>
              <a:defRPr sz="3400">
                <a:solidFill>
                  <a:schemeClr val="tx1"/>
                </a:solidFill>
                <a:latin typeface="Lucida Grande" charset="0"/>
                <a:ea typeface="ヒラギノ角ゴ ProN W3" charset="-128"/>
                <a:sym typeface="Lucida Grande" charset="0"/>
              </a:defRPr>
            </a:lvl3pPr>
            <a:lvl4pPr marL="16002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4pPr>
            <a:lvl5pPr marL="20574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5pPr>
            <a:lvl6pPr marL="25146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6pPr>
            <a:lvl7pPr marL="29718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7pPr>
            <a:lvl8pPr marL="34290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8pPr>
            <a:lvl9pPr marL="38862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9pPr>
          </a:lstStyle>
          <a:p>
            <a:pPr algn="ctr" eaLnBrk="1" hangingPunct="1">
              <a:spcBef>
                <a:spcPct val="0"/>
              </a:spcBef>
              <a:buClrTx/>
              <a:buSzTx/>
              <a:buFontTx/>
              <a:buNone/>
            </a:pPr>
            <a:r>
              <a:rPr lang="en-US" altLang="en-US" sz="2400">
                <a:latin typeface="Calibri Bold" panose="020F0702030404030204" pitchFamily="34" charset="0"/>
                <a:ea typeface="MS PGothic" panose="020B0600070205080204" pitchFamily="34" charset="-128"/>
                <a:sym typeface="Calibri Bold" panose="020F0702030404030204" pitchFamily="34" charset="0"/>
              </a:rPr>
              <a:t>Nodes:</a:t>
            </a:r>
          </a:p>
        </p:txBody>
      </p:sp>
      <p:sp>
        <p:nvSpPr>
          <p:cNvPr id="867332" name="Rectangle 5"/>
          <p:cNvSpPr>
            <a:spLocks/>
          </p:cNvSpPr>
          <p:nvPr/>
        </p:nvSpPr>
        <p:spPr bwMode="auto">
          <a:xfrm>
            <a:off x="3663950" y="6616700"/>
            <a:ext cx="325437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50800" tIns="50800" rIns="50800" bIns="50800" anchor="ctr">
            <a:spAutoFit/>
          </a:bodyPr>
          <a:lstStyle>
            <a:lvl1pPr>
              <a:spcBef>
                <a:spcPts val="1100"/>
              </a:spcBef>
              <a:buClr>
                <a:srgbClr val="000000"/>
              </a:buClr>
              <a:buSzPct val="100000"/>
              <a:buFont typeface="Arial" panose="020B0604020202020204" pitchFamily="34" charset="0"/>
              <a:buChar char="•"/>
              <a:defRPr sz="4400">
                <a:solidFill>
                  <a:schemeClr val="tx1"/>
                </a:solidFill>
                <a:latin typeface="Lucida Grande" charset="0"/>
                <a:ea typeface="ヒラギノ角ゴ ProN W3" charset="-128"/>
                <a:sym typeface="Lucida Grande" charset="0"/>
              </a:defRPr>
            </a:lvl1pPr>
            <a:lvl2pPr marL="742950" indent="-285750">
              <a:spcBef>
                <a:spcPts val="1000"/>
              </a:spcBef>
              <a:buClr>
                <a:srgbClr val="000000"/>
              </a:buClr>
              <a:buSzPct val="100000"/>
              <a:buFont typeface="Arial" panose="020B0604020202020204" pitchFamily="34" charset="0"/>
              <a:buChar char="–"/>
              <a:defRPr sz="3800">
                <a:solidFill>
                  <a:schemeClr val="tx1"/>
                </a:solidFill>
                <a:latin typeface="Lucida Grande" charset="0"/>
                <a:ea typeface="ヒラギノ角ゴ ProN W3" charset="-128"/>
                <a:sym typeface="Lucida Grande" charset="0"/>
              </a:defRPr>
            </a:lvl2pPr>
            <a:lvl3pPr marL="1143000" indent="-228600">
              <a:spcBef>
                <a:spcPts val="800"/>
              </a:spcBef>
              <a:buClr>
                <a:srgbClr val="000000"/>
              </a:buClr>
              <a:buSzPct val="100000"/>
              <a:buFont typeface="Arial" panose="020B0604020202020204" pitchFamily="34" charset="0"/>
              <a:buChar char="•"/>
              <a:defRPr sz="3400">
                <a:solidFill>
                  <a:schemeClr val="tx1"/>
                </a:solidFill>
                <a:latin typeface="Lucida Grande" charset="0"/>
                <a:ea typeface="ヒラギノ角ゴ ProN W3" charset="-128"/>
                <a:sym typeface="Lucida Grande" charset="0"/>
              </a:defRPr>
            </a:lvl3pPr>
            <a:lvl4pPr marL="16002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4pPr>
            <a:lvl5pPr marL="20574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5pPr>
            <a:lvl6pPr marL="25146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6pPr>
            <a:lvl7pPr marL="29718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7pPr>
            <a:lvl8pPr marL="34290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8pPr>
            <a:lvl9pPr marL="38862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9pPr>
          </a:lstStyle>
          <a:p>
            <a:pPr algn="ctr" eaLnBrk="1" hangingPunct="1">
              <a:spcBef>
                <a:spcPct val="0"/>
              </a:spcBef>
              <a:buClrTx/>
              <a:buSzTx/>
              <a:buFontTx/>
              <a:buNone/>
            </a:pPr>
            <a:r>
              <a:rPr lang="en-US" altLang="en-US" sz="2400">
                <a:latin typeface="Calibri Bold" panose="020F0702030404030204" pitchFamily="34" charset="0"/>
                <a:ea typeface="MS PGothic" panose="020B0600070205080204" pitchFamily="34" charset="-128"/>
                <a:sym typeface="Calibri Bold" panose="020F0702030404030204" pitchFamily="34" charset="0"/>
              </a:rPr>
              <a:t>Branches (relationships):</a:t>
            </a:r>
          </a:p>
        </p:txBody>
      </p:sp>
      <p:sp>
        <p:nvSpPr>
          <p:cNvPr id="867333" name="Rectangle 6"/>
          <p:cNvSpPr>
            <a:spLocks/>
          </p:cNvSpPr>
          <p:nvPr/>
        </p:nvSpPr>
        <p:spPr bwMode="auto">
          <a:xfrm>
            <a:off x="622300" y="7156450"/>
            <a:ext cx="50165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50800" tIns="50800" rIns="50800" bIns="50800" anchor="ctr"/>
          <a:lstStyle>
            <a:lvl1pPr>
              <a:spcBef>
                <a:spcPts val="1100"/>
              </a:spcBef>
              <a:buClr>
                <a:srgbClr val="000000"/>
              </a:buClr>
              <a:buSzPct val="100000"/>
              <a:buFont typeface="Arial" panose="020B0604020202020204" pitchFamily="34" charset="0"/>
              <a:buChar char="•"/>
              <a:defRPr sz="4400">
                <a:solidFill>
                  <a:schemeClr val="tx1"/>
                </a:solidFill>
                <a:latin typeface="Lucida Grande" charset="0"/>
                <a:ea typeface="ヒラギノ角ゴ ProN W3" charset="-128"/>
                <a:sym typeface="Lucida Grande" charset="0"/>
              </a:defRPr>
            </a:lvl1pPr>
            <a:lvl2pPr marL="742950" indent="-285750">
              <a:spcBef>
                <a:spcPts val="1000"/>
              </a:spcBef>
              <a:buClr>
                <a:srgbClr val="000000"/>
              </a:buClr>
              <a:buSzPct val="100000"/>
              <a:buFont typeface="Arial" panose="020B0604020202020204" pitchFamily="34" charset="0"/>
              <a:buChar char="–"/>
              <a:defRPr sz="3800">
                <a:solidFill>
                  <a:schemeClr val="tx1"/>
                </a:solidFill>
                <a:latin typeface="Lucida Grande" charset="0"/>
                <a:ea typeface="ヒラギノ角ゴ ProN W3" charset="-128"/>
                <a:sym typeface="Lucida Grande" charset="0"/>
              </a:defRPr>
            </a:lvl2pPr>
            <a:lvl3pPr marL="1143000" indent="-228600">
              <a:spcBef>
                <a:spcPts val="800"/>
              </a:spcBef>
              <a:buClr>
                <a:srgbClr val="000000"/>
              </a:buClr>
              <a:buSzPct val="100000"/>
              <a:buFont typeface="Arial" panose="020B0604020202020204" pitchFamily="34" charset="0"/>
              <a:buChar char="•"/>
              <a:defRPr sz="3400">
                <a:solidFill>
                  <a:schemeClr val="tx1"/>
                </a:solidFill>
                <a:latin typeface="Lucida Grande" charset="0"/>
                <a:ea typeface="ヒラギノ角ゴ ProN W3" charset="-128"/>
                <a:sym typeface="Lucida Grande" charset="0"/>
              </a:defRPr>
            </a:lvl3pPr>
            <a:lvl4pPr marL="16002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4pPr>
            <a:lvl5pPr marL="20574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5pPr>
            <a:lvl6pPr marL="25146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6pPr>
            <a:lvl7pPr marL="29718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7pPr>
            <a:lvl8pPr marL="34290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8pPr>
            <a:lvl9pPr marL="38862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9pPr>
          </a:lstStyle>
          <a:p>
            <a:pPr eaLnBrk="1" hangingPunct="1">
              <a:spcBef>
                <a:spcPct val="0"/>
              </a:spcBef>
              <a:buClrTx/>
              <a:buSzPct val="125000"/>
              <a:buFont typeface="Calibri" panose="020F0502020204030204" pitchFamily="34" charset="0"/>
              <a:buChar char="•"/>
            </a:pPr>
            <a:r>
              <a:rPr lang="en-US" altLang="en-US" sz="2400">
                <a:latin typeface="Calibri" panose="020F0502020204030204" pitchFamily="34" charset="0"/>
                <a:ea typeface="MS PGothic" panose="020B0600070205080204" pitchFamily="34" charset="-128"/>
                <a:sym typeface="Calibri" panose="020F0502020204030204" pitchFamily="34" charset="0"/>
              </a:rPr>
              <a:t> </a:t>
            </a:r>
            <a:r>
              <a:rPr lang="en-US" altLang="en-US" sz="2400">
                <a:latin typeface="Calibri Bold" panose="020F0702030404030204" pitchFamily="34" charset="0"/>
                <a:ea typeface="MS PGothic" panose="020B0600070205080204" pitchFamily="34" charset="-128"/>
                <a:sym typeface="Calibri Bold" panose="020F0702030404030204" pitchFamily="34" charset="0"/>
              </a:rPr>
              <a:t>Edges</a:t>
            </a:r>
            <a:r>
              <a:rPr lang="en-US" altLang="en-US" sz="2400">
                <a:latin typeface="Calibri" panose="020F0502020204030204" pitchFamily="34" charset="0"/>
                <a:ea typeface="MS PGothic" panose="020B0600070205080204" pitchFamily="34" charset="-128"/>
                <a:sym typeface="Calibri" panose="020F0502020204030204" pitchFamily="34" charset="0"/>
              </a:rPr>
              <a:t> on a tree are referred to as </a:t>
            </a:r>
            <a:r>
              <a:rPr lang="en-US" altLang="en-US" sz="2400">
                <a:latin typeface="Calibri Bold" panose="020F0702030404030204" pitchFamily="34" charset="0"/>
                <a:ea typeface="MS PGothic" panose="020B0600070205080204" pitchFamily="34" charset="-128"/>
                <a:sym typeface="Calibri Bold" panose="020F0702030404030204" pitchFamily="34" charset="0"/>
              </a:rPr>
              <a:t>branches</a:t>
            </a:r>
          </a:p>
        </p:txBody>
      </p:sp>
      <p:sp>
        <p:nvSpPr>
          <p:cNvPr id="867334" name="Rectangle 7"/>
          <p:cNvSpPr>
            <a:spLocks/>
          </p:cNvSpPr>
          <p:nvPr/>
        </p:nvSpPr>
        <p:spPr bwMode="auto">
          <a:xfrm>
            <a:off x="5791200" y="7137400"/>
            <a:ext cx="588010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50800" tIns="50800" rIns="50800" bIns="50800" anchor="ctr"/>
          <a:lstStyle>
            <a:lvl1pPr>
              <a:spcBef>
                <a:spcPts val="1100"/>
              </a:spcBef>
              <a:buClr>
                <a:srgbClr val="000000"/>
              </a:buClr>
              <a:buSzPct val="100000"/>
              <a:buFont typeface="Arial" panose="020B0604020202020204" pitchFamily="34" charset="0"/>
              <a:buChar char="•"/>
              <a:defRPr sz="4400">
                <a:solidFill>
                  <a:schemeClr val="tx1"/>
                </a:solidFill>
                <a:latin typeface="Lucida Grande" charset="0"/>
                <a:ea typeface="ヒラギノ角ゴ ProN W3" charset="-128"/>
                <a:sym typeface="Lucida Grande" charset="0"/>
              </a:defRPr>
            </a:lvl1pPr>
            <a:lvl2pPr marL="742950" indent="-285750">
              <a:spcBef>
                <a:spcPts val="1000"/>
              </a:spcBef>
              <a:buClr>
                <a:srgbClr val="000000"/>
              </a:buClr>
              <a:buSzPct val="100000"/>
              <a:buFont typeface="Arial" panose="020B0604020202020204" pitchFamily="34" charset="0"/>
              <a:buChar char="–"/>
              <a:defRPr sz="3800">
                <a:solidFill>
                  <a:schemeClr val="tx1"/>
                </a:solidFill>
                <a:latin typeface="Lucida Grande" charset="0"/>
                <a:ea typeface="ヒラギノ角ゴ ProN W3" charset="-128"/>
                <a:sym typeface="Lucida Grande" charset="0"/>
              </a:defRPr>
            </a:lvl2pPr>
            <a:lvl3pPr marL="1143000" indent="-228600">
              <a:spcBef>
                <a:spcPts val="800"/>
              </a:spcBef>
              <a:buClr>
                <a:srgbClr val="000000"/>
              </a:buClr>
              <a:buSzPct val="100000"/>
              <a:buFont typeface="Arial" panose="020B0604020202020204" pitchFamily="34" charset="0"/>
              <a:buChar char="•"/>
              <a:defRPr sz="3400">
                <a:solidFill>
                  <a:schemeClr val="tx1"/>
                </a:solidFill>
                <a:latin typeface="Lucida Grande" charset="0"/>
                <a:ea typeface="ヒラギノ角ゴ ProN W3" charset="-128"/>
                <a:sym typeface="Lucida Grande" charset="0"/>
              </a:defRPr>
            </a:lvl3pPr>
            <a:lvl4pPr marL="16002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4pPr>
            <a:lvl5pPr marL="20574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5pPr>
            <a:lvl6pPr marL="25146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6pPr>
            <a:lvl7pPr marL="29718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7pPr>
            <a:lvl8pPr marL="34290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8pPr>
            <a:lvl9pPr marL="38862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9pPr>
          </a:lstStyle>
          <a:p>
            <a:pPr eaLnBrk="1" hangingPunct="1">
              <a:spcBef>
                <a:spcPct val="0"/>
              </a:spcBef>
              <a:buClrTx/>
              <a:buSzPct val="125000"/>
              <a:buFont typeface="Calibri" panose="020F0502020204030204" pitchFamily="34" charset="0"/>
              <a:buChar char="•"/>
            </a:pPr>
            <a:r>
              <a:rPr lang="en-US" altLang="en-US" sz="2400">
                <a:latin typeface="Calibri Bold" panose="020F0702030404030204" pitchFamily="34" charset="0"/>
                <a:ea typeface="MS PGothic" panose="020B0600070205080204" pitchFamily="34" charset="-128"/>
                <a:sym typeface="Calibri Bold" panose="020F0702030404030204" pitchFamily="34" charset="0"/>
              </a:rPr>
              <a:t> </a:t>
            </a:r>
            <a:r>
              <a:rPr lang="en-US" altLang="en-US" sz="2400">
                <a:latin typeface="Calibri" panose="020F0502020204030204" pitchFamily="34" charset="0"/>
                <a:ea typeface="MS PGothic" panose="020B0600070205080204" pitchFamily="34" charset="-128"/>
                <a:sym typeface="Calibri" panose="020F0502020204030204" pitchFamily="34" charset="0"/>
              </a:rPr>
              <a:t>Internal branches connect internal nodes and </a:t>
            </a:r>
            <a:r>
              <a:rPr lang="en-US" altLang="en-US" sz="2400">
                <a:latin typeface="Calibri Bold" panose="020F0702030404030204" pitchFamily="34" charset="0"/>
                <a:ea typeface="MS PGothic" panose="020B0600070205080204" pitchFamily="34" charset="-128"/>
                <a:sym typeface="Calibri Bold" panose="020F0702030404030204" pitchFamily="34" charset="0"/>
              </a:rPr>
              <a:t>external branches</a:t>
            </a:r>
            <a:r>
              <a:rPr lang="en-US" altLang="en-US" sz="2400">
                <a:latin typeface="Calibri" panose="020F0502020204030204" pitchFamily="34" charset="0"/>
                <a:ea typeface="MS PGothic" panose="020B0600070205080204" pitchFamily="34" charset="-128"/>
                <a:sym typeface="Calibri" panose="020F0502020204030204" pitchFamily="34" charset="0"/>
              </a:rPr>
              <a:t> connect one internal node to an external node</a:t>
            </a:r>
          </a:p>
        </p:txBody>
      </p:sp>
      <p:sp>
        <p:nvSpPr>
          <p:cNvPr id="867335" name="Rectangle 8"/>
          <p:cNvSpPr>
            <a:spLocks/>
          </p:cNvSpPr>
          <p:nvPr/>
        </p:nvSpPr>
        <p:spPr bwMode="auto">
          <a:xfrm>
            <a:off x="6232525" y="1517650"/>
            <a:ext cx="44323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50800" tIns="50800" rIns="50800" bIns="50800" anchor="ctr"/>
          <a:lstStyle>
            <a:lvl1pPr>
              <a:spcBef>
                <a:spcPts val="1100"/>
              </a:spcBef>
              <a:buClr>
                <a:srgbClr val="000000"/>
              </a:buClr>
              <a:buSzPct val="100000"/>
              <a:buFont typeface="Arial" panose="020B0604020202020204" pitchFamily="34" charset="0"/>
              <a:buChar char="•"/>
              <a:defRPr sz="4400">
                <a:solidFill>
                  <a:schemeClr val="tx1"/>
                </a:solidFill>
                <a:latin typeface="Lucida Grande" charset="0"/>
                <a:ea typeface="ヒラギノ角ゴ ProN W3" charset="-128"/>
                <a:sym typeface="Lucida Grande" charset="0"/>
              </a:defRPr>
            </a:lvl1pPr>
            <a:lvl2pPr marL="742950" indent="-285750">
              <a:spcBef>
                <a:spcPts val="1000"/>
              </a:spcBef>
              <a:buClr>
                <a:srgbClr val="000000"/>
              </a:buClr>
              <a:buSzPct val="100000"/>
              <a:buFont typeface="Arial" panose="020B0604020202020204" pitchFamily="34" charset="0"/>
              <a:buChar char="–"/>
              <a:defRPr sz="3800">
                <a:solidFill>
                  <a:schemeClr val="tx1"/>
                </a:solidFill>
                <a:latin typeface="Lucida Grande" charset="0"/>
                <a:ea typeface="ヒラギノ角ゴ ProN W3" charset="-128"/>
                <a:sym typeface="Lucida Grande" charset="0"/>
              </a:defRPr>
            </a:lvl2pPr>
            <a:lvl3pPr marL="1143000" indent="-228600">
              <a:spcBef>
                <a:spcPts val="800"/>
              </a:spcBef>
              <a:buClr>
                <a:srgbClr val="000000"/>
              </a:buClr>
              <a:buSzPct val="100000"/>
              <a:buFont typeface="Arial" panose="020B0604020202020204" pitchFamily="34" charset="0"/>
              <a:buChar char="•"/>
              <a:defRPr sz="3400">
                <a:solidFill>
                  <a:schemeClr val="tx1"/>
                </a:solidFill>
                <a:latin typeface="Lucida Grande" charset="0"/>
                <a:ea typeface="ヒラギノ角ゴ ProN W3" charset="-128"/>
                <a:sym typeface="Lucida Grande" charset="0"/>
              </a:defRPr>
            </a:lvl3pPr>
            <a:lvl4pPr marL="16002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4pPr>
            <a:lvl5pPr marL="20574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5pPr>
            <a:lvl6pPr marL="25146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6pPr>
            <a:lvl7pPr marL="29718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7pPr>
            <a:lvl8pPr marL="34290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8pPr>
            <a:lvl9pPr marL="38862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9pPr>
          </a:lstStyle>
          <a:p>
            <a:pPr eaLnBrk="1" hangingPunct="1">
              <a:spcBef>
                <a:spcPct val="0"/>
              </a:spcBef>
              <a:buClrTx/>
              <a:buSzPct val="125000"/>
              <a:buFont typeface="Calibri" panose="020F0502020204030204" pitchFamily="34" charset="0"/>
              <a:buChar char="•"/>
            </a:pPr>
            <a:r>
              <a:rPr lang="en-US" altLang="en-US" sz="2400">
                <a:latin typeface="Calibri" panose="020F0502020204030204" pitchFamily="34" charset="0"/>
                <a:ea typeface="MS PGothic" panose="020B0600070205080204" pitchFamily="34" charset="-128"/>
                <a:sym typeface="Calibri" panose="020F0502020204030204" pitchFamily="34" charset="0"/>
              </a:rPr>
              <a:t> </a:t>
            </a:r>
            <a:r>
              <a:rPr lang="en-US" altLang="en-US" sz="2400">
                <a:latin typeface="Calibri Bold" panose="020F0702030404030204" pitchFamily="34" charset="0"/>
                <a:ea typeface="MS PGothic" panose="020B0600070205080204" pitchFamily="34" charset="-128"/>
                <a:sym typeface="Calibri Bold" panose="020F0702030404030204" pitchFamily="34" charset="0"/>
              </a:rPr>
              <a:t>Vertices</a:t>
            </a:r>
            <a:r>
              <a:rPr lang="en-US" altLang="en-US" sz="2400">
                <a:latin typeface="Calibri" panose="020F0502020204030204" pitchFamily="34" charset="0"/>
                <a:ea typeface="MS PGothic" panose="020B0600070205080204" pitchFamily="34" charset="-128"/>
                <a:sym typeface="Calibri" panose="020F0502020204030204" pitchFamily="34" charset="0"/>
              </a:rPr>
              <a:t> on a tree are referred to as </a:t>
            </a:r>
            <a:r>
              <a:rPr lang="en-US" altLang="en-US" sz="2400">
                <a:latin typeface="Calibri Bold" panose="020F0702030404030204" pitchFamily="34" charset="0"/>
                <a:ea typeface="MS PGothic" panose="020B0600070205080204" pitchFamily="34" charset="-128"/>
                <a:sym typeface="Calibri Bold" panose="020F0702030404030204" pitchFamily="34" charset="0"/>
              </a:rPr>
              <a:t>nodes</a:t>
            </a:r>
            <a:r>
              <a:rPr lang="en-US" altLang="en-US" sz="2400">
                <a:latin typeface="Calibri" panose="020F0502020204030204" pitchFamily="34" charset="0"/>
                <a:ea typeface="MS PGothic" panose="020B0600070205080204" pitchFamily="34" charset="-128"/>
                <a:sym typeface="Calibri" panose="020F0502020204030204" pitchFamily="34" charset="0"/>
              </a:rPr>
              <a:t> </a:t>
            </a:r>
          </a:p>
        </p:txBody>
      </p:sp>
      <p:sp>
        <p:nvSpPr>
          <p:cNvPr id="867336" name="Rectangle 9"/>
          <p:cNvSpPr>
            <a:spLocks/>
          </p:cNvSpPr>
          <p:nvPr/>
        </p:nvSpPr>
        <p:spPr bwMode="auto">
          <a:xfrm>
            <a:off x="6237288" y="5099050"/>
            <a:ext cx="4762500"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50800" tIns="50800" rIns="50800" bIns="50800" anchor="ctr"/>
          <a:lstStyle>
            <a:lvl1pPr>
              <a:spcBef>
                <a:spcPts val="1100"/>
              </a:spcBef>
              <a:buClr>
                <a:srgbClr val="000000"/>
              </a:buClr>
              <a:buSzPct val="100000"/>
              <a:buFont typeface="Arial" panose="020B0604020202020204" pitchFamily="34" charset="0"/>
              <a:buChar char="•"/>
              <a:defRPr sz="4400">
                <a:solidFill>
                  <a:schemeClr val="tx1"/>
                </a:solidFill>
                <a:latin typeface="Lucida Grande" charset="0"/>
                <a:ea typeface="ヒラギノ角ゴ ProN W3" charset="-128"/>
                <a:sym typeface="Lucida Grande" charset="0"/>
              </a:defRPr>
            </a:lvl1pPr>
            <a:lvl2pPr marL="742950" indent="-285750">
              <a:spcBef>
                <a:spcPts val="1000"/>
              </a:spcBef>
              <a:buClr>
                <a:srgbClr val="000000"/>
              </a:buClr>
              <a:buSzPct val="100000"/>
              <a:buFont typeface="Arial" panose="020B0604020202020204" pitchFamily="34" charset="0"/>
              <a:buChar char="–"/>
              <a:defRPr sz="3800">
                <a:solidFill>
                  <a:schemeClr val="tx1"/>
                </a:solidFill>
                <a:latin typeface="Lucida Grande" charset="0"/>
                <a:ea typeface="ヒラギノ角ゴ ProN W3" charset="-128"/>
                <a:sym typeface="Lucida Grande" charset="0"/>
              </a:defRPr>
            </a:lvl2pPr>
            <a:lvl3pPr marL="1143000" indent="-228600">
              <a:spcBef>
                <a:spcPts val="800"/>
              </a:spcBef>
              <a:buClr>
                <a:srgbClr val="000000"/>
              </a:buClr>
              <a:buSzPct val="100000"/>
              <a:buFont typeface="Arial" panose="020B0604020202020204" pitchFamily="34" charset="0"/>
              <a:buChar char="•"/>
              <a:defRPr sz="3400">
                <a:solidFill>
                  <a:schemeClr val="tx1"/>
                </a:solidFill>
                <a:latin typeface="Lucida Grande" charset="0"/>
                <a:ea typeface="ヒラギノ角ゴ ProN W3" charset="-128"/>
                <a:sym typeface="Lucida Grande" charset="0"/>
              </a:defRPr>
            </a:lvl3pPr>
            <a:lvl4pPr marL="16002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4pPr>
            <a:lvl5pPr marL="20574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5pPr>
            <a:lvl6pPr marL="25146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6pPr>
            <a:lvl7pPr marL="29718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7pPr>
            <a:lvl8pPr marL="34290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8pPr>
            <a:lvl9pPr marL="38862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9pPr>
          </a:lstStyle>
          <a:p>
            <a:pPr eaLnBrk="1" hangingPunct="1">
              <a:spcBef>
                <a:spcPct val="0"/>
              </a:spcBef>
              <a:buClrTx/>
              <a:buSzPct val="125000"/>
              <a:buFont typeface="Calibri" panose="020F0502020204030204" pitchFamily="34" charset="0"/>
              <a:buChar char="•"/>
            </a:pPr>
            <a:r>
              <a:rPr lang="en-US" altLang="en-US" sz="2400">
                <a:latin typeface="Calibri" panose="020F0502020204030204" pitchFamily="34" charset="0"/>
                <a:ea typeface="MS PGothic" panose="020B0600070205080204" pitchFamily="34" charset="-128"/>
                <a:sym typeface="Calibri" panose="020F0502020204030204" pitchFamily="34" charset="0"/>
              </a:rPr>
              <a:t>The </a:t>
            </a:r>
            <a:r>
              <a:rPr lang="en-US" altLang="en-US" sz="2400">
                <a:latin typeface="Calibri Bold" panose="020F0702030404030204" pitchFamily="34" charset="0"/>
                <a:ea typeface="MS PGothic" panose="020B0600070205080204" pitchFamily="34" charset="-128"/>
                <a:sym typeface="Calibri Bold" panose="020F0702030404030204" pitchFamily="34" charset="0"/>
              </a:rPr>
              <a:t>root</a:t>
            </a:r>
            <a:r>
              <a:rPr lang="en-US" altLang="en-US" sz="2400">
                <a:latin typeface="Calibri" panose="020F0502020204030204" pitchFamily="34" charset="0"/>
                <a:ea typeface="MS PGothic" panose="020B0600070205080204" pitchFamily="34" charset="-128"/>
                <a:sym typeface="Calibri" panose="020F0502020204030204" pitchFamily="34" charset="0"/>
              </a:rPr>
              <a:t>    is a special internal node that represents the </a:t>
            </a:r>
            <a:r>
              <a:rPr lang="en-US" altLang="en-US" sz="2400">
                <a:latin typeface="Calibri Bold" panose="020F0702030404030204" pitchFamily="34" charset="0"/>
                <a:ea typeface="MS PGothic" panose="020B0600070205080204" pitchFamily="34" charset="-128"/>
                <a:sym typeface="Calibri Bold" panose="020F0702030404030204" pitchFamily="34" charset="0"/>
              </a:rPr>
              <a:t>common ancestor </a:t>
            </a:r>
            <a:r>
              <a:rPr lang="en-US" altLang="en-US" sz="2400">
                <a:latin typeface="Calibri" panose="020F0502020204030204" pitchFamily="34" charset="0"/>
                <a:ea typeface="MS PGothic" panose="020B0600070205080204" pitchFamily="34" charset="-128"/>
                <a:sym typeface="Calibri" panose="020F0502020204030204" pitchFamily="34" charset="0"/>
              </a:rPr>
              <a:t>of all taxa under consideration</a:t>
            </a:r>
          </a:p>
        </p:txBody>
      </p:sp>
      <p:sp>
        <p:nvSpPr>
          <p:cNvPr id="867337" name="Oval 10"/>
          <p:cNvSpPr>
            <a:spLocks/>
          </p:cNvSpPr>
          <p:nvPr/>
        </p:nvSpPr>
        <p:spPr bwMode="auto">
          <a:xfrm>
            <a:off x="7594600" y="5283200"/>
            <a:ext cx="165100" cy="203200"/>
          </a:xfrm>
          <a:prstGeom prst="ellipse">
            <a:avLst/>
          </a:prstGeom>
          <a:solidFill>
            <a:srgbClr val="FF00FF"/>
          </a:solidFill>
          <a:ln w="25400">
            <a:solidFill>
              <a:schemeClr val="tx1"/>
            </a:solidFill>
            <a:miter lim="800000"/>
            <a:headEnd/>
            <a:tailEnd/>
          </a:ln>
        </p:spPr>
        <p:txBody>
          <a:bodyPr lIns="0" tIns="0" rIns="0" bIns="0"/>
          <a:lstStyle>
            <a:lvl1pPr>
              <a:spcBef>
                <a:spcPts val="1100"/>
              </a:spcBef>
              <a:buClr>
                <a:srgbClr val="000000"/>
              </a:buClr>
              <a:buSzPct val="100000"/>
              <a:buFont typeface="Arial" panose="020B0604020202020204" pitchFamily="34" charset="0"/>
              <a:buChar char="•"/>
              <a:defRPr sz="4400">
                <a:solidFill>
                  <a:schemeClr val="tx1"/>
                </a:solidFill>
                <a:latin typeface="Lucida Grande" charset="0"/>
                <a:ea typeface="ヒラギノ角ゴ ProN W3" charset="-128"/>
                <a:sym typeface="Lucida Grande" charset="0"/>
              </a:defRPr>
            </a:lvl1pPr>
            <a:lvl2pPr marL="742950" indent="-285750">
              <a:spcBef>
                <a:spcPts val="1000"/>
              </a:spcBef>
              <a:buClr>
                <a:srgbClr val="000000"/>
              </a:buClr>
              <a:buSzPct val="100000"/>
              <a:buFont typeface="Arial" panose="020B0604020202020204" pitchFamily="34" charset="0"/>
              <a:buChar char="–"/>
              <a:defRPr sz="3800">
                <a:solidFill>
                  <a:schemeClr val="tx1"/>
                </a:solidFill>
                <a:latin typeface="Lucida Grande" charset="0"/>
                <a:ea typeface="ヒラギノ角ゴ ProN W3" charset="-128"/>
                <a:sym typeface="Lucida Grande" charset="0"/>
              </a:defRPr>
            </a:lvl2pPr>
            <a:lvl3pPr marL="1143000" indent="-228600">
              <a:spcBef>
                <a:spcPts val="800"/>
              </a:spcBef>
              <a:buClr>
                <a:srgbClr val="000000"/>
              </a:buClr>
              <a:buSzPct val="100000"/>
              <a:buFont typeface="Arial" panose="020B0604020202020204" pitchFamily="34" charset="0"/>
              <a:buChar char="•"/>
              <a:defRPr sz="3400">
                <a:solidFill>
                  <a:schemeClr val="tx1"/>
                </a:solidFill>
                <a:latin typeface="Lucida Grande" charset="0"/>
                <a:ea typeface="ヒラギノ角ゴ ProN W3" charset="-128"/>
                <a:sym typeface="Lucida Grande" charset="0"/>
              </a:defRPr>
            </a:lvl3pPr>
            <a:lvl4pPr marL="16002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4pPr>
            <a:lvl5pPr marL="20574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5pPr>
            <a:lvl6pPr marL="25146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6pPr>
            <a:lvl7pPr marL="29718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7pPr>
            <a:lvl8pPr marL="34290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8pPr>
            <a:lvl9pPr marL="38862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9pPr>
          </a:lstStyle>
          <a:p>
            <a:pPr algn="ctr" eaLnBrk="1" hangingPunct="1">
              <a:spcBef>
                <a:spcPct val="0"/>
              </a:spcBef>
              <a:buClrTx/>
              <a:buSzTx/>
              <a:buFontTx/>
              <a:buNone/>
            </a:pPr>
            <a:endParaRPr lang="en-US" altLang="en-US" sz="5800">
              <a:solidFill>
                <a:srgbClr val="000000"/>
              </a:solidFill>
              <a:latin typeface="Gill Sans" charset="0"/>
              <a:sym typeface="Gill Sans" charset="0"/>
            </a:endParaRPr>
          </a:p>
        </p:txBody>
      </p:sp>
      <p:sp>
        <p:nvSpPr>
          <p:cNvPr id="867338" name="Rectangle 11"/>
          <p:cNvSpPr>
            <a:spLocks/>
          </p:cNvSpPr>
          <p:nvPr/>
        </p:nvSpPr>
        <p:spPr bwMode="auto">
          <a:xfrm>
            <a:off x="6235700" y="3505200"/>
            <a:ext cx="5016500"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50800" tIns="50800" rIns="50800" bIns="50800" anchor="ctr"/>
          <a:lstStyle>
            <a:lvl1pPr>
              <a:spcBef>
                <a:spcPts val="1100"/>
              </a:spcBef>
              <a:buClr>
                <a:srgbClr val="000000"/>
              </a:buClr>
              <a:buSzPct val="100000"/>
              <a:buFont typeface="Arial" panose="020B0604020202020204" pitchFamily="34" charset="0"/>
              <a:buChar char="•"/>
              <a:defRPr sz="4400">
                <a:solidFill>
                  <a:schemeClr val="tx1"/>
                </a:solidFill>
                <a:latin typeface="Lucida Grande" charset="0"/>
                <a:ea typeface="ヒラギノ角ゴ ProN W3" charset="-128"/>
                <a:sym typeface="Lucida Grande" charset="0"/>
              </a:defRPr>
            </a:lvl1pPr>
            <a:lvl2pPr marL="742950" indent="-285750">
              <a:spcBef>
                <a:spcPts val="1000"/>
              </a:spcBef>
              <a:buClr>
                <a:srgbClr val="000000"/>
              </a:buClr>
              <a:buSzPct val="100000"/>
              <a:buFont typeface="Arial" panose="020B0604020202020204" pitchFamily="34" charset="0"/>
              <a:buChar char="–"/>
              <a:defRPr sz="3800">
                <a:solidFill>
                  <a:schemeClr val="tx1"/>
                </a:solidFill>
                <a:latin typeface="Lucida Grande" charset="0"/>
                <a:ea typeface="ヒラギノ角ゴ ProN W3" charset="-128"/>
                <a:sym typeface="Lucida Grande" charset="0"/>
              </a:defRPr>
            </a:lvl2pPr>
            <a:lvl3pPr marL="1143000" indent="-228600">
              <a:spcBef>
                <a:spcPts val="800"/>
              </a:spcBef>
              <a:buClr>
                <a:srgbClr val="000000"/>
              </a:buClr>
              <a:buSzPct val="100000"/>
              <a:buFont typeface="Arial" panose="020B0604020202020204" pitchFamily="34" charset="0"/>
              <a:buChar char="•"/>
              <a:defRPr sz="3400">
                <a:solidFill>
                  <a:schemeClr val="tx1"/>
                </a:solidFill>
                <a:latin typeface="Lucida Grande" charset="0"/>
                <a:ea typeface="ヒラギノ角ゴ ProN W3" charset="-128"/>
                <a:sym typeface="Lucida Grande" charset="0"/>
              </a:defRPr>
            </a:lvl3pPr>
            <a:lvl4pPr marL="16002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4pPr>
            <a:lvl5pPr marL="20574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5pPr>
            <a:lvl6pPr marL="25146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6pPr>
            <a:lvl7pPr marL="29718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7pPr>
            <a:lvl8pPr marL="34290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8pPr>
            <a:lvl9pPr marL="38862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9pPr>
          </a:lstStyle>
          <a:p>
            <a:pPr eaLnBrk="1" hangingPunct="1">
              <a:spcBef>
                <a:spcPct val="0"/>
              </a:spcBef>
              <a:buClrTx/>
              <a:buSzPct val="125000"/>
              <a:buFont typeface="Calibri" panose="020F0502020204030204" pitchFamily="34" charset="0"/>
              <a:buChar char="•"/>
            </a:pPr>
            <a:r>
              <a:rPr lang="en-US" altLang="en-US" sz="2400">
                <a:latin typeface="Calibri Bold" panose="020F0702030404030204" pitchFamily="34" charset="0"/>
                <a:ea typeface="MS PGothic" panose="020B0600070205080204" pitchFamily="34" charset="-128"/>
                <a:sym typeface="Calibri Bold" panose="020F0702030404030204" pitchFamily="34" charset="0"/>
              </a:rPr>
              <a:t>Internal nodes </a:t>
            </a:r>
            <a:r>
              <a:rPr lang="en-US" altLang="en-US" sz="2400">
                <a:latin typeface="Calibri" panose="020F0502020204030204" pitchFamily="34" charset="0"/>
                <a:ea typeface="MS PGothic" panose="020B0600070205080204" pitchFamily="34" charset="-128"/>
                <a:sym typeface="Calibri" panose="020F0502020204030204" pitchFamily="34" charset="0"/>
              </a:rPr>
              <a:t>   represent </a:t>
            </a:r>
            <a:r>
              <a:rPr lang="en-US" altLang="en-US" sz="2400">
                <a:latin typeface="Calibri Bold" panose="020F0702030404030204" pitchFamily="34" charset="0"/>
                <a:ea typeface="MS PGothic" panose="020B0600070205080204" pitchFamily="34" charset="-128"/>
                <a:sym typeface="Calibri Bold" panose="020F0702030404030204" pitchFamily="34" charset="0"/>
              </a:rPr>
              <a:t>hypothetical ancestors</a:t>
            </a:r>
            <a:r>
              <a:rPr lang="en-US" altLang="en-US" sz="2400">
                <a:latin typeface="Calibri" panose="020F0502020204030204" pitchFamily="34" charset="0"/>
                <a:ea typeface="MS PGothic" panose="020B0600070205080204" pitchFamily="34" charset="-128"/>
                <a:sym typeface="Calibri" panose="020F0502020204030204" pitchFamily="34" charset="0"/>
              </a:rPr>
              <a:t> of the taxa under consideration. </a:t>
            </a:r>
            <a:r>
              <a:rPr lang="en-US" altLang="en-US" sz="2400">
                <a:latin typeface="Calibri Bold" panose="020F0702030404030204" pitchFamily="34" charset="0"/>
                <a:ea typeface="MS PGothic" panose="020B0600070205080204" pitchFamily="34" charset="-128"/>
                <a:sym typeface="Calibri Bold" panose="020F0702030404030204" pitchFamily="34" charset="0"/>
              </a:rPr>
              <a:t>Clade</a:t>
            </a:r>
            <a:r>
              <a:rPr lang="en-US" altLang="en-US" sz="2400">
                <a:latin typeface="Calibri" panose="020F0502020204030204" pitchFamily="34" charset="0"/>
                <a:ea typeface="MS PGothic" panose="020B0600070205080204" pitchFamily="34" charset="-128"/>
                <a:sym typeface="Calibri" panose="020F0502020204030204" pitchFamily="34" charset="0"/>
              </a:rPr>
              <a:t> is a </a:t>
            </a:r>
            <a:r>
              <a:rPr lang="en-US" altLang="en-US" sz="2400">
                <a:latin typeface="Calibri Bold" panose="020F0702030404030204" pitchFamily="34" charset="0"/>
                <a:ea typeface="MS PGothic" panose="020B0600070205080204" pitchFamily="34" charset="-128"/>
                <a:sym typeface="Calibri Bold" panose="020F0702030404030204" pitchFamily="34" charset="0"/>
              </a:rPr>
              <a:t>group of taxa</a:t>
            </a:r>
            <a:r>
              <a:rPr lang="en-US" altLang="en-US" sz="2400">
                <a:latin typeface="Calibri" panose="020F0502020204030204" pitchFamily="34" charset="0"/>
                <a:ea typeface="MS PGothic" panose="020B0600070205080204" pitchFamily="34" charset="-128"/>
                <a:sym typeface="Calibri" panose="020F0502020204030204" pitchFamily="34" charset="0"/>
              </a:rPr>
              <a:t> that </a:t>
            </a:r>
            <a:r>
              <a:rPr lang="en-US" altLang="en-US" sz="2400">
                <a:latin typeface="Calibri Bold" panose="020F0702030404030204" pitchFamily="34" charset="0"/>
                <a:ea typeface="MS PGothic" panose="020B0600070205080204" pitchFamily="34" charset="-128"/>
                <a:sym typeface="Calibri Bold" panose="020F0702030404030204" pitchFamily="34" charset="0"/>
              </a:rPr>
              <a:t>share</a:t>
            </a:r>
            <a:r>
              <a:rPr lang="en-US" altLang="en-US" sz="2400">
                <a:latin typeface="Calibri" panose="020F0502020204030204" pitchFamily="34" charset="0"/>
                <a:ea typeface="MS PGothic" panose="020B0600070205080204" pitchFamily="34" charset="-128"/>
                <a:sym typeface="Calibri" panose="020F0502020204030204" pitchFamily="34" charset="0"/>
              </a:rPr>
              <a:t> a </a:t>
            </a:r>
            <a:r>
              <a:rPr lang="en-US" altLang="en-US" sz="2400">
                <a:latin typeface="Calibri Bold" panose="020F0702030404030204" pitchFamily="34" charset="0"/>
                <a:ea typeface="MS PGothic" panose="020B0600070205080204" pitchFamily="34" charset="-128"/>
                <a:sym typeface="Calibri Bold" panose="020F0702030404030204" pitchFamily="34" charset="0"/>
              </a:rPr>
              <a:t>common ancestor</a:t>
            </a:r>
          </a:p>
        </p:txBody>
      </p:sp>
      <p:sp>
        <p:nvSpPr>
          <p:cNvPr id="867339" name="Oval 12"/>
          <p:cNvSpPr>
            <a:spLocks/>
          </p:cNvSpPr>
          <p:nvPr/>
        </p:nvSpPr>
        <p:spPr bwMode="auto">
          <a:xfrm>
            <a:off x="8343900" y="3683000"/>
            <a:ext cx="165100" cy="203200"/>
          </a:xfrm>
          <a:prstGeom prst="ellipse">
            <a:avLst/>
          </a:prstGeom>
          <a:solidFill>
            <a:srgbClr val="00FFFF"/>
          </a:solidFill>
          <a:ln w="25400">
            <a:solidFill>
              <a:schemeClr val="tx1"/>
            </a:solidFill>
            <a:miter lim="800000"/>
            <a:headEnd/>
            <a:tailEnd/>
          </a:ln>
        </p:spPr>
        <p:txBody>
          <a:bodyPr lIns="0" tIns="0" rIns="0" bIns="0"/>
          <a:lstStyle>
            <a:lvl1pPr>
              <a:spcBef>
                <a:spcPts val="1100"/>
              </a:spcBef>
              <a:buClr>
                <a:srgbClr val="000000"/>
              </a:buClr>
              <a:buSzPct val="100000"/>
              <a:buFont typeface="Arial" panose="020B0604020202020204" pitchFamily="34" charset="0"/>
              <a:buChar char="•"/>
              <a:defRPr sz="4400">
                <a:solidFill>
                  <a:schemeClr val="tx1"/>
                </a:solidFill>
                <a:latin typeface="Lucida Grande" charset="0"/>
                <a:ea typeface="ヒラギノ角ゴ ProN W3" charset="-128"/>
                <a:sym typeface="Lucida Grande" charset="0"/>
              </a:defRPr>
            </a:lvl1pPr>
            <a:lvl2pPr marL="742950" indent="-285750">
              <a:spcBef>
                <a:spcPts val="1000"/>
              </a:spcBef>
              <a:buClr>
                <a:srgbClr val="000000"/>
              </a:buClr>
              <a:buSzPct val="100000"/>
              <a:buFont typeface="Arial" panose="020B0604020202020204" pitchFamily="34" charset="0"/>
              <a:buChar char="–"/>
              <a:defRPr sz="3800">
                <a:solidFill>
                  <a:schemeClr val="tx1"/>
                </a:solidFill>
                <a:latin typeface="Lucida Grande" charset="0"/>
                <a:ea typeface="ヒラギノ角ゴ ProN W3" charset="-128"/>
                <a:sym typeface="Lucida Grande" charset="0"/>
              </a:defRPr>
            </a:lvl2pPr>
            <a:lvl3pPr marL="1143000" indent="-228600">
              <a:spcBef>
                <a:spcPts val="800"/>
              </a:spcBef>
              <a:buClr>
                <a:srgbClr val="000000"/>
              </a:buClr>
              <a:buSzPct val="100000"/>
              <a:buFont typeface="Arial" panose="020B0604020202020204" pitchFamily="34" charset="0"/>
              <a:buChar char="•"/>
              <a:defRPr sz="3400">
                <a:solidFill>
                  <a:schemeClr val="tx1"/>
                </a:solidFill>
                <a:latin typeface="Lucida Grande" charset="0"/>
                <a:ea typeface="ヒラギノ角ゴ ProN W3" charset="-128"/>
                <a:sym typeface="Lucida Grande" charset="0"/>
              </a:defRPr>
            </a:lvl3pPr>
            <a:lvl4pPr marL="16002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4pPr>
            <a:lvl5pPr marL="20574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5pPr>
            <a:lvl6pPr marL="25146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6pPr>
            <a:lvl7pPr marL="29718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7pPr>
            <a:lvl8pPr marL="34290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8pPr>
            <a:lvl9pPr marL="38862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9pPr>
          </a:lstStyle>
          <a:p>
            <a:pPr algn="ctr" eaLnBrk="1" hangingPunct="1">
              <a:spcBef>
                <a:spcPct val="0"/>
              </a:spcBef>
              <a:buClrTx/>
              <a:buSzTx/>
              <a:buFontTx/>
              <a:buNone/>
            </a:pPr>
            <a:endParaRPr lang="en-US" altLang="en-US" sz="5800">
              <a:solidFill>
                <a:srgbClr val="000000"/>
              </a:solidFill>
              <a:latin typeface="Gill Sans" charset="0"/>
              <a:sym typeface="Gill Sans" charset="0"/>
            </a:endParaRPr>
          </a:p>
        </p:txBody>
      </p:sp>
      <p:sp>
        <p:nvSpPr>
          <p:cNvPr id="867340" name="Rectangle 13"/>
          <p:cNvSpPr>
            <a:spLocks/>
          </p:cNvSpPr>
          <p:nvPr/>
        </p:nvSpPr>
        <p:spPr bwMode="auto">
          <a:xfrm>
            <a:off x="6235700" y="2305050"/>
            <a:ext cx="476250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50800" tIns="50800" rIns="50800" bIns="50800" anchor="ctr"/>
          <a:lstStyle>
            <a:lvl1pPr>
              <a:spcBef>
                <a:spcPts val="1100"/>
              </a:spcBef>
              <a:buClr>
                <a:srgbClr val="000000"/>
              </a:buClr>
              <a:buSzPct val="100000"/>
              <a:buFont typeface="Arial" panose="020B0604020202020204" pitchFamily="34" charset="0"/>
              <a:buChar char="•"/>
              <a:defRPr sz="4400">
                <a:solidFill>
                  <a:schemeClr val="tx1"/>
                </a:solidFill>
                <a:latin typeface="Lucida Grande" charset="0"/>
                <a:ea typeface="ヒラギノ角ゴ ProN W3" charset="-128"/>
                <a:sym typeface="Lucida Grande" charset="0"/>
              </a:defRPr>
            </a:lvl1pPr>
            <a:lvl2pPr marL="742950" indent="-285750">
              <a:spcBef>
                <a:spcPts val="1000"/>
              </a:spcBef>
              <a:buClr>
                <a:srgbClr val="000000"/>
              </a:buClr>
              <a:buSzPct val="100000"/>
              <a:buFont typeface="Arial" panose="020B0604020202020204" pitchFamily="34" charset="0"/>
              <a:buChar char="–"/>
              <a:defRPr sz="3800">
                <a:solidFill>
                  <a:schemeClr val="tx1"/>
                </a:solidFill>
                <a:latin typeface="Lucida Grande" charset="0"/>
                <a:ea typeface="ヒラギノ角ゴ ProN W3" charset="-128"/>
                <a:sym typeface="Lucida Grande" charset="0"/>
              </a:defRPr>
            </a:lvl2pPr>
            <a:lvl3pPr marL="1143000" indent="-228600">
              <a:spcBef>
                <a:spcPts val="800"/>
              </a:spcBef>
              <a:buClr>
                <a:srgbClr val="000000"/>
              </a:buClr>
              <a:buSzPct val="100000"/>
              <a:buFont typeface="Arial" panose="020B0604020202020204" pitchFamily="34" charset="0"/>
              <a:buChar char="•"/>
              <a:defRPr sz="3400">
                <a:solidFill>
                  <a:schemeClr val="tx1"/>
                </a:solidFill>
                <a:latin typeface="Lucida Grande" charset="0"/>
                <a:ea typeface="ヒラギノ角ゴ ProN W3" charset="-128"/>
                <a:sym typeface="Lucida Grande" charset="0"/>
              </a:defRPr>
            </a:lvl3pPr>
            <a:lvl4pPr marL="16002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4pPr>
            <a:lvl5pPr marL="20574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5pPr>
            <a:lvl6pPr marL="25146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6pPr>
            <a:lvl7pPr marL="29718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7pPr>
            <a:lvl8pPr marL="34290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8pPr>
            <a:lvl9pPr marL="38862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9pPr>
          </a:lstStyle>
          <a:p>
            <a:pPr eaLnBrk="1" hangingPunct="1">
              <a:spcBef>
                <a:spcPct val="0"/>
              </a:spcBef>
              <a:buClrTx/>
              <a:buSzPct val="125000"/>
              <a:buFont typeface="Calibri" panose="020F0502020204030204" pitchFamily="34" charset="0"/>
              <a:buChar char="•"/>
            </a:pPr>
            <a:r>
              <a:rPr lang="en-US" altLang="en-US" sz="2400">
                <a:latin typeface="Calibri Bold" panose="020F0702030404030204" pitchFamily="34" charset="0"/>
                <a:ea typeface="MS PGothic" panose="020B0600070205080204" pitchFamily="34" charset="-128"/>
                <a:sym typeface="Calibri Bold" panose="020F0702030404030204" pitchFamily="34" charset="0"/>
              </a:rPr>
              <a:t>Group of organisms being compared (taxa)</a:t>
            </a:r>
            <a:r>
              <a:rPr lang="en-US" altLang="en-US" sz="2400">
                <a:latin typeface="Calibri" panose="020F0502020204030204" pitchFamily="34" charset="0"/>
                <a:ea typeface="MS PGothic" panose="020B0600070205080204" pitchFamily="34" charset="-128"/>
                <a:sym typeface="Calibri" panose="020F0502020204030204" pitchFamily="34" charset="0"/>
              </a:rPr>
              <a:t> are placed at the </a:t>
            </a:r>
            <a:r>
              <a:rPr lang="en-US" altLang="en-US" sz="2400">
                <a:latin typeface="Calibri Bold" panose="020F0702030404030204" pitchFamily="34" charset="0"/>
                <a:ea typeface="MS PGothic" panose="020B0600070205080204" pitchFamily="34" charset="-128"/>
                <a:sym typeface="Calibri Bold" panose="020F0702030404030204" pitchFamily="34" charset="0"/>
              </a:rPr>
              <a:t>external nodes </a:t>
            </a:r>
          </a:p>
        </p:txBody>
      </p:sp>
      <p:sp>
        <p:nvSpPr>
          <p:cNvPr id="867341" name="Oval 14"/>
          <p:cNvSpPr>
            <a:spLocks/>
          </p:cNvSpPr>
          <p:nvPr/>
        </p:nvSpPr>
        <p:spPr bwMode="auto">
          <a:xfrm>
            <a:off x="8216900" y="3225800"/>
            <a:ext cx="165100" cy="203200"/>
          </a:xfrm>
          <a:prstGeom prst="ellipse">
            <a:avLst/>
          </a:prstGeom>
          <a:solidFill>
            <a:srgbClr val="FF0000"/>
          </a:solidFill>
          <a:ln w="25400">
            <a:solidFill>
              <a:schemeClr val="tx1"/>
            </a:solidFill>
            <a:miter lim="800000"/>
            <a:headEnd/>
            <a:tailEnd/>
          </a:ln>
        </p:spPr>
        <p:txBody>
          <a:bodyPr lIns="0" tIns="0" rIns="0" bIns="0"/>
          <a:lstStyle>
            <a:lvl1pPr>
              <a:spcBef>
                <a:spcPts val="1100"/>
              </a:spcBef>
              <a:buClr>
                <a:srgbClr val="000000"/>
              </a:buClr>
              <a:buSzPct val="100000"/>
              <a:buFont typeface="Arial" panose="020B0604020202020204" pitchFamily="34" charset="0"/>
              <a:buChar char="•"/>
              <a:defRPr sz="4400">
                <a:solidFill>
                  <a:schemeClr val="tx1"/>
                </a:solidFill>
                <a:latin typeface="Lucida Grande" charset="0"/>
                <a:ea typeface="ヒラギノ角ゴ ProN W3" charset="-128"/>
                <a:sym typeface="Lucida Grande" charset="0"/>
              </a:defRPr>
            </a:lvl1pPr>
            <a:lvl2pPr marL="742950" indent="-285750">
              <a:spcBef>
                <a:spcPts val="1000"/>
              </a:spcBef>
              <a:buClr>
                <a:srgbClr val="000000"/>
              </a:buClr>
              <a:buSzPct val="100000"/>
              <a:buFont typeface="Arial" panose="020B0604020202020204" pitchFamily="34" charset="0"/>
              <a:buChar char="–"/>
              <a:defRPr sz="3800">
                <a:solidFill>
                  <a:schemeClr val="tx1"/>
                </a:solidFill>
                <a:latin typeface="Lucida Grande" charset="0"/>
                <a:ea typeface="ヒラギノ角ゴ ProN W3" charset="-128"/>
                <a:sym typeface="Lucida Grande" charset="0"/>
              </a:defRPr>
            </a:lvl2pPr>
            <a:lvl3pPr marL="1143000" indent="-228600">
              <a:spcBef>
                <a:spcPts val="800"/>
              </a:spcBef>
              <a:buClr>
                <a:srgbClr val="000000"/>
              </a:buClr>
              <a:buSzPct val="100000"/>
              <a:buFont typeface="Arial" panose="020B0604020202020204" pitchFamily="34" charset="0"/>
              <a:buChar char="•"/>
              <a:defRPr sz="3400">
                <a:solidFill>
                  <a:schemeClr val="tx1"/>
                </a:solidFill>
                <a:latin typeface="Lucida Grande" charset="0"/>
                <a:ea typeface="ヒラギノ角ゴ ProN W3" charset="-128"/>
                <a:sym typeface="Lucida Grande" charset="0"/>
              </a:defRPr>
            </a:lvl3pPr>
            <a:lvl4pPr marL="16002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4pPr>
            <a:lvl5pPr marL="20574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5pPr>
            <a:lvl6pPr marL="25146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6pPr>
            <a:lvl7pPr marL="29718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7pPr>
            <a:lvl8pPr marL="34290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8pPr>
            <a:lvl9pPr marL="38862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9pPr>
          </a:lstStyle>
          <a:p>
            <a:pPr algn="ctr" eaLnBrk="1" hangingPunct="1">
              <a:spcBef>
                <a:spcPct val="0"/>
              </a:spcBef>
              <a:buClrTx/>
              <a:buSzTx/>
              <a:buFontTx/>
              <a:buNone/>
            </a:pPr>
            <a:endParaRPr lang="en-US" altLang="en-US" sz="5800">
              <a:solidFill>
                <a:srgbClr val="000000"/>
              </a:solidFill>
              <a:latin typeface="Gill Sans" charset="0"/>
              <a:sym typeface="Gill Sans" charset="0"/>
            </a:endParaRPr>
          </a:p>
        </p:txBody>
      </p:sp>
      <p:sp>
        <p:nvSpPr>
          <p:cNvPr id="867342" name="Rectangle 15"/>
          <p:cNvSpPr>
            <a:spLocks/>
          </p:cNvSpPr>
          <p:nvPr/>
        </p:nvSpPr>
        <p:spPr bwMode="auto">
          <a:xfrm>
            <a:off x="2311400" y="152400"/>
            <a:ext cx="83693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50800" tIns="50800" rIns="50800" bIns="50800" anchor="ctr"/>
          <a:lstStyle>
            <a:lvl1pPr>
              <a:spcBef>
                <a:spcPts val="1100"/>
              </a:spcBef>
              <a:buClr>
                <a:srgbClr val="000000"/>
              </a:buClr>
              <a:buSzPct val="100000"/>
              <a:buFont typeface="Arial" panose="020B0604020202020204" pitchFamily="34" charset="0"/>
              <a:buChar char="•"/>
              <a:defRPr sz="4400">
                <a:solidFill>
                  <a:schemeClr val="tx1"/>
                </a:solidFill>
                <a:latin typeface="Lucida Grande" charset="0"/>
                <a:ea typeface="ヒラギノ角ゴ ProN W3" charset="-128"/>
                <a:sym typeface="Lucida Grande" charset="0"/>
              </a:defRPr>
            </a:lvl1pPr>
            <a:lvl2pPr marL="742950" indent="-285750">
              <a:spcBef>
                <a:spcPts val="1000"/>
              </a:spcBef>
              <a:buClr>
                <a:srgbClr val="000000"/>
              </a:buClr>
              <a:buSzPct val="100000"/>
              <a:buFont typeface="Arial" panose="020B0604020202020204" pitchFamily="34" charset="0"/>
              <a:buChar char="–"/>
              <a:defRPr sz="3800">
                <a:solidFill>
                  <a:schemeClr val="tx1"/>
                </a:solidFill>
                <a:latin typeface="Lucida Grande" charset="0"/>
                <a:ea typeface="ヒラギノ角ゴ ProN W3" charset="-128"/>
                <a:sym typeface="Lucida Grande" charset="0"/>
              </a:defRPr>
            </a:lvl2pPr>
            <a:lvl3pPr marL="1143000" indent="-228600">
              <a:spcBef>
                <a:spcPts val="800"/>
              </a:spcBef>
              <a:buClr>
                <a:srgbClr val="000000"/>
              </a:buClr>
              <a:buSzPct val="100000"/>
              <a:buFont typeface="Arial" panose="020B0604020202020204" pitchFamily="34" charset="0"/>
              <a:buChar char="•"/>
              <a:defRPr sz="3400">
                <a:solidFill>
                  <a:schemeClr val="tx1"/>
                </a:solidFill>
                <a:latin typeface="Lucida Grande" charset="0"/>
                <a:ea typeface="ヒラギノ角ゴ ProN W3" charset="-128"/>
                <a:sym typeface="Lucida Grande" charset="0"/>
              </a:defRPr>
            </a:lvl3pPr>
            <a:lvl4pPr marL="16002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4pPr>
            <a:lvl5pPr marL="20574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5pPr>
            <a:lvl6pPr marL="25146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6pPr>
            <a:lvl7pPr marL="29718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7pPr>
            <a:lvl8pPr marL="34290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8pPr>
            <a:lvl9pPr marL="38862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9pPr>
          </a:lstStyle>
          <a:p>
            <a:pPr algn="ctr" eaLnBrk="1" hangingPunct="1">
              <a:spcBef>
                <a:spcPct val="0"/>
              </a:spcBef>
              <a:buClrTx/>
              <a:buSzTx/>
              <a:buFontTx/>
              <a:buNone/>
            </a:pPr>
            <a:r>
              <a:rPr lang="en-US" altLang="en-US" sz="4200" b="1">
                <a:solidFill>
                  <a:srgbClr val="008080"/>
                </a:solidFill>
                <a:latin typeface="Calibri Bold" panose="020F0702030404030204" pitchFamily="34" charset="0"/>
                <a:ea typeface="MS PGothic" panose="020B0600070205080204" pitchFamily="34" charset="-128"/>
                <a:sym typeface="Calibri Bold" panose="020F0702030404030204" pitchFamily="34" charset="0"/>
              </a:rPr>
              <a:t>Anatomy of a Phylogeny</a:t>
            </a:r>
          </a:p>
        </p:txBody>
      </p:sp>
    </p:spTree>
  </p:cSld>
  <p:clrMapOvr>
    <a:masterClrMapping/>
  </p:clrMapOvr>
  <p:transition xmlns:p14="http://schemas.microsoft.com/office/powerpoint/2010/mai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937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869378" name="Rectangle 3"/>
          <p:cNvSpPr>
            <a:spLocks noGrp="1" noChangeArrowheads="1"/>
          </p:cNvSpPr>
          <p:nvPr>
            <p:ph type="title"/>
          </p:nvPr>
        </p:nvSpPr>
        <p:spPr>
          <a:xfrm>
            <a:off x="2311400" y="152400"/>
            <a:ext cx="8369300" cy="1079500"/>
          </a:xfrm>
        </p:spPr>
        <p:txBody>
          <a:bodyPr lIns="50800" tIns="50800" rIns="50800" bIns="50800"/>
          <a:lstStyle/>
          <a:p>
            <a:pPr eaLnBrk="1" hangingPunct="1"/>
            <a:r>
              <a:rPr lang="en-US" altLang="en-US" sz="4200" b="1">
                <a:solidFill>
                  <a:srgbClr val="008080"/>
                </a:solidFill>
                <a:latin typeface="Calibri Bold" panose="020F0702030404030204" pitchFamily="34" charset="0"/>
                <a:sym typeface="Calibri Bold" panose="020F0702030404030204" pitchFamily="34" charset="0"/>
              </a:rPr>
              <a:t>Phylogenetic Trees</a:t>
            </a:r>
            <a:endParaRPr lang="en-US" altLang="en-US" sz="4200" b="1">
              <a:solidFill>
                <a:srgbClr val="008080"/>
              </a:solidFill>
              <a:latin typeface="Calibri Bold" panose="020F0702030404030204" pitchFamily="34" charset="0"/>
              <a:ea typeface="ヒラギノ角ゴ ProN W6" charset="-128"/>
              <a:sym typeface="Calibri Bold" panose="020F0702030404030204" pitchFamily="34" charset="0"/>
            </a:endParaRPr>
          </a:p>
        </p:txBody>
      </p:sp>
      <p:pic>
        <p:nvPicPr>
          <p:cNvPr id="86937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5713" y="3530600"/>
            <a:ext cx="4545012"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86938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05500" y="3530600"/>
            <a:ext cx="6121400"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869381" name="Rectangle 6"/>
          <p:cNvSpPr>
            <a:spLocks/>
          </p:cNvSpPr>
          <p:nvPr/>
        </p:nvSpPr>
        <p:spPr bwMode="auto">
          <a:xfrm>
            <a:off x="1308100" y="7486650"/>
            <a:ext cx="4267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50800" tIns="50800" rIns="50800" bIns="50800" anchor="ctr"/>
          <a:lstStyle>
            <a:lvl1pPr>
              <a:spcBef>
                <a:spcPts val="1100"/>
              </a:spcBef>
              <a:buClr>
                <a:srgbClr val="000000"/>
              </a:buClr>
              <a:buSzPct val="100000"/>
              <a:buFont typeface="Arial" panose="020B0604020202020204" pitchFamily="34" charset="0"/>
              <a:buChar char="•"/>
              <a:defRPr sz="4400">
                <a:solidFill>
                  <a:schemeClr val="tx1"/>
                </a:solidFill>
                <a:latin typeface="Lucida Grande" charset="0"/>
                <a:ea typeface="ヒラギノ角ゴ ProN W3" charset="-128"/>
                <a:sym typeface="Lucida Grande" charset="0"/>
              </a:defRPr>
            </a:lvl1pPr>
            <a:lvl2pPr marL="742950" indent="-285750">
              <a:spcBef>
                <a:spcPts val="1000"/>
              </a:spcBef>
              <a:buClr>
                <a:srgbClr val="000000"/>
              </a:buClr>
              <a:buSzPct val="100000"/>
              <a:buFont typeface="Arial" panose="020B0604020202020204" pitchFamily="34" charset="0"/>
              <a:buChar char="–"/>
              <a:defRPr sz="3800">
                <a:solidFill>
                  <a:schemeClr val="tx1"/>
                </a:solidFill>
                <a:latin typeface="Lucida Grande" charset="0"/>
                <a:ea typeface="ヒラギノ角ゴ ProN W3" charset="-128"/>
                <a:sym typeface="Lucida Grande" charset="0"/>
              </a:defRPr>
            </a:lvl2pPr>
            <a:lvl3pPr marL="1143000" indent="-228600">
              <a:spcBef>
                <a:spcPts val="800"/>
              </a:spcBef>
              <a:buClr>
                <a:srgbClr val="000000"/>
              </a:buClr>
              <a:buSzPct val="100000"/>
              <a:buFont typeface="Arial" panose="020B0604020202020204" pitchFamily="34" charset="0"/>
              <a:buChar char="•"/>
              <a:defRPr sz="3400">
                <a:solidFill>
                  <a:schemeClr val="tx1"/>
                </a:solidFill>
                <a:latin typeface="Lucida Grande" charset="0"/>
                <a:ea typeface="ヒラギノ角ゴ ProN W3" charset="-128"/>
                <a:sym typeface="Lucida Grande" charset="0"/>
              </a:defRPr>
            </a:lvl3pPr>
            <a:lvl4pPr marL="16002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4pPr>
            <a:lvl5pPr marL="20574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5pPr>
            <a:lvl6pPr marL="25146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6pPr>
            <a:lvl7pPr marL="29718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7pPr>
            <a:lvl8pPr marL="34290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8pPr>
            <a:lvl9pPr marL="38862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9pPr>
          </a:lstStyle>
          <a:p>
            <a:pPr algn="ctr" eaLnBrk="1" hangingPunct="1">
              <a:spcBef>
                <a:spcPct val="0"/>
              </a:spcBef>
              <a:buClrTx/>
              <a:buSzTx/>
              <a:buFontTx/>
              <a:buNone/>
            </a:pPr>
            <a:r>
              <a:rPr lang="en-US" altLang="en-US" sz="2400">
                <a:latin typeface="Calibri" panose="020F0502020204030204" pitchFamily="34" charset="0"/>
                <a:ea typeface="MS PGothic" panose="020B0600070205080204" pitchFamily="34" charset="-128"/>
                <a:sym typeface="Calibri" panose="020F0502020204030204" pitchFamily="34" charset="0"/>
              </a:rPr>
              <a:t>branch lengths proportional to distance</a:t>
            </a:r>
          </a:p>
        </p:txBody>
      </p:sp>
      <p:sp>
        <p:nvSpPr>
          <p:cNvPr id="869382" name="Rectangle 7"/>
          <p:cNvSpPr>
            <a:spLocks/>
          </p:cNvSpPr>
          <p:nvPr/>
        </p:nvSpPr>
        <p:spPr bwMode="auto">
          <a:xfrm>
            <a:off x="6515100" y="7423150"/>
            <a:ext cx="4267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50800" tIns="50800" rIns="50800" bIns="50800" anchor="ctr"/>
          <a:lstStyle>
            <a:lvl1pPr>
              <a:spcBef>
                <a:spcPts val="1100"/>
              </a:spcBef>
              <a:buClr>
                <a:srgbClr val="000000"/>
              </a:buClr>
              <a:buSzPct val="100000"/>
              <a:buFont typeface="Arial" panose="020B0604020202020204" pitchFamily="34" charset="0"/>
              <a:buChar char="•"/>
              <a:defRPr sz="4400">
                <a:solidFill>
                  <a:schemeClr val="tx1"/>
                </a:solidFill>
                <a:latin typeface="Lucida Grande" charset="0"/>
                <a:ea typeface="ヒラギノ角ゴ ProN W3" charset="-128"/>
                <a:sym typeface="Lucida Grande" charset="0"/>
              </a:defRPr>
            </a:lvl1pPr>
            <a:lvl2pPr marL="742950" indent="-285750">
              <a:spcBef>
                <a:spcPts val="1000"/>
              </a:spcBef>
              <a:buClr>
                <a:srgbClr val="000000"/>
              </a:buClr>
              <a:buSzPct val="100000"/>
              <a:buFont typeface="Arial" panose="020B0604020202020204" pitchFamily="34" charset="0"/>
              <a:buChar char="–"/>
              <a:defRPr sz="3800">
                <a:solidFill>
                  <a:schemeClr val="tx1"/>
                </a:solidFill>
                <a:latin typeface="Lucida Grande" charset="0"/>
                <a:ea typeface="ヒラギノ角ゴ ProN W3" charset="-128"/>
                <a:sym typeface="Lucida Grande" charset="0"/>
              </a:defRPr>
            </a:lvl2pPr>
            <a:lvl3pPr marL="1143000" indent="-228600">
              <a:spcBef>
                <a:spcPts val="800"/>
              </a:spcBef>
              <a:buClr>
                <a:srgbClr val="000000"/>
              </a:buClr>
              <a:buSzPct val="100000"/>
              <a:buFont typeface="Arial" panose="020B0604020202020204" pitchFamily="34" charset="0"/>
              <a:buChar char="•"/>
              <a:defRPr sz="3400">
                <a:solidFill>
                  <a:schemeClr val="tx1"/>
                </a:solidFill>
                <a:latin typeface="Lucida Grande" charset="0"/>
                <a:ea typeface="ヒラギノ角ゴ ProN W3" charset="-128"/>
                <a:sym typeface="Lucida Grande" charset="0"/>
              </a:defRPr>
            </a:lvl3pPr>
            <a:lvl4pPr marL="16002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4pPr>
            <a:lvl5pPr marL="20574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5pPr>
            <a:lvl6pPr marL="25146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6pPr>
            <a:lvl7pPr marL="29718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7pPr>
            <a:lvl8pPr marL="34290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8pPr>
            <a:lvl9pPr marL="38862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9pPr>
          </a:lstStyle>
          <a:p>
            <a:pPr algn="ctr" eaLnBrk="1" hangingPunct="1">
              <a:spcBef>
                <a:spcPct val="0"/>
              </a:spcBef>
              <a:buClrTx/>
              <a:buSzTx/>
              <a:buFontTx/>
              <a:buNone/>
            </a:pPr>
            <a:r>
              <a:rPr lang="en-US" altLang="en-US" sz="2400">
                <a:latin typeface="Calibri" panose="020F0502020204030204" pitchFamily="34" charset="0"/>
                <a:ea typeface="MS PGothic" panose="020B0600070205080204" pitchFamily="34" charset="-128"/>
                <a:sym typeface="Calibri" panose="020F0502020204030204" pitchFamily="34" charset="0"/>
              </a:rPr>
              <a:t>branch lengths not proportional to distance</a:t>
            </a:r>
          </a:p>
        </p:txBody>
      </p:sp>
      <p:sp>
        <p:nvSpPr>
          <p:cNvPr id="869383" name="Line 8"/>
          <p:cNvSpPr>
            <a:spLocks noChangeShapeType="1"/>
          </p:cNvSpPr>
          <p:nvPr/>
        </p:nvSpPr>
        <p:spPr bwMode="auto">
          <a:xfrm rot="10800000" flipH="1">
            <a:off x="3846513" y="4613275"/>
            <a:ext cx="595312" cy="3175"/>
          </a:xfrm>
          <a:prstGeom prst="line">
            <a:avLst/>
          </a:prstGeom>
          <a:noFill/>
          <a:ln w="101600">
            <a:solidFill>
              <a:srgbClr val="FFFFFF"/>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869384" name="Rectangle 9"/>
          <p:cNvSpPr>
            <a:spLocks/>
          </p:cNvSpPr>
          <p:nvPr/>
        </p:nvSpPr>
        <p:spPr bwMode="auto">
          <a:xfrm>
            <a:off x="6718300" y="6464300"/>
            <a:ext cx="4140200" cy="469900"/>
          </a:xfrm>
          <a:prstGeom prst="rect">
            <a:avLst/>
          </a:prstGeom>
          <a:solidFill>
            <a:srgbClr val="FFFFFF"/>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lvl1pPr>
              <a:spcBef>
                <a:spcPts val="1100"/>
              </a:spcBef>
              <a:buClr>
                <a:srgbClr val="000000"/>
              </a:buClr>
              <a:buSzPct val="100000"/>
              <a:buFont typeface="Arial" panose="020B0604020202020204" pitchFamily="34" charset="0"/>
              <a:buChar char="•"/>
              <a:defRPr sz="4400">
                <a:solidFill>
                  <a:schemeClr val="tx1"/>
                </a:solidFill>
                <a:latin typeface="Lucida Grande" charset="0"/>
                <a:ea typeface="ヒラギノ角ゴ ProN W3" charset="-128"/>
                <a:sym typeface="Lucida Grande" charset="0"/>
              </a:defRPr>
            </a:lvl1pPr>
            <a:lvl2pPr marL="742950" indent="-285750">
              <a:spcBef>
                <a:spcPts val="1000"/>
              </a:spcBef>
              <a:buClr>
                <a:srgbClr val="000000"/>
              </a:buClr>
              <a:buSzPct val="100000"/>
              <a:buFont typeface="Arial" panose="020B0604020202020204" pitchFamily="34" charset="0"/>
              <a:buChar char="–"/>
              <a:defRPr sz="3800">
                <a:solidFill>
                  <a:schemeClr val="tx1"/>
                </a:solidFill>
                <a:latin typeface="Lucida Grande" charset="0"/>
                <a:ea typeface="ヒラギノ角ゴ ProN W3" charset="-128"/>
                <a:sym typeface="Lucida Grande" charset="0"/>
              </a:defRPr>
            </a:lvl2pPr>
            <a:lvl3pPr marL="1143000" indent="-228600">
              <a:spcBef>
                <a:spcPts val="800"/>
              </a:spcBef>
              <a:buClr>
                <a:srgbClr val="000000"/>
              </a:buClr>
              <a:buSzPct val="100000"/>
              <a:buFont typeface="Arial" panose="020B0604020202020204" pitchFamily="34" charset="0"/>
              <a:buChar char="•"/>
              <a:defRPr sz="3400">
                <a:solidFill>
                  <a:schemeClr val="tx1"/>
                </a:solidFill>
                <a:latin typeface="Lucida Grande" charset="0"/>
                <a:ea typeface="ヒラギノ角ゴ ProN W3" charset="-128"/>
                <a:sym typeface="Lucida Grande" charset="0"/>
              </a:defRPr>
            </a:lvl3pPr>
            <a:lvl4pPr marL="16002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4pPr>
            <a:lvl5pPr marL="20574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5pPr>
            <a:lvl6pPr marL="25146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6pPr>
            <a:lvl7pPr marL="29718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7pPr>
            <a:lvl8pPr marL="34290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8pPr>
            <a:lvl9pPr marL="38862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9pPr>
          </a:lstStyle>
          <a:p>
            <a:pPr algn="ctr" eaLnBrk="1" hangingPunct="1">
              <a:spcBef>
                <a:spcPct val="0"/>
              </a:spcBef>
              <a:buClrTx/>
              <a:buSzTx/>
              <a:buFontTx/>
              <a:buNone/>
            </a:pPr>
            <a:endParaRPr lang="en-US" altLang="en-US" sz="5800">
              <a:solidFill>
                <a:srgbClr val="000000"/>
              </a:solidFill>
              <a:latin typeface="Gill Sans" charset="0"/>
              <a:sym typeface="Gill Sans" charset="0"/>
            </a:endParaRPr>
          </a:p>
        </p:txBody>
      </p:sp>
      <p:sp>
        <p:nvSpPr>
          <p:cNvPr id="869385" name="Rectangle 10"/>
          <p:cNvSpPr>
            <a:spLocks/>
          </p:cNvSpPr>
          <p:nvPr/>
        </p:nvSpPr>
        <p:spPr bwMode="auto">
          <a:xfrm>
            <a:off x="7548563" y="7035800"/>
            <a:ext cx="189865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50800" tIns="50800" rIns="50800" bIns="50800" anchor="ctr">
            <a:spAutoFit/>
          </a:bodyPr>
          <a:lstStyle>
            <a:lvl1pPr>
              <a:spcBef>
                <a:spcPts val="1100"/>
              </a:spcBef>
              <a:buClr>
                <a:srgbClr val="000000"/>
              </a:buClr>
              <a:buSzPct val="100000"/>
              <a:buFont typeface="Arial" panose="020B0604020202020204" pitchFamily="34" charset="0"/>
              <a:buChar char="•"/>
              <a:defRPr sz="4400">
                <a:solidFill>
                  <a:schemeClr val="tx1"/>
                </a:solidFill>
                <a:latin typeface="Lucida Grande" charset="0"/>
                <a:ea typeface="ヒラギノ角ゴ ProN W3" charset="-128"/>
                <a:sym typeface="Lucida Grande" charset="0"/>
              </a:defRPr>
            </a:lvl1pPr>
            <a:lvl2pPr marL="742950" indent="-285750">
              <a:spcBef>
                <a:spcPts val="1000"/>
              </a:spcBef>
              <a:buClr>
                <a:srgbClr val="000000"/>
              </a:buClr>
              <a:buSzPct val="100000"/>
              <a:buFont typeface="Arial" panose="020B0604020202020204" pitchFamily="34" charset="0"/>
              <a:buChar char="–"/>
              <a:defRPr sz="3800">
                <a:solidFill>
                  <a:schemeClr val="tx1"/>
                </a:solidFill>
                <a:latin typeface="Lucida Grande" charset="0"/>
                <a:ea typeface="ヒラギノ角ゴ ProN W3" charset="-128"/>
                <a:sym typeface="Lucida Grande" charset="0"/>
              </a:defRPr>
            </a:lvl2pPr>
            <a:lvl3pPr marL="1143000" indent="-228600">
              <a:spcBef>
                <a:spcPts val="800"/>
              </a:spcBef>
              <a:buClr>
                <a:srgbClr val="000000"/>
              </a:buClr>
              <a:buSzPct val="100000"/>
              <a:buFont typeface="Arial" panose="020B0604020202020204" pitchFamily="34" charset="0"/>
              <a:buChar char="•"/>
              <a:defRPr sz="3400">
                <a:solidFill>
                  <a:schemeClr val="tx1"/>
                </a:solidFill>
                <a:latin typeface="Lucida Grande" charset="0"/>
                <a:ea typeface="ヒラギノ角ゴ ProN W3" charset="-128"/>
                <a:sym typeface="Lucida Grande" charset="0"/>
              </a:defRPr>
            </a:lvl3pPr>
            <a:lvl4pPr marL="16002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4pPr>
            <a:lvl5pPr marL="20574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5pPr>
            <a:lvl6pPr marL="25146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6pPr>
            <a:lvl7pPr marL="29718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7pPr>
            <a:lvl8pPr marL="34290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8pPr>
            <a:lvl9pPr marL="38862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9pPr>
          </a:lstStyle>
          <a:p>
            <a:pPr algn="ctr" eaLnBrk="1" hangingPunct="1">
              <a:spcBef>
                <a:spcPct val="0"/>
              </a:spcBef>
              <a:buClrTx/>
              <a:buSzTx/>
              <a:buFontTx/>
              <a:buNone/>
            </a:pPr>
            <a:r>
              <a:rPr lang="en-US" altLang="en-US" sz="3200">
                <a:latin typeface="Calibri" panose="020F0502020204030204" pitchFamily="34" charset="0"/>
                <a:ea typeface="MS PGothic" panose="020B0600070205080204" pitchFamily="34" charset="-128"/>
                <a:sym typeface="Calibri" panose="020F0502020204030204" pitchFamily="34" charset="0"/>
              </a:rPr>
              <a:t>Cladogram</a:t>
            </a:r>
          </a:p>
        </p:txBody>
      </p:sp>
      <p:sp>
        <p:nvSpPr>
          <p:cNvPr id="869386" name="Rectangle 11"/>
          <p:cNvSpPr>
            <a:spLocks/>
          </p:cNvSpPr>
          <p:nvPr/>
        </p:nvSpPr>
        <p:spPr bwMode="auto">
          <a:xfrm>
            <a:off x="2413000" y="7035800"/>
            <a:ext cx="1881188"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50800" tIns="50800" rIns="50800" bIns="50800" anchor="ctr">
            <a:spAutoFit/>
          </a:bodyPr>
          <a:lstStyle>
            <a:lvl1pPr>
              <a:spcBef>
                <a:spcPts val="1100"/>
              </a:spcBef>
              <a:buClr>
                <a:srgbClr val="000000"/>
              </a:buClr>
              <a:buSzPct val="100000"/>
              <a:buFont typeface="Arial" panose="020B0604020202020204" pitchFamily="34" charset="0"/>
              <a:buChar char="•"/>
              <a:defRPr sz="4400">
                <a:solidFill>
                  <a:schemeClr val="tx1"/>
                </a:solidFill>
                <a:latin typeface="Lucida Grande" charset="0"/>
                <a:ea typeface="ヒラギノ角ゴ ProN W3" charset="-128"/>
                <a:sym typeface="Lucida Grande" charset="0"/>
              </a:defRPr>
            </a:lvl1pPr>
            <a:lvl2pPr marL="742950" indent="-285750">
              <a:spcBef>
                <a:spcPts val="1000"/>
              </a:spcBef>
              <a:buClr>
                <a:srgbClr val="000000"/>
              </a:buClr>
              <a:buSzPct val="100000"/>
              <a:buFont typeface="Arial" panose="020B0604020202020204" pitchFamily="34" charset="0"/>
              <a:buChar char="–"/>
              <a:defRPr sz="3800">
                <a:solidFill>
                  <a:schemeClr val="tx1"/>
                </a:solidFill>
                <a:latin typeface="Lucida Grande" charset="0"/>
                <a:ea typeface="ヒラギノ角ゴ ProN W3" charset="-128"/>
                <a:sym typeface="Lucida Grande" charset="0"/>
              </a:defRPr>
            </a:lvl2pPr>
            <a:lvl3pPr marL="1143000" indent="-228600">
              <a:spcBef>
                <a:spcPts val="800"/>
              </a:spcBef>
              <a:buClr>
                <a:srgbClr val="000000"/>
              </a:buClr>
              <a:buSzPct val="100000"/>
              <a:buFont typeface="Arial" panose="020B0604020202020204" pitchFamily="34" charset="0"/>
              <a:buChar char="•"/>
              <a:defRPr sz="3400">
                <a:solidFill>
                  <a:schemeClr val="tx1"/>
                </a:solidFill>
                <a:latin typeface="Lucida Grande" charset="0"/>
                <a:ea typeface="ヒラギノ角ゴ ProN W3" charset="-128"/>
                <a:sym typeface="Lucida Grande" charset="0"/>
              </a:defRPr>
            </a:lvl3pPr>
            <a:lvl4pPr marL="16002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4pPr>
            <a:lvl5pPr marL="20574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5pPr>
            <a:lvl6pPr marL="25146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6pPr>
            <a:lvl7pPr marL="29718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7pPr>
            <a:lvl8pPr marL="34290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8pPr>
            <a:lvl9pPr marL="38862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9pPr>
          </a:lstStyle>
          <a:p>
            <a:pPr algn="ctr" eaLnBrk="1" hangingPunct="1">
              <a:spcBef>
                <a:spcPct val="0"/>
              </a:spcBef>
              <a:buClrTx/>
              <a:buSzTx/>
              <a:buFontTx/>
              <a:buNone/>
            </a:pPr>
            <a:r>
              <a:rPr lang="en-US" altLang="en-US" sz="3200">
                <a:latin typeface="Calibri" panose="020F0502020204030204" pitchFamily="34" charset="0"/>
                <a:ea typeface="MS PGothic" panose="020B0600070205080204" pitchFamily="34" charset="-128"/>
                <a:sym typeface="Calibri" panose="020F0502020204030204" pitchFamily="34" charset="0"/>
              </a:rPr>
              <a:t>Phylogram</a:t>
            </a:r>
          </a:p>
        </p:txBody>
      </p:sp>
      <p:sp>
        <p:nvSpPr>
          <p:cNvPr id="869387" name="Rectangle 12"/>
          <p:cNvSpPr>
            <a:spLocks/>
          </p:cNvSpPr>
          <p:nvPr/>
        </p:nvSpPr>
        <p:spPr bwMode="auto">
          <a:xfrm>
            <a:off x="1255713" y="1092200"/>
            <a:ext cx="10771187"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50800" tIns="50800" rIns="50800" bIns="50800" anchor="ctr"/>
          <a:lstStyle>
            <a:lvl1pPr>
              <a:spcBef>
                <a:spcPts val="1100"/>
              </a:spcBef>
              <a:buClr>
                <a:srgbClr val="000000"/>
              </a:buClr>
              <a:buSzPct val="100000"/>
              <a:buFont typeface="Arial" panose="020B0604020202020204" pitchFamily="34" charset="0"/>
              <a:buChar char="•"/>
              <a:defRPr sz="4400">
                <a:solidFill>
                  <a:schemeClr val="tx1"/>
                </a:solidFill>
                <a:latin typeface="Lucida Grande" charset="0"/>
                <a:ea typeface="ヒラギノ角ゴ ProN W3" charset="-128"/>
                <a:sym typeface="Lucida Grande" charset="0"/>
              </a:defRPr>
            </a:lvl1pPr>
            <a:lvl2pPr marL="742950" indent="-285750">
              <a:spcBef>
                <a:spcPts val="1000"/>
              </a:spcBef>
              <a:buClr>
                <a:srgbClr val="000000"/>
              </a:buClr>
              <a:buSzPct val="100000"/>
              <a:buFont typeface="Arial" panose="020B0604020202020204" pitchFamily="34" charset="0"/>
              <a:buChar char="–"/>
              <a:defRPr sz="3800">
                <a:solidFill>
                  <a:schemeClr val="tx1"/>
                </a:solidFill>
                <a:latin typeface="Lucida Grande" charset="0"/>
                <a:ea typeface="ヒラギノ角ゴ ProN W3" charset="-128"/>
                <a:sym typeface="Lucida Grande" charset="0"/>
              </a:defRPr>
            </a:lvl2pPr>
            <a:lvl3pPr marL="1143000" indent="-228600">
              <a:spcBef>
                <a:spcPts val="800"/>
              </a:spcBef>
              <a:buClr>
                <a:srgbClr val="000000"/>
              </a:buClr>
              <a:buSzPct val="100000"/>
              <a:buFont typeface="Arial" panose="020B0604020202020204" pitchFamily="34" charset="0"/>
              <a:buChar char="•"/>
              <a:defRPr sz="3400">
                <a:solidFill>
                  <a:schemeClr val="tx1"/>
                </a:solidFill>
                <a:latin typeface="Lucida Grande" charset="0"/>
                <a:ea typeface="ヒラギノ角ゴ ProN W3" charset="-128"/>
                <a:sym typeface="Lucida Grande" charset="0"/>
              </a:defRPr>
            </a:lvl3pPr>
            <a:lvl4pPr marL="16002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4pPr>
            <a:lvl5pPr marL="20574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5pPr>
            <a:lvl6pPr marL="25146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6pPr>
            <a:lvl7pPr marL="29718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7pPr>
            <a:lvl8pPr marL="34290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8pPr>
            <a:lvl9pPr marL="38862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9pPr>
          </a:lstStyle>
          <a:p>
            <a:pPr eaLnBrk="1" hangingPunct="1">
              <a:spcBef>
                <a:spcPct val="0"/>
              </a:spcBef>
              <a:buClrTx/>
              <a:buSzTx/>
              <a:buFontTx/>
              <a:buNone/>
            </a:pPr>
            <a:r>
              <a:rPr lang="en-US" altLang="en-US" sz="3200">
                <a:latin typeface="Calibri" panose="020F0502020204030204" pitchFamily="34" charset="0"/>
                <a:ea typeface="MS PGothic" panose="020B0600070205080204" pitchFamily="34" charset="-128"/>
                <a:sym typeface="Calibri" panose="020F0502020204030204" pitchFamily="34" charset="0"/>
              </a:rPr>
              <a:t>Phylogenetic tree is a visual representation of the relationships among biological entities. </a:t>
            </a:r>
          </a:p>
          <a:p>
            <a:pPr eaLnBrk="1" hangingPunct="1">
              <a:spcBef>
                <a:spcPct val="0"/>
              </a:spcBef>
              <a:buClrTx/>
              <a:buSzTx/>
              <a:buFontTx/>
              <a:buNone/>
            </a:pPr>
            <a:r>
              <a:rPr lang="en-US" altLang="en-US" sz="3200">
                <a:latin typeface="Calibri" panose="020F0502020204030204" pitchFamily="34" charset="0"/>
                <a:ea typeface="MS PGothic" panose="020B0600070205080204" pitchFamily="34" charset="-128"/>
                <a:sym typeface="Calibri" panose="020F0502020204030204" pitchFamily="34" charset="0"/>
              </a:rPr>
              <a:t>The entities are believed to have a common ancestor. In some trees, the edge lengths represent divergence times.  </a:t>
            </a:r>
          </a:p>
        </p:txBody>
      </p:sp>
    </p:spTree>
  </p:cSld>
  <p:clrMapOvr>
    <a:masterClrMapping/>
  </p:clrMapOvr>
  <p:transition xmlns:p14="http://schemas.microsoft.com/office/powerpoint/2010/mai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142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871426" name="Rectangle 3"/>
          <p:cNvSpPr>
            <a:spLocks noGrp="1" noChangeArrowheads="1"/>
          </p:cNvSpPr>
          <p:nvPr>
            <p:ph type="title"/>
          </p:nvPr>
        </p:nvSpPr>
        <p:spPr>
          <a:xfrm>
            <a:off x="2311400" y="152400"/>
            <a:ext cx="8369300" cy="1079500"/>
          </a:xfrm>
        </p:spPr>
        <p:txBody>
          <a:bodyPr lIns="50800" tIns="50800" rIns="50800" bIns="50800"/>
          <a:lstStyle/>
          <a:p>
            <a:pPr eaLnBrk="1" hangingPunct="1"/>
            <a:r>
              <a:rPr lang="en-US" altLang="en-US" sz="4200" b="1" dirty="0" smtClean="0">
                <a:solidFill>
                  <a:srgbClr val="008080"/>
                </a:solidFill>
                <a:latin typeface="Calibri Bold" panose="020F0702030404030204" pitchFamily="34" charset="0"/>
                <a:sym typeface="Calibri Bold" panose="020F0702030404030204" pitchFamily="34" charset="0"/>
              </a:rPr>
              <a:t>Definition of an </a:t>
            </a:r>
            <a:r>
              <a:rPr lang="en-US" altLang="en-US" sz="4200" b="1" dirty="0" err="1" smtClean="0">
                <a:solidFill>
                  <a:srgbClr val="008080"/>
                </a:solidFill>
                <a:latin typeface="Calibri Bold" panose="020F0702030404030204" pitchFamily="34" charset="0"/>
                <a:sym typeface="Calibri Bold" panose="020F0702030404030204" pitchFamily="34" charset="0"/>
              </a:rPr>
              <a:t>Outgroup</a:t>
            </a:r>
            <a:endParaRPr lang="en-US" altLang="en-US" sz="4200" b="1" dirty="0">
              <a:solidFill>
                <a:srgbClr val="008080"/>
              </a:solidFill>
              <a:latin typeface="Calibri Bold" panose="020F0702030404030204" pitchFamily="34" charset="0"/>
              <a:ea typeface="ヒラギノ角ゴ ProN W6" charset="-128"/>
              <a:sym typeface="Calibri Bold" panose="020F0702030404030204" pitchFamily="34" charset="0"/>
            </a:endParaRPr>
          </a:p>
        </p:txBody>
      </p:sp>
      <p:pic>
        <p:nvPicPr>
          <p:cNvPr id="87142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5713" y="3530600"/>
            <a:ext cx="4545012"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871428" name="Rectangle 5"/>
          <p:cNvSpPr>
            <a:spLocks/>
          </p:cNvSpPr>
          <p:nvPr/>
        </p:nvSpPr>
        <p:spPr bwMode="auto">
          <a:xfrm>
            <a:off x="482600" y="1003300"/>
            <a:ext cx="12215813"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50800" tIns="50800" rIns="50800" bIns="50800" anchor="ctr"/>
          <a:lstStyle>
            <a:lvl1pPr>
              <a:spcBef>
                <a:spcPts val="1100"/>
              </a:spcBef>
              <a:buClr>
                <a:srgbClr val="000000"/>
              </a:buClr>
              <a:buSzPct val="100000"/>
              <a:buFont typeface="Arial" panose="020B0604020202020204" pitchFamily="34" charset="0"/>
              <a:buChar char="•"/>
              <a:defRPr sz="4400">
                <a:solidFill>
                  <a:schemeClr val="tx1"/>
                </a:solidFill>
                <a:latin typeface="Lucida Grande" charset="0"/>
                <a:ea typeface="ヒラギノ角ゴ ProN W3" charset="-128"/>
                <a:sym typeface="Lucida Grande" charset="0"/>
              </a:defRPr>
            </a:lvl1pPr>
            <a:lvl2pPr marL="742950" indent="-285750">
              <a:spcBef>
                <a:spcPts val="1000"/>
              </a:spcBef>
              <a:buClr>
                <a:srgbClr val="000000"/>
              </a:buClr>
              <a:buSzPct val="100000"/>
              <a:buFont typeface="Arial" panose="020B0604020202020204" pitchFamily="34" charset="0"/>
              <a:buChar char="–"/>
              <a:defRPr sz="3800">
                <a:solidFill>
                  <a:schemeClr val="tx1"/>
                </a:solidFill>
                <a:latin typeface="Lucida Grande" charset="0"/>
                <a:ea typeface="ヒラギノ角ゴ ProN W3" charset="-128"/>
                <a:sym typeface="Lucida Grande" charset="0"/>
              </a:defRPr>
            </a:lvl2pPr>
            <a:lvl3pPr marL="1143000" indent="-228600">
              <a:spcBef>
                <a:spcPts val="800"/>
              </a:spcBef>
              <a:buClr>
                <a:srgbClr val="000000"/>
              </a:buClr>
              <a:buSzPct val="100000"/>
              <a:buFont typeface="Arial" panose="020B0604020202020204" pitchFamily="34" charset="0"/>
              <a:buChar char="•"/>
              <a:defRPr sz="3400">
                <a:solidFill>
                  <a:schemeClr val="tx1"/>
                </a:solidFill>
                <a:latin typeface="Lucida Grande" charset="0"/>
                <a:ea typeface="ヒラギノ角ゴ ProN W3" charset="-128"/>
                <a:sym typeface="Lucida Grande" charset="0"/>
              </a:defRPr>
            </a:lvl3pPr>
            <a:lvl4pPr marL="16002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4pPr>
            <a:lvl5pPr marL="20574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5pPr>
            <a:lvl6pPr marL="25146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6pPr>
            <a:lvl7pPr marL="29718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7pPr>
            <a:lvl8pPr marL="34290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8pPr>
            <a:lvl9pPr marL="38862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9pPr>
          </a:lstStyle>
          <a:p>
            <a:pPr eaLnBrk="1" hangingPunct="1">
              <a:spcBef>
                <a:spcPct val="0"/>
              </a:spcBef>
              <a:buClrTx/>
              <a:buSzTx/>
              <a:buFontTx/>
              <a:buNone/>
            </a:pPr>
            <a:r>
              <a:rPr lang="en-US" altLang="en-US" sz="3000" dirty="0">
                <a:latin typeface="Calibri" panose="020F0502020204030204" pitchFamily="34" charset="0"/>
                <a:ea typeface="MS PGothic" panose="020B0600070205080204" pitchFamily="34" charset="-128"/>
                <a:sym typeface="Calibri" panose="020F0502020204030204" pitchFamily="34" charset="0"/>
              </a:rPr>
              <a:t>A lineage in the phylogenetic analysis that falls outside the clade being studied</a:t>
            </a:r>
          </a:p>
          <a:p>
            <a:pPr eaLnBrk="1" hangingPunct="1">
              <a:spcBef>
                <a:spcPct val="0"/>
              </a:spcBef>
              <a:buClrTx/>
              <a:buSzTx/>
              <a:buFontTx/>
              <a:buNone/>
            </a:pPr>
            <a:r>
              <a:rPr lang="en-US" altLang="en-US" sz="3000" dirty="0">
                <a:latin typeface="Calibri" panose="020F0502020204030204" pitchFamily="34" charset="0"/>
                <a:ea typeface="MS PGothic" panose="020B0600070205080204" pitchFamily="34" charset="-128"/>
                <a:sym typeface="Calibri" panose="020F0502020204030204" pitchFamily="34" charset="0"/>
              </a:rPr>
              <a:t>All members of the clade will be more closely related to each other than the outgroup</a:t>
            </a:r>
          </a:p>
          <a:p>
            <a:pPr eaLnBrk="1" hangingPunct="1">
              <a:spcBef>
                <a:spcPct val="0"/>
              </a:spcBef>
              <a:buClrTx/>
              <a:buSzTx/>
              <a:buFontTx/>
              <a:buNone/>
            </a:pPr>
            <a:r>
              <a:rPr lang="en-US" altLang="en-US" sz="3000" dirty="0" smtClean="0">
                <a:latin typeface="Calibri" panose="020F0502020204030204" pitchFamily="34" charset="0"/>
                <a:ea typeface="MS PGothic" panose="020B0600070205080204" pitchFamily="34" charset="-128"/>
                <a:sym typeface="Calibri" panose="020F0502020204030204" pitchFamily="34" charset="0"/>
              </a:rPr>
              <a:t>The outgroup </a:t>
            </a:r>
            <a:r>
              <a:rPr lang="en-US" altLang="en-US" sz="3000" dirty="0">
                <a:latin typeface="Calibri" panose="020F0502020204030204" pitchFamily="34" charset="0"/>
                <a:ea typeface="MS PGothic" panose="020B0600070205080204" pitchFamily="34" charset="-128"/>
                <a:sym typeface="Calibri" panose="020F0502020204030204" pitchFamily="34" charset="0"/>
              </a:rPr>
              <a:t>has information common to all taxa you are considering </a:t>
            </a:r>
          </a:p>
        </p:txBody>
      </p:sp>
      <p:pic>
        <p:nvPicPr>
          <p:cNvPr id="87142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05500" y="3530600"/>
            <a:ext cx="6121400"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871430" name="Line 7"/>
          <p:cNvSpPr>
            <a:spLocks noChangeShapeType="1"/>
          </p:cNvSpPr>
          <p:nvPr/>
        </p:nvSpPr>
        <p:spPr bwMode="auto">
          <a:xfrm rot="10800000" flipH="1">
            <a:off x="3846513" y="4613275"/>
            <a:ext cx="595312" cy="3175"/>
          </a:xfrm>
          <a:prstGeom prst="line">
            <a:avLst/>
          </a:prstGeom>
          <a:noFill/>
          <a:ln w="101600">
            <a:solidFill>
              <a:srgbClr val="FFFFFF"/>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871431" name="Oval 8"/>
          <p:cNvSpPr>
            <a:spLocks/>
          </p:cNvSpPr>
          <p:nvPr/>
        </p:nvSpPr>
        <p:spPr bwMode="auto">
          <a:xfrm>
            <a:off x="1689100" y="6565900"/>
            <a:ext cx="4660900" cy="533400"/>
          </a:xfrm>
          <a:prstGeom prst="ellipse">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ts val="1100"/>
              </a:spcBef>
              <a:buClr>
                <a:srgbClr val="000000"/>
              </a:buClr>
              <a:buSzPct val="100000"/>
              <a:buFont typeface="Arial" panose="020B0604020202020204" pitchFamily="34" charset="0"/>
              <a:buChar char="•"/>
              <a:defRPr sz="4400">
                <a:solidFill>
                  <a:schemeClr val="tx1"/>
                </a:solidFill>
                <a:latin typeface="Lucida Grande" charset="0"/>
                <a:ea typeface="ヒラギノ角ゴ ProN W3" charset="-128"/>
                <a:sym typeface="Lucida Grande" charset="0"/>
              </a:defRPr>
            </a:lvl1pPr>
            <a:lvl2pPr marL="742950" indent="-285750">
              <a:spcBef>
                <a:spcPts val="1000"/>
              </a:spcBef>
              <a:buClr>
                <a:srgbClr val="000000"/>
              </a:buClr>
              <a:buSzPct val="100000"/>
              <a:buFont typeface="Arial" panose="020B0604020202020204" pitchFamily="34" charset="0"/>
              <a:buChar char="–"/>
              <a:defRPr sz="3800">
                <a:solidFill>
                  <a:schemeClr val="tx1"/>
                </a:solidFill>
                <a:latin typeface="Lucida Grande" charset="0"/>
                <a:ea typeface="ヒラギノ角ゴ ProN W3" charset="-128"/>
                <a:sym typeface="Lucida Grande" charset="0"/>
              </a:defRPr>
            </a:lvl2pPr>
            <a:lvl3pPr marL="1143000" indent="-228600">
              <a:spcBef>
                <a:spcPts val="800"/>
              </a:spcBef>
              <a:buClr>
                <a:srgbClr val="000000"/>
              </a:buClr>
              <a:buSzPct val="100000"/>
              <a:buFont typeface="Arial" panose="020B0604020202020204" pitchFamily="34" charset="0"/>
              <a:buChar char="•"/>
              <a:defRPr sz="3400">
                <a:solidFill>
                  <a:schemeClr val="tx1"/>
                </a:solidFill>
                <a:latin typeface="Lucida Grande" charset="0"/>
                <a:ea typeface="ヒラギノ角ゴ ProN W3" charset="-128"/>
                <a:sym typeface="Lucida Grande" charset="0"/>
              </a:defRPr>
            </a:lvl3pPr>
            <a:lvl4pPr marL="16002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4pPr>
            <a:lvl5pPr marL="20574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5pPr>
            <a:lvl6pPr marL="25146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6pPr>
            <a:lvl7pPr marL="29718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7pPr>
            <a:lvl8pPr marL="34290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8pPr>
            <a:lvl9pPr marL="38862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9pPr>
          </a:lstStyle>
          <a:p>
            <a:pPr algn="ctr" eaLnBrk="1" hangingPunct="1">
              <a:spcBef>
                <a:spcPct val="0"/>
              </a:spcBef>
              <a:buClrTx/>
              <a:buSzTx/>
              <a:buFontTx/>
              <a:buNone/>
            </a:pPr>
            <a:endParaRPr lang="en-US" altLang="en-US" sz="5800">
              <a:solidFill>
                <a:srgbClr val="000000"/>
              </a:solidFill>
              <a:latin typeface="Gill Sans" charset="0"/>
              <a:sym typeface="Gill Sans" charset="0"/>
            </a:endParaRPr>
          </a:p>
        </p:txBody>
      </p:sp>
      <p:sp>
        <p:nvSpPr>
          <p:cNvPr id="871432" name="Rectangle 9"/>
          <p:cNvSpPr>
            <a:spLocks/>
          </p:cNvSpPr>
          <p:nvPr/>
        </p:nvSpPr>
        <p:spPr bwMode="auto">
          <a:xfrm>
            <a:off x="7548563" y="7035800"/>
            <a:ext cx="189865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50800" tIns="50800" rIns="50800" bIns="50800" anchor="ctr">
            <a:spAutoFit/>
          </a:bodyPr>
          <a:lstStyle>
            <a:lvl1pPr>
              <a:spcBef>
                <a:spcPts val="1100"/>
              </a:spcBef>
              <a:buClr>
                <a:srgbClr val="000000"/>
              </a:buClr>
              <a:buSzPct val="100000"/>
              <a:buFont typeface="Arial" panose="020B0604020202020204" pitchFamily="34" charset="0"/>
              <a:buChar char="•"/>
              <a:defRPr sz="4400">
                <a:solidFill>
                  <a:schemeClr val="tx1"/>
                </a:solidFill>
                <a:latin typeface="Lucida Grande" charset="0"/>
                <a:ea typeface="ヒラギノ角ゴ ProN W3" charset="-128"/>
                <a:sym typeface="Lucida Grande" charset="0"/>
              </a:defRPr>
            </a:lvl1pPr>
            <a:lvl2pPr marL="742950" indent="-285750">
              <a:spcBef>
                <a:spcPts val="1000"/>
              </a:spcBef>
              <a:buClr>
                <a:srgbClr val="000000"/>
              </a:buClr>
              <a:buSzPct val="100000"/>
              <a:buFont typeface="Arial" panose="020B0604020202020204" pitchFamily="34" charset="0"/>
              <a:buChar char="–"/>
              <a:defRPr sz="3800">
                <a:solidFill>
                  <a:schemeClr val="tx1"/>
                </a:solidFill>
                <a:latin typeface="Lucida Grande" charset="0"/>
                <a:ea typeface="ヒラギノ角ゴ ProN W3" charset="-128"/>
                <a:sym typeface="Lucida Grande" charset="0"/>
              </a:defRPr>
            </a:lvl2pPr>
            <a:lvl3pPr marL="1143000" indent="-228600">
              <a:spcBef>
                <a:spcPts val="800"/>
              </a:spcBef>
              <a:buClr>
                <a:srgbClr val="000000"/>
              </a:buClr>
              <a:buSzPct val="100000"/>
              <a:buFont typeface="Arial" panose="020B0604020202020204" pitchFamily="34" charset="0"/>
              <a:buChar char="•"/>
              <a:defRPr sz="3400">
                <a:solidFill>
                  <a:schemeClr val="tx1"/>
                </a:solidFill>
                <a:latin typeface="Lucida Grande" charset="0"/>
                <a:ea typeface="ヒラギノ角ゴ ProN W3" charset="-128"/>
                <a:sym typeface="Lucida Grande" charset="0"/>
              </a:defRPr>
            </a:lvl3pPr>
            <a:lvl4pPr marL="16002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4pPr>
            <a:lvl5pPr marL="20574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5pPr>
            <a:lvl6pPr marL="25146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6pPr>
            <a:lvl7pPr marL="29718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7pPr>
            <a:lvl8pPr marL="34290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8pPr>
            <a:lvl9pPr marL="38862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9pPr>
          </a:lstStyle>
          <a:p>
            <a:pPr algn="ctr" eaLnBrk="1" hangingPunct="1">
              <a:spcBef>
                <a:spcPct val="0"/>
              </a:spcBef>
              <a:buClrTx/>
              <a:buSzTx/>
              <a:buFontTx/>
              <a:buNone/>
            </a:pPr>
            <a:r>
              <a:rPr lang="en-US" altLang="en-US" sz="3200">
                <a:latin typeface="Calibri" panose="020F0502020204030204" pitchFamily="34" charset="0"/>
                <a:ea typeface="MS PGothic" panose="020B0600070205080204" pitchFamily="34" charset="-128"/>
                <a:sym typeface="Calibri" panose="020F0502020204030204" pitchFamily="34" charset="0"/>
              </a:rPr>
              <a:t>Cladogram</a:t>
            </a:r>
          </a:p>
        </p:txBody>
      </p:sp>
      <p:sp>
        <p:nvSpPr>
          <p:cNvPr id="871433" name="Rectangle 10"/>
          <p:cNvSpPr>
            <a:spLocks/>
          </p:cNvSpPr>
          <p:nvPr/>
        </p:nvSpPr>
        <p:spPr bwMode="auto">
          <a:xfrm>
            <a:off x="2413000" y="7035800"/>
            <a:ext cx="1881188"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50800" tIns="50800" rIns="50800" bIns="50800" anchor="ctr">
            <a:spAutoFit/>
          </a:bodyPr>
          <a:lstStyle>
            <a:lvl1pPr>
              <a:spcBef>
                <a:spcPts val="1100"/>
              </a:spcBef>
              <a:buClr>
                <a:srgbClr val="000000"/>
              </a:buClr>
              <a:buSzPct val="100000"/>
              <a:buFont typeface="Arial" panose="020B0604020202020204" pitchFamily="34" charset="0"/>
              <a:buChar char="•"/>
              <a:defRPr sz="4400">
                <a:solidFill>
                  <a:schemeClr val="tx1"/>
                </a:solidFill>
                <a:latin typeface="Lucida Grande" charset="0"/>
                <a:ea typeface="ヒラギノ角ゴ ProN W3" charset="-128"/>
                <a:sym typeface="Lucida Grande" charset="0"/>
              </a:defRPr>
            </a:lvl1pPr>
            <a:lvl2pPr marL="742950" indent="-285750">
              <a:spcBef>
                <a:spcPts val="1000"/>
              </a:spcBef>
              <a:buClr>
                <a:srgbClr val="000000"/>
              </a:buClr>
              <a:buSzPct val="100000"/>
              <a:buFont typeface="Arial" panose="020B0604020202020204" pitchFamily="34" charset="0"/>
              <a:buChar char="–"/>
              <a:defRPr sz="3800">
                <a:solidFill>
                  <a:schemeClr val="tx1"/>
                </a:solidFill>
                <a:latin typeface="Lucida Grande" charset="0"/>
                <a:ea typeface="ヒラギノ角ゴ ProN W3" charset="-128"/>
                <a:sym typeface="Lucida Grande" charset="0"/>
              </a:defRPr>
            </a:lvl2pPr>
            <a:lvl3pPr marL="1143000" indent="-228600">
              <a:spcBef>
                <a:spcPts val="800"/>
              </a:spcBef>
              <a:buClr>
                <a:srgbClr val="000000"/>
              </a:buClr>
              <a:buSzPct val="100000"/>
              <a:buFont typeface="Arial" panose="020B0604020202020204" pitchFamily="34" charset="0"/>
              <a:buChar char="•"/>
              <a:defRPr sz="3400">
                <a:solidFill>
                  <a:schemeClr val="tx1"/>
                </a:solidFill>
                <a:latin typeface="Lucida Grande" charset="0"/>
                <a:ea typeface="ヒラギノ角ゴ ProN W3" charset="-128"/>
                <a:sym typeface="Lucida Grande" charset="0"/>
              </a:defRPr>
            </a:lvl3pPr>
            <a:lvl4pPr marL="16002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4pPr>
            <a:lvl5pPr marL="20574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5pPr>
            <a:lvl6pPr marL="25146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6pPr>
            <a:lvl7pPr marL="29718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7pPr>
            <a:lvl8pPr marL="34290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8pPr>
            <a:lvl9pPr marL="38862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9pPr>
          </a:lstStyle>
          <a:p>
            <a:pPr algn="ctr" eaLnBrk="1" hangingPunct="1">
              <a:spcBef>
                <a:spcPct val="0"/>
              </a:spcBef>
              <a:buClrTx/>
              <a:buSzTx/>
              <a:buFontTx/>
              <a:buNone/>
            </a:pPr>
            <a:r>
              <a:rPr lang="en-US" altLang="en-US" sz="3200">
                <a:latin typeface="Calibri" panose="020F0502020204030204" pitchFamily="34" charset="0"/>
                <a:ea typeface="MS PGothic" panose="020B0600070205080204" pitchFamily="34" charset="-128"/>
                <a:sym typeface="Calibri" panose="020F0502020204030204" pitchFamily="34" charset="0"/>
              </a:rPr>
              <a:t>Phylogram</a:t>
            </a:r>
          </a:p>
        </p:txBody>
      </p:sp>
      <p:sp>
        <p:nvSpPr>
          <p:cNvPr id="871434" name="Rectangle 11"/>
          <p:cNvSpPr>
            <a:spLocks/>
          </p:cNvSpPr>
          <p:nvPr/>
        </p:nvSpPr>
        <p:spPr bwMode="auto">
          <a:xfrm>
            <a:off x="6718300" y="6464300"/>
            <a:ext cx="4140200" cy="469900"/>
          </a:xfrm>
          <a:prstGeom prst="rect">
            <a:avLst/>
          </a:prstGeom>
          <a:solidFill>
            <a:srgbClr val="FFFFFF"/>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lvl1pPr>
              <a:spcBef>
                <a:spcPts val="1100"/>
              </a:spcBef>
              <a:buClr>
                <a:srgbClr val="000000"/>
              </a:buClr>
              <a:buSzPct val="100000"/>
              <a:buFont typeface="Arial" panose="020B0604020202020204" pitchFamily="34" charset="0"/>
              <a:buChar char="•"/>
              <a:defRPr sz="4400">
                <a:solidFill>
                  <a:schemeClr val="tx1"/>
                </a:solidFill>
                <a:latin typeface="Lucida Grande" charset="0"/>
                <a:ea typeface="ヒラギノ角ゴ ProN W3" charset="-128"/>
                <a:sym typeface="Lucida Grande" charset="0"/>
              </a:defRPr>
            </a:lvl1pPr>
            <a:lvl2pPr marL="742950" indent="-285750">
              <a:spcBef>
                <a:spcPts val="1000"/>
              </a:spcBef>
              <a:buClr>
                <a:srgbClr val="000000"/>
              </a:buClr>
              <a:buSzPct val="100000"/>
              <a:buFont typeface="Arial" panose="020B0604020202020204" pitchFamily="34" charset="0"/>
              <a:buChar char="–"/>
              <a:defRPr sz="3800">
                <a:solidFill>
                  <a:schemeClr val="tx1"/>
                </a:solidFill>
                <a:latin typeface="Lucida Grande" charset="0"/>
                <a:ea typeface="ヒラギノ角ゴ ProN W3" charset="-128"/>
                <a:sym typeface="Lucida Grande" charset="0"/>
              </a:defRPr>
            </a:lvl2pPr>
            <a:lvl3pPr marL="1143000" indent="-228600">
              <a:spcBef>
                <a:spcPts val="800"/>
              </a:spcBef>
              <a:buClr>
                <a:srgbClr val="000000"/>
              </a:buClr>
              <a:buSzPct val="100000"/>
              <a:buFont typeface="Arial" panose="020B0604020202020204" pitchFamily="34" charset="0"/>
              <a:buChar char="•"/>
              <a:defRPr sz="3400">
                <a:solidFill>
                  <a:schemeClr val="tx1"/>
                </a:solidFill>
                <a:latin typeface="Lucida Grande" charset="0"/>
                <a:ea typeface="ヒラギノ角ゴ ProN W3" charset="-128"/>
                <a:sym typeface="Lucida Grande" charset="0"/>
              </a:defRPr>
            </a:lvl3pPr>
            <a:lvl4pPr marL="16002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4pPr>
            <a:lvl5pPr marL="20574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5pPr>
            <a:lvl6pPr marL="25146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6pPr>
            <a:lvl7pPr marL="29718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7pPr>
            <a:lvl8pPr marL="34290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8pPr>
            <a:lvl9pPr marL="38862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9pPr>
          </a:lstStyle>
          <a:p>
            <a:pPr algn="ctr" eaLnBrk="1" hangingPunct="1">
              <a:spcBef>
                <a:spcPct val="0"/>
              </a:spcBef>
              <a:buClrTx/>
              <a:buSzTx/>
              <a:buFontTx/>
              <a:buNone/>
            </a:pPr>
            <a:endParaRPr lang="en-US" altLang="en-US" sz="5800">
              <a:solidFill>
                <a:srgbClr val="000000"/>
              </a:solidFill>
              <a:latin typeface="Gill Sans" charset="0"/>
              <a:sym typeface="Gill Sans" charset="0"/>
            </a:endParaRPr>
          </a:p>
        </p:txBody>
      </p:sp>
      <p:sp>
        <p:nvSpPr>
          <p:cNvPr id="871435" name="Oval 12"/>
          <p:cNvSpPr>
            <a:spLocks/>
          </p:cNvSpPr>
          <p:nvPr/>
        </p:nvSpPr>
        <p:spPr bwMode="auto">
          <a:xfrm>
            <a:off x="6172200" y="6057900"/>
            <a:ext cx="4660900" cy="533400"/>
          </a:xfrm>
          <a:prstGeom prst="ellipse">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ts val="1100"/>
              </a:spcBef>
              <a:buClr>
                <a:srgbClr val="000000"/>
              </a:buClr>
              <a:buSzPct val="100000"/>
              <a:buFont typeface="Arial" panose="020B0604020202020204" pitchFamily="34" charset="0"/>
              <a:buChar char="•"/>
              <a:defRPr sz="4400">
                <a:solidFill>
                  <a:schemeClr val="tx1"/>
                </a:solidFill>
                <a:latin typeface="Lucida Grande" charset="0"/>
                <a:ea typeface="ヒラギノ角ゴ ProN W3" charset="-128"/>
                <a:sym typeface="Lucida Grande" charset="0"/>
              </a:defRPr>
            </a:lvl1pPr>
            <a:lvl2pPr marL="742950" indent="-285750">
              <a:spcBef>
                <a:spcPts val="1000"/>
              </a:spcBef>
              <a:buClr>
                <a:srgbClr val="000000"/>
              </a:buClr>
              <a:buSzPct val="100000"/>
              <a:buFont typeface="Arial" panose="020B0604020202020204" pitchFamily="34" charset="0"/>
              <a:buChar char="–"/>
              <a:defRPr sz="3800">
                <a:solidFill>
                  <a:schemeClr val="tx1"/>
                </a:solidFill>
                <a:latin typeface="Lucida Grande" charset="0"/>
                <a:ea typeface="ヒラギノ角ゴ ProN W3" charset="-128"/>
                <a:sym typeface="Lucida Grande" charset="0"/>
              </a:defRPr>
            </a:lvl2pPr>
            <a:lvl3pPr marL="1143000" indent="-228600">
              <a:spcBef>
                <a:spcPts val="800"/>
              </a:spcBef>
              <a:buClr>
                <a:srgbClr val="000000"/>
              </a:buClr>
              <a:buSzPct val="100000"/>
              <a:buFont typeface="Arial" panose="020B0604020202020204" pitchFamily="34" charset="0"/>
              <a:buChar char="•"/>
              <a:defRPr sz="3400">
                <a:solidFill>
                  <a:schemeClr val="tx1"/>
                </a:solidFill>
                <a:latin typeface="Lucida Grande" charset="0"/>
                <a:ea typeface="ヒラギノ角ゴ ProN W3" charset="-128"/>
                <a:sym typeface="Lucida Grande" charset="0"/>
              </a:defRPr>
            </a:lvl3pPr>
            <a:lvl4pPr marL="16002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4pPr>
            <a:lvl5pPr marL="20574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5pPr>
            <a:lvl6pPr marL="25146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6pPr>
            <a:lvl7pPr marL="29718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7pPr>
            <a:lvl8pPr marL="34290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8pPr>
            <a:lvl9pPr marL="38862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9pPr>
          </a:lstStyle>
          <a:p>
            <a:pPr algn="ctr" eaLnBrk="1" hangingPunct="1">
              <a:spcBef>
                <a:spcPct val="0"/>
              </a:spcBef>
              <a:buClrTx/>
              <a:buSzTx/>
              <a:buFontTx/>
              <a:buNone/>
            </a:pPr>
            <a:endParaRPr lang="en-US" altLang="en-US" sz="5800">
              <a:solidFill>
                <a:srgbClr val="000000"/>
              </a:solidFill>
              <a:latin typeface="Gill Sans" charset="0"/>
              <a:sym typeface="Gill Sans" charset="0"/>
            </a:endParaRPr>
          </a:p>
        </p:txBody>
      </p:sp>
      <p:sp>
        <p:nvSpPr>
          <p:cNvPr id="871436" name="Rectangle 13"/>
          <p:cNvSpPr>
            <a:spLocks/>
          </p:cNvSpPr>
          <p:nvPr/>
        </p:nvSpPr>
        <p:spPr bwMode="auto">
          <a:xfrm>
            <a:off x="4144963" y="8528050"/>
            <a:ext cx="47021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50800" tIns="50800" rIns="50800" bIns="50800" anchor="ctr">
            <a:spAutoFit/>
          </a:bodyPr>
          <a:lstStyle>
            <a:lvl1pPr>
              <a:spcBef>
                <a:spcPts val="1100"/>
              </a:spcBef>
              <a:buClr>
                <a:srgbClr val="000000"/>
              </a:buClr>
              <a:buSzPct val="100000"/>
              <a:buFont typeface="Arial" panose="020B0604020202020204" pitchFamily="34" charset="0"/>
              <a:buChar char="•"/>
              <a:defRPr sz="4400">
                <a:solidFill>
                  <a:schemeClr val="tx1"/>
                </a:solidFill>
                <a:latin typeface="Lucida Grande" charset="0"/>
                <a:ea typeface="ヒラギノ角ゴ ProN W3" charset="-128"/>
                <a:sym typeface="Lucida Grande" charset="0"/>
              </a:defRPr>
            </a:lvl1pPr>
            <a:lvl2pPr marL="742950" indent="-285750">
              <a:spcBef>
                <a:spcPts val="1000"/>
              </a:spcBef>
              <a:buClr>
                <a:srgbClr val="000000"/>
              </a:buClr>
              <a:buSzPct val="100000"/>
              <a:buFont typeface="Arial" panose="020B0604020202020204" pitchFamily="34" charset="0"/>
              <a:buChar char="–"/>
              <a:defRPr sz="3800">
                <a:solidFill>
                  <a:schemeClr val="tx1"/>
                </a:solidFill>
                <a:latin typeface="Lucida Grande" charset="0"/>
                <a:ea typeface="ヒラギノ角ゴ ProN W3" charset="-128"/>
                <a:sym typeface="Lucida Grande" charset="0"/>
              </a:defRPr>
            </a:lvl2pPr>
            <a:lvl3pPr marL="1143000" indent="-228600">
              <a:spcBef>
                <a:spcPts val="800"/>
              </a:spcBef>
              <a:buClr>
                <a:srgbClr val="000000"/>
              </a:buClr>
              <a:buSzPct val="100000"/>
              <a:buFont typeface="Arial" panose="020B0604020202020204" pitchFamily="34" charset="0"/>
              <a:buChar char="•"/>
              <a:defRPr sz="3400">
                <a:solidFill>
                  <a:schemeClr val="tx1"/>
                </a:solidFill>
                <a:latin typeface="Lucida Grande" charset="0"/>
                <a:ea typeface="ヒラギノ角ゴ ProN W3" charset="-128"/>
                <a:sym typeface="Lucida Grande" charset="0"/>
              </a:defRPr>
            </a:lvl3pPr>
            <a:lvl4pPr marL="16002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4pPr>
            <a:lvl5pPr marL="20574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5pPr>
            <a:lvl6pPr marL="25146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6pPr>
            <a:lvl7pPr marL="29718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7pPr>
            <a:lvl8pPr marL="34290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8pPr>
            <a:lvl9pPr marL="38862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9pPr>
          </a:lstStyle>
          <a:p>
            <a:pPr algn="ctr" eaLnBrk="1" hangingPunct="1">
              <a:spcBef>
                <a:spcPct val="0"/>
              </a:spcBef>
              <a:buClrTx/>
              <a:buSzTx/>
              <a:buFontTx/>
              <a:buNone/>
            </a:pPr>
            <a:r>
              <a:rPr lang="en-US" altLang="en-US" sz="1800" baseline="32000">
                <a:latin typeface="Calibri" panose="020F0502020204030204" pitchFamily="34" charset="0"/>
                <a:ea typeface="MS PGothic" panose="020B0600070205080204" pitchFamily="34" charset="-128"/>
                <a:sym typeface="Calibri" panose="020F0502020204030204" pitchFamily="34" charset="0"/>
              </a:rPr>
              <a:t> </a:t>
            </a:r>
            <a:r>
              <a:rPr lang="en-US" altLang="en-US" sz="1800">
                <a:latin typeface="Calibri" panose="020F0502020204030204" pitchFamily="34" charset="0"/>
                <a:ea typeface="MS PGothic" panose="020B0600070205080204" pitchFamily="34" charset="-128"/>
                <a:sym typeface="Calibri" panose="020F0502020204030204" pitchFamily="34" charset="0"/>
              </a:rPr>
              <a:t>Maddison WP, et al. (1984). </a:t>
            </a:r>
            <a:r>
              <a:rPr lang="en-US" altLang="en-US" sz="1800">
                <a:latin typeface="Calibri Italic" panose="020F05020202040A0204" pitchFamily="34" charset="0"/>
                <a:ea typeface="MS PGothic" panose="020B0600070205080204" pitchFamily="34" charset="-128"/>
                <a:sym typeface="Calibri Italic" panose="020F05020202040A0204" pitchFamily="34" charset="0"/>
              </a:rPr>
              <a:t>Syst. Zoology </a:t>
            </a:r>
            <a:r>
              <a:rPr lang="en-US" altLang="en-US" sz="1800">
                <a:latin typeface="Calibri Bold" panose="020F0702030404030204" pitchFamily="34" charset="0"/>
                <a:ea typeface="MS PGothic" panose="020B0600070205080204" pitchFamily="34" charset="-128"/>
                <a:sym typeface="Calibri Bold" panose="020F0702030404030204" pitchFamily="34" charset="0"/>
              </a:rPr>
              <a:t>33: </a:t>
            </a:r>
            <a:r>
              <a:rPr lang="en-US" altLang="en-US" sz="1800">
                <a:latin typeface="Calibri" panose="020F0502020204030204" pitchFamily="34" charset="0"/>
                <a:ea typeface="MS PGothic" panose="020B0600070205080204" pitchFamily="34" charset="-128"/>
                <a:sym typeface="Calibri" panose="020F0502020204030204" pitchFamily="34" charset="0"/>
              </a:rPr>
              <a:t>83</a:t>
            </a:r>
          </a:p>
        </p:txBody>
      </p:sp>
    </p:spTree>
  </p:cSld>
  <p:clrMapOvr>
    <a:masterClrMapping/>
  </p:clrMapOvr>
  <p:transition xmlns:p14="http://schemas.microsoft.com/office/powerpoint/2010/mai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34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873474" name="Rectangle 3"/>
          <p:cNvSpPr>
            <a:spLocks noGrp="1" noChangeArrowheads="1"/>
          </p:cNvSpPr>
          <p:nvPr>
            <p:ph type="title"/>
          </p:nvPr>
        </p:nvSpPr>
        <p:spPr>
          <a:xfrm>
            <a:off x="1892300" y="152400"/>
            <a:ext cx="9550400" cy="800100"/>
          </a:xfrm>
        </p:spPr>
        <p:txBody>
          <a:bodyPr lIns="50800" tIns="50800" rIns="50800" bIns="50800"/>
          <a:lstStyle/>
          <a:p>
            <a:pPr eaLnBrk="1" hangingPunct="1"/>
            <a:r>
              <a:rPr lang="en-US" altLang="en-US" sz="4200" b="1">
                <a:solidFill>
                  <a:srgbClr val="008080"/>
                </a:solidFill>
                <a:latin typeface="Calibri Bold" panose="020F0702030404030204" pitchFamily="34" charset="0"/>
                <a:sym typeface="Calibri Bold" panose="020F0702030404030204" pitchFamily="34" charset="0"/>
              </a:rPr>
              <a:t>Different Visual Representation of Trees </a:t>
            </a:r>
            <a:endParaRPr lang="en-US" altLang="en-US" sz="4200" b="1" baseline="32000">
              <a:solidFill>
                <a:srgbClr val="008080"/>
              </a:solidFill>
              <a:latin typeface="Calibri Bold" panose="020F0702030404030204" pitchFamily="34" charset="0"/>
              <a:ea typeface="ヒラギノ角ゴ ProN W6" charset="-128"/>
              <a:sym typeface="Calibri Bold" panose="020F0702030404030204" pitchFamily="34" charset="0"/>
            </a:endParaRPr>
          </a:p>
        </p:txBody>
      </p:sp>
      <p:pic>
        <p:nvPicPr>
          <p:cNvPr id="87347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7950" y="1042988"/>
            <a:ext cx="7696200" cy="327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873476" name="Rectangle 5"/>
          <p:cNvSpPr>
            <a:spLocks/>
          </p:cNvSpPr>
          <p:nvPr/>
        </p:nvSpPr>
        <p:spPr bwMode="auto">
          <a:xfrm>
            <a:off x="1993900" y="5010150"/>
            <a:ext cx="1027430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50800" tIns="50800" rIns="50800" bIns="50800" anchor="ctr"/>
          <a:lstStyle>
            <a:lvl1pPr>
              <a:spcBef>
                <a:spcPts val="1100"/>
              </a:spcBef>
              <a:buClr>
                <a:srgbClr val="000000"/>
              </a:buClr>
              <a:buSzPct val="100000"/>
              <a:buFont typeface="Arial" panose="020B0604020202020204" pitchFamily="34" charset="0"/>
              <a:buChar char="•"/>
              <a:defRPr sz="4400">
                <a:solidFill>
                  <a:schemeClr val="tx1"/>
                </a:solidFill>
                <a:latin typeface="Lucida Grande" charset="0"/>
                <a:ea typeface="ヒラギノ角ゴ ProN W3" charset="-128"/>
                <a:sym typeface="Lucida Grande" charset="0"/>
              </a:defRPr>
            </a:lvl1pPr>
            <a:lvl2pPr marL="742950" indent="-285750">
              <a:spcBef>
                <a:spcPts val="1000"/>
              </a:spcBef>
              <a:buClr>
                <a:srgbClr val="000000"/>
              </a:buClr>
              <a:buSzPct val="100000"/>
              <a:buFont typeface="Arial" panose="020B0604020202020204" pitchFamily="34" charset="0"/>
              <a:buChar char="–"/>
              <a:defRPr sz="3800">
                <a:solidFill>
                  <a:schemeClr val="tx1"/>
                </a:solidFill>
                <a:latin typeface="Lucida Grande" charset="0"/>
                <a:ea typeface="ヒラギノ角ゴ ProN W3" charset="-128"/>
                <a:sym typeface="Lucida Grande" charset="0"/>
              </a:defRPr>
            </a:lvl2pPr>
            <a:lvl3pPr marL="1143000" indent="-228600">
              <a:spcBef>
                <a:spcPts val="800"/>
              </a:spcBef>
              <a:buClr>
                <a:srgbClr val="000000"/>
              </a:buClr>
              <a:buSzPct val="100000"/>
              <a:buFont typeface="Arial" panose="020B0604020202020204" pitchFamily="34" charset="0"/>
              <a:buChar char="•"/>
              <a:defRPr sz="3400">
                <a:solidFill>
                  <a:schemeClr val="tx1"/>
                </a:solidFill>
                <a:latin typeface="Lucida Grande" charset="0"/>
                <a:ea typeface="ヒラギノ角ゴ ProN W3" charset="-128"/>
                <a:sym typeface="Lucida Grande" charset="0"/>
              </a:defRPr>
            </a:lvl3pPr>
            <a:lvl4pPr marL="16002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4pPr>
            <a:lvl5pPr marL="20574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5pPr>
            <a:lvl6pPr marL="25146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6pPr>
            <a:lvl7pPr marL="29718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7pPr>
            <a:lvl8pPr marL="34290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8pPr>
            <a:lvl9pPr marL="38862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9pPr>
          </a:lstStyle>
          <a:p>
            <a:pPr eaLnBrk="1" hangingPunct="1">
              <a:spcBef>
                <a:spcPct val="0"/>
              </a:spcBef>
              <a:buClrTx/>
              <a:buSzPct val="125000"/>
              <a:buFont typeface="Calibri" panose="020F0502020204030204" pitchFamily="34" charset="0"/>
              <a:buChar char="•"/>
            </a:pPr>
            <a:r>
              <a:rPr lang="en-US" altLang="en-US" sz="3200">
                <a:latin typeface="Calibri" panose="020F0502020204030204" pitchFamily="34" charset="0"/>
                <a:ea typeface="MS PGothic" panose="020B0600070205080204" pitchFamily="34" charset="-128"/>
                <a:sym typeface="Calibri" panose="020F0502020204030204" pitchFamily="34" charset="0"/>
              </a:rPr>
              <a:t>Root: represents the common ancestor of all the taxa under consideration</a:t>
            </a:r>
          </a:p>
        </p:txBody>
      </p:sp>
      <p:sp>
        <p:nvSpPr>
          <p:cNvPr id="873477" name="Rectangle 6"/>
          <p:cNvSpPr>
            <a:spLocks/>
          </p:cNvSpPr>
          <p:nvPr/>
        </p:nvSpPr>
        <p:spPr bwMode="auto">
          <a:xfrm>
            <a:off x="2095500" y="7251700"/>
            <a:ext cx="1027430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50800" tIns="50800" rIns="50800" bIns="50800" anchor="ctr"/>
          <a:lstStyle>
            <a:lvl1pPr>
              <a:spcBef>
                <a:spcPts val="1100"/>
              </a:spcBef>
              <a:buClr>
                <a:srgbClr val="000000"/>
              </a:buClr>
              <a:buSzPct val="100000"/>
              <a:buFont typeface="Arial" panose="020B0604020202020204" pitchFamily="34" charset="0"/>
              <a:buChar char="•"/>
              <a:defRPr sz="4400">
                <a:solidFill>
                  <a:schemeClr val="tx1"/>
                </a:solidFill>
                <a:latin typeface="Lucida Grande" charset="0"/>
                <a:ea typeface="ヒラギノ角ゴ ProN W3" charset="-128"/>
                <a:sym typeface="Lucida Grande" charset="0"/>
              </a:defRPr>
            </a:lvl1pPr>
            <a:lvl2pPr marL="742950" indent="-285750">
              <a:spcBef>
                <a:spcPts val="1000"/>
              </a:spcBef>
              <a:buClr>
                <a:srgbClr val="000000"/>
              </a:buClr>
              <a:buSzPct val="100000"/>
              <a:buFont typeface="Arial" panose="020B0604020202020204" pitchFamily="34" charset="0"/>
              <a:buChar char="–"/>
              <a:defRPr sz="3800">
                <a:solidFill>
                  <a:schemeClr val="tx1"/>
                </a:solidFill>
                <a:latin typeface="Lucida Grande" charset="0"/>
                <a:ea typeface="ヒラギノ角ゴ ProN W3" charset="-128"/>
                <a:sym typeface="Lucida Grande" charset="0"/>
              </a:defRPr>
            </a:lvl2pPr>
            <a:lvl3pPr marL="1143000" indent="-228600">
              <a:spcBef>
                <a:spcPts val="800"/>
              </a:spcBef>
              <a:buClr>
                <a:srgbClr val="000000"/>
              </a:buClr>
              <a:buSzPct val="100000"/>
              <a:buFont typeface="Arial" panose="020B0604020202020204" pitchFamily="34" charset="0"/>
              <a:buChar char="•"/>
              <a:defRPr sz="3400">
                <a:solidFill>
                  <a:schemeClr val="tx1"/>
                </a:solidFill>
                <a:latin typeface="Lucida Grande" charset="0"/>
                <a:ea typeface="ヒラギノ角ゴ ProN W3" charset="-128"/>
                <a:sym typeface="Lucida Grande" charset="0"/>
              </a:defRPr>
            </a:lvl3pPr>
            <a:lvl4pPr marL="16002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4pPr>
            <a:lvl5pPr marL="20574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5pPr>
            <a:lvl6pPr marL="25146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6pPr>
            <a:lvl7pPr marL="29718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7pPr>
            <a:lvl8pPr marL="34290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8pPr>
            <a:lvl9pPr marL="38862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9pPr>
          </a:lstStyle>
          <a:p>
            <a:pPr eaLnBrk="1" hangingPunct="1">
              <a:spcBef>
                <a:spcPct val="0"/>
              </a:spcBef>
              <a:buClrTx/>
              <a:buSzPct val="125000"/>
              <a:buFont typeface="Calibri" panose="020F0502020204030204" pitchFamily="34" charset="0"/>
              <a:buChar char="•"/>
            </a:pPr>
            <a:r>
              <a:rPr lang="en-US" altLang="en-US" sz="3200">
                <a:latin typeface="Calibri" panose="020F0502020204030204" pitchFamily="34" charset="0"/>
                <a:ea typeface="MS PGothic" panose="020B0600070205080204" pitchFamily="34" charset="-128"/>
                <a:sym typeface="Calibri" panose="020F0502020204030204" pitchFamily="34" charset="0"/>
              </a:rPr>
              <a:t>Unrooted tree represents the evolutionary relationships among taxa, but not the path</a:t>
            </a:r>
          </a:p>
        </p:txBody>
      </p:sp>
      <p:sp>
        <p:nvSpPr>
          <p:cNvPr id="873478" name="Rectangle 7"/>
          <p:cNvSpPr>
            <a:spLocks/>
          </p:cNvSpPr>
          <p:nvPr/>
        </p:nvSpPr>
        <p:spPr bwMode="auto">
          <a:xfrm>
            <a:off x="1993900" y="6203950"/>
            <a:ext cx="1027430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50800" tIns="50800" rIns="50800" bIns="50800" anchor="ctr"/>
          <a:lstStyle>
            <a:lvl1pPr>
              <a:spcBef>
                <a:spcPts val="1100"/>
              </a:spcBef>
              <a:buClr>
                <a:srgbClr val="000000"/>
              </a:buClr>
              <a:buSzPct val="100000"/>
              <a:buFont typeface="Arial" panose="020B0604020202020204" pitchFamily="34" charset="0"/>
              <a:buChar char="•"/>
              <a:defRPr sz="4400">
                <a:solidFill>
                  <a:schemeClr val="tx1"/>
                </a:solidFill>
                <a:latin typeface="Lucida Grande" charset="0"/>
                <a:ea typeface="ヒラギノ角ゴ ProN W3" charset="-128"/>
                <a:sym typeface="Lucida Grande" charset="0"/>
              </a:defRPr>
            </a:lvl1pPr>
            <a:lvl2pPr marL="742950" indent="-285750">
              <a:spcBef>
                <a:spcPts val="1000"/>
              </a:spcBef>
              <a:buClr>
                <a:srgbClr val="000000"/>
              </a:buClr>
              <a:buSzPct val="100000"/>
              <a:buFont typeface="Arial" panose="020B0604020202020204" pitchFamily="34" charset="0"/>
              <a:buChar char="–"/>
              <a:defRPr sz="3800">
                <a:solidFill>
                  <a:schemeClr val="tx1"/>
                </a:solidFill>
                <a:latin typeface="Lucida Grande" charset="0"/>
                <a:ea typeface="ヒラギノ角ゴ ProN W3" charset="-128"/>
                <a:sym typeface="Lucida Grande" charset="0"/>
              </a:defRPr>
            </a:lvl2pPr>
            <a:lvl3pPr marL="1143000" indent="-228600">
              <a:spcBef>
                <a:spcPts val="800"/>
              </a:spcBef>
              <a:buClr>
                <a:srgbClr val="000000"/>
              </a:buClr>
              <a:buSzPct val="100000"/>
              <a:buFont typeface="Arial" panose="020B0604020202020204" pitchFamily="34" charset="0"/>
              <a:buChar char="•"/>
              <a:defRPr sz="3400">
                <a:solidFill>
                  <a:schemeClr val="tx1"/>
                </a:solidFill>
                <a:latin typeface="Lucida Grande" charset="0"/>
                <a:ea typeface="ヒラギノ角ゴ ProN W3" charset="-128"/>
                <a:sym typeface="Lucida Grande" charset="0"/>
              </a:defRPr>
            </a:lvl3pPr>
            <a:lvl4pPr marL="16002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4pPr>
            <a:lvl5pPr marL="20574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5pPr>
            <a:lvl6pPr marL="25146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6pPr>
            <a:lvl7pPr marL="29718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7pPr>
            <a:lvl8pPr marL="34290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8pPr>
            <a:lvl9pPr marL="38862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9pPr>
          </a:lstStyle>
          <a:p>
            <a:pPr eaLnBrk="1" hangingPunct="1">
              <a:spcBef>
                <a:spcPct val="0"/>
              </a:spcBef>
              <a:buClrTx/>
              <a:buSzPct val="125000"/>
              <a:buFont typeface="Calibri" panose="020F0502020204030204" pitchFamily="34" charset="0"/>
              <a:buChar char="•"/>
            </a:pPr>
            <a:r>
              <a:rPr lang="en-US" altLang="en-US" sz="3200">
                <a:latin typeface="Calibri" panose="020F0502020204030204" pitchFamily="34" charset="0"/>
                <a:ea typeface="MS PGothic" panose="020B0600070205080204" pitchFamily="34" charset="-128"/>
                <a:sym typeface="Calibri" panose="020F0502020204030204" pitchFamily="34" charset="0"/>
              </a:rPr>
              <a:t>The path from the root to the node represents an evolutionary path</a:t>
            </a:r>
          </a:p>
        </p:txBody>
      </p:sp>
      <p:sp>
        <p:nvSpPr>
          <p:cNvPr id="873479" name="Rectangle 8"/>
          <p:cNvSpPr>
            <a:spLocks/>
          </p:cNvSpPr>
          <p:nvPr/>
        </p:nvSpPr>
        <p:spPr bwMode="auto">
          <a:xfrm>
            <a:off x="2981325" y="4330700"/>
            <a:ext cx="2484438"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50800" tIns="50800" rIns="50800" bIns="50800" anchor="ctr">
            <a:spAutoFit/>
          </a:bodyPr>
          <a:lstStyle>
            <a:lvl1pPr>
              <a:spcBef>
                <a:spcPts val="1100"/>
              </a:spcBef>
              <a:buClr>
                <a:srgbClr val="000000"/>
              </a:buClr>
              <a:buSzPct val="100000"/>
              <a:buFont typeface="Arial" panose="020B0604020202020204" pitchFamily="34" charset="0"/>
              <a:buChar char="•"/>
              <a:defRPr sz="4400">
                <a:solidFill>
                  <a:schemeClr val="tx1"/>
                </a:solidFill>
                <a:latin typeface="Lucida Grande" charset="0"/>
                <a:ea typeface="ヒラギノ角ゴ ProN W3" charset="-128"/>
                <a:sym typeface="Lucida Grande" charset="0"/>
              </a:defRPr>
            </a:lvl1pPr>
            <a:lvl2pPr marL="742950" indent="-285750">
              <a:spcBef>
                <a:spcPts val="1000"/>
              </a:spcBef>
              <a:buClr>
                <a:srgbClr val="000000"/>
              </a:buClr>
              <a:buSzPct val="100000"/>
              <a:buFont typeface="Arial" panose="020B0604020202020204" pitchFamily="34" charset="0"/>
              <a:buChar char="–"/>
              <a:defRPr sz="3800">
                <a:solidFill>
                  <a:schemeClr val="tx1"/>
                </a:solidFill>
                <a:latin typeface="Lucida Grande" charset="0"/>
                <a:ea typeface="ヒラギノ角ゴ ProN W3" charset="-128"/>
                <a:sym typeface="Lucida Grande" charset="0"/>
              </a:defRPr>
            </a:lvl2pPr>
            <a:lvl3pPr marL="1143000" indent="-228600">
              <a:spcBef>
                <a:spcPts val="800"/>
              </a:spcBef>
              <a:buClr>
                <a:srgbClr val="000000"/>
              </a:buClr>
              <a:buSzPct val="100000"/>
              <a:buFont typeface="Arial" panose="020B0604020202020204" pitchFamily="34" charset="0"/>
              <a:buChar char="•"/>
              <a:defRPr sz="3400">
                <a:solidFill>
                  <a:schemeClr val="tx1"/>
                </a:solidFill>
                <a:latin typeface="Lucida Grande" charset="0"/>
                <a:ea typeface="ヒラギノ角ゴ ProN W3" charset="-128"/>
                <a:sym typeface="Lucida Grande" charset="0"/>
              </a:defRPr>
            </a:lvl3pPr>
            <a:lvl4pPr marL="16002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4pPr>
            <a:lvl5pPr marL="20574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5pPr>
            <a:lvl6pPr marL="25146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6pPr>
            <a:lvl7pPr marL="29718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7pPr>
            <a:lvl8pPr marL="34290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8pPr>
            <a:lvl9pPr marL="38862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9pPr>
          </a:lstStyle>
          <a:p>
            <a:pPr algn="ctr" eaLnBrk="1" hangingPunct="1">
              <a:spcBef>
                <a:spcPct val="0"/>
              </a:spcBef>
              <a:buClrTx/>
              <a:buSzTx/>
              <a:buFontTx/>
              <a:buNone/>
            </a:pPr>
            <a:r>
              <a:rPr lang="en-US" altLang="en-US" sz="3200">
                <a:latin typeface="Calibri" panose="020F0502020204030204" pitchFamily="34" charset="0"/>
                <a:ea typeface="MS PGothic" panose="020B0600070205080204" pitchFamily="34" charset="-128"/>
                <a:sym typeface="Calibri" panose="020F0502020204030204" pitchFamily="34" charset="0"/>
              </a:rPr>
              <a:t>Unrooted tree</a:t>
            </a:r>
          </a:p>
        </p:txBody>
      </p:sp>
      <p:sp>
        <p:nvSpPr>
          <p:cNvPr id="873480" name="Rectangle 9"/>
          <p:cNvSpPr>
            <a:spLocks/>
          </p:cNvSpPr>
          <p:nvPr/>
        </p:nvSpPr>
        <p:spPr bwMode="auto">
          <a:xfrm>
            <a:off x="7177088" y="4375150"/>
            <a:ext cx="208915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50800" tIns="50800" rIns="50800" bIns="50800" anchor="ctr">
            <a:spAutoFit/>
          </a:bodyPr>
          <a:lstStyle>
            <a:lvl1pPr>
              <a:spcBef>
                <a:spcPts val="1100"/>
              </a:spcBef>
              <a:buClr>
                <a:srgbClr val="000000"/>
              </a:buClr>
              <a:buSzPct val="100000"/>
              <a:buFont typeface="Arial" panose="020B0604020202020204" pitchFamily="34" charset="0"/>
              <a:buChar char="•"/>
              <a:defRPr sz="4400">
                <a:solidFill>
                  <a:schemeClr val="tx1"/>
                </a:solidFill>
                <a:latin typeface="Lucida Grande" charset="0"/>
                <a:ea typeface="ヒラギノ角ゴ ProN W3" charset="-128"/>
                <a:sym typeface="Lucida Grande" charset="0"/>
              </a:defRPr>
            </a:lvl1pPr>
            <a:lvl2pPr marL="742950" indent="-285750">
              <a:spcBef>
                <a:spcPts val="1000"/>
              </a:spcBef>
              <a:buClr>
                <a:srgbClr val="000000"/>
              </a:buClr>
              <a:buSzPct val="100000"/>
              <a:buFont typeface="Arial" panose="020B0604020202020204" pitchFamily="34" charset="0"/>
              <a:buChar char="–"/>
              <a:defRPr sz="3800">
                <a:solidFill>
                  <a:schemeClr val="tx1"/>
                </a:solidFill>
                <a:latin typeface="Lucida Grande" charset="0"/>
                <a:ea typeface="ヒラギノ角ゴ ProN W3" charset="-128"/>
                <a:sym typeface="Lucida Grande" charset="0"/>
              </a:defRPr>
            </a:lvl2pPr>
            <a:lvl3pPr marL="1143000" indent="-228600">
              <a:spcBef>
                <a:spcPts val="800"/>
              </a:spcBef>
              <a:buClr>
                <a:srgbClr val="000000"/>
              </a:buClr>
              <a:buSzPct val="100000"/>
              <a:buFont typeface="Arial" panose="020B0604020202020204" pitchFamily="34" charset="0"/>
              <a:buChar char="•"/>
              <a:defRPr sz="3400">
                <a:solidFill>
                  <a:schemeClr val="tx1"/>
                </a:solidFill>
                <a:latin typeface="Lucida Grande" charset="0"/>
                <a:ea typeface="ヒラギノ角ゴ ProN W3" charset="-128"/>
                <a:sym typeface="Lucida Grande" charset="0"/>
              </a:defRPr>
            </a:lvl3pPr>
            <a:lvl4pPr marL="16002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4pPr>
            <a:lvl5pPr marL="20574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5pPr>
            <a:lvl6pPr marL="25146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6pPr>
            <a:lvl7pPr marL="29718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7pPr>
            <a:lvl8pPr marL="34290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8pPr>
            <a:lvl9pPr marL="38862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9pPr>
          </a:lstStyle>
          <a:p>
            <a:pPr algn="ctr" eaLnBrk="1" hangingPunct="1">
              <a:spcBef>
                <a:spcPct val="0"/>
              </a:spcBef>
              <a:buClrTx/>
              <a:buSzTx/>
              <a:buFontTx/>
              <a:buNone/>
            </a:pPr>
            <a:r>
              <a:rPr lang="en-US" altLang="en-US" sz="3200">
                <a:latin typeface="Calibri" panose="020F0502020204030204" pitchFamily="34" charset="0"/>
                <a:ea typeface="MS PGothic" panose="020B0600070205080204" pitchFamily="34" charset="-128"/>
                <a:sym typeface="Calibri" panose="020F0502020204030204" pitchFamily="34" charset="0"/>
              </a:rPr>
              <a:t>Rooted tree</a:t>
            </a:r>
          </a:p>
        </p:txBody>
      </p:sp>
      <p:sp>
        <p:nvSpPr>
          <p:cNvPr id="873481" name="Rectangle 10"/>
          <p:cNvSpPr>
            <a:spLocks/>
          </p:cNvSpPr>
          <p:nvPr/>
        </p:nvSpPr>
        <p:spPr bwMode="auto">
          <a:xfrm>
            <a:off x="4641850" y="8528050"/>
            <a:ext cx="370998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50800" tIns="50800" rIns="50800" bIns="50800" anchor="ctr">
            <a:spAutoFit/>
          </a:bodyPr>
          <a:lstStyle>
            <a:lvl1pPr>
              <a:spcBef>
                <a:spcPts val="1100"/>
              </a:spcBef>
              <a:buClr>
                <a:srgbClr val="000000"/>
              </a:buClr>
              <a:buSzPct val="100000"/>
              <a:buFont typeface="Arial" panose="020B0604020202020204" pitchFamily="34" charset="0"/>
              <a:buChar char="•"/>
              <a:defRPr sz="4400">
                <a:solidFill>
                  <a:schemeClr val="tx1"/>
                </a:solidFill>
                <a:latin typeface="Lucida Grande" charset="0"/>
                <a:ea typeface="ヒラギノ角ゴ ProN W3" charset="-128"/>
                <a:sym typeface="Lucida Grande" charset="0"/>
              </a:defRPr>
            </a:lvl1pPr>
            <a:lvl2pPr marL="742950" indent="-285750">
              <a:spcBef>
                <a:spcPts val="1000"/>
              </a:spcBef>
              <a:buClr>
                <a:srgbClr val="000000"/>
              </a:buClr>
              <a:buSzPct val="100000"/>
              <a:buFont typeface="Arial" panose="020B0604020202020204" pitchFamily="34" charset="0"/>
              <a:buChar char="–"/>
              <a:defRPr sz="3800">
                <a:solidFill>
                  <a:schemeClr val="tx1"/>
                </a:solidFill>
                <a:latin typeface="Lucida Grande" charset="0"/>
                <a:ea typeface="ヒラギノ角ゴ ProN W3" charset="-128"/>
                <a:sym typeface="Lucida Grande" charset="0"/>
              </a:defRPr>
            </a:lvl2pPr>
            <a:lvl3pPr marL="1143000" indent="-228600">
              <a:spcBef>
                <a:spcPts val="800"/>
              </a:spcBef>
              <a:buClr>
                <a:srgbClr val="000000"/>
              </a:buClr>
              <a:buSzPct val="100000"/>
              <a:buFont typeface="Arial" panose="020B0604020202020204" pitchFamily="34" charset="0"/>
              <a:buChar char="•"/>
              <a:defRPr sz="3400">
                <a:solidFill>
                  <a:schemeClr val="tx1"/>
                </a:solidFill>
                <a:latin typeface="Lucida Grande" charset="0"/>
                <a:ea typeface="ヒラギノ角ゴ ProN W3" charset="-128"/>
                <a:sym typeface="Lucida Grande" charset="0"/>
              </a:defRPr>
            </a:lvl3pPr>
            <a:lvl4pPr marL="16002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4pPr>
            <a:lvl5pPr marL="20574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5pPr>
            <a:lvl6pPr marL="25146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6pPr>
            <a:lvl7pPr marL="29718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7pPr>
            <a:lvl8pPr marL="34290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8pPr>
            <a:lvl9pPr marL="38862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9pPr>
          </a:lstStyle>
          <a:p>
            <a:pPr algn="ctr" eaLnBrk="1" hangingPunct="1">
              <a:spcBef>
                <a:spcPct val="0"/>
              </a:spcBef>
              <a:buClrTx/>
              <a:buSzTx/>
              <a:buFontTx/>
              <a:buNone/>
            </a:pPr>
            <a:r>
              <a:rPr lang="en-US" altLang="en-US" sz="1800">
                <a:latin typeface="Calibri" panose="020F0502020204030204" pitchFamily="34" charset="0"/>
                <a:ea typeface="MS PGothic" panose="020B0600070205080204" pitchFamily="34" charset="-128"/>
                <a:sym typeface="Calibri" panose="020F0502020204030204" pitchFamily="34" charset="0"/>
              </a:rPr>
              <a:t>Wheeler WC. (1990). </a:t>
            </a:r>
            <a:r>
              <a:rPr lang="en-US" altLang="en-US" sz="1800" i="1">
                <a:latin typeface="Calibri Italic" panose="020F05020202040A0204" pitchFamily="34" charset="0"/>
                <a:ea typeface="MS PGothic" panose="020B0600070205080204" pitchFamily="34" charset="-128"/>
                <a:sym typeface="Calibri Italic" panose="020F05020202040A0204" pitchFamily="34" charset="0"/>
              </a:rPr>
              <a:t>Cladistics</a:t>
            </a:r>
            <a:r>
              <a:rPr lang="en-US" altLang="en-US" sz="1800">
                <a:latin typeface="Calibri Italic" panose="020F05020202040A0204" pitchFamily="34" charset="0"/>
                <a:ea typeface="MS PGothic" panose="020B0600070205080204" pitchFamily="34" charset="-128"/>
                <a:sym typeface="Calibri Italic" panose="020F05020202040A0204" pitchFamily="34" charset="0"/>
              </a:rPr>
              <a:t> </a:t>
            </a:r>
            <a:r>
              <a:rPr lang="en-US" altLang="en-US" sz="1800" b="1">
                <a:latin typeface="Calibri Bold" panose="020F0702030404030204" pitchFamily="34" charset="0"/>
                <a:ea typeface="MS PGothic" panose="020B0600070205080204" pitchFamily="34" charset="-128"/>
                <a:sym typeface="Calibri Bold" panose="020F0702030404030204" pitchFamily="34" charset="0"/>
              </a:rPr>
              <a:t>6</a:t>
            </a:r>
            <a:r>
              <a:rPr lang="en-US" altLang="en-US" sz="1800">
                <a:latin typeface="Calibri Bold" panose="020F0702030404030204" pitchFamily="34" charset="0"/>
                <a:ea typeface="MS PGothic" panose="020B0600070205080204" pitchFamily="34" charset="-128"/>
                <a:sym typeface="Calibri Bold" panose="020F0702030404030204" pitchFamily="34" charset="0"/>
              </a:rPr>
              <a:t>: </a:t>
            </a:r>
            <a:r>
              <a:rPr lang="en-US" altLang="en-US" sz="1800">
                <a:latin typeface="Calibri" panose="020F0502020204030204" pitchFamily="34" charset="0"/>
                <a:ea typeface="MS PGothic" panose="020B0600070205080204" pitchFamily="34" charset="-128"/>
                <a:sym typeface="Calibri" panose="020F0502020204030204" pitchFamily="34" charset="0"/>
              </a:rPr>
              <a:t>363</a:t>
            </a:r>
          </a:p>
        </p:txBody>
      </p:sp>
    </p:spTree>
  </p:cSld>
  <p:clrMapOvr>
    <a:masterClrMapping/>
  </p:clrMapOvr>
  <p:transition xmlns:p14="http://schemas.microsoft.com/office/powerpoint/2010/mai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552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875522" name="Rectangle 3"/>
          <p:cNvSpPr>
            <a:spLocks/>
          </p:cNvSpPr>
          <p:nvPr/>
        </p:nvSpPr>
        <p:spPr bwMode="auto">
          <a:xfrm>
            <a:off x="1270000" y="1943100"/>
            <a:ext cx="10464800"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50800" tIns="50800" rIns="50800" bIns="50800" anchor="ctr"/>
          <a:lstStyle>
            <a:lvl1pPr marL="520700" indent="-520700">
              <a:spcBef>
                <a:spcPts val="1100"/>
              </a:spcBef>
              <a:buClr>
                <a:srgbClr val="000000"/>
              </a:buClr>
              <a:buSzPct val="100000"/>
              <a:buFont typeface="Arial" panose="020B0604020202020204" pitchFamily="34" charset="0"/>
              <a:buChar char="•"/>
              <a:defRPr sz="4400">
                <a:solidFill>
                  <a:schemeClr val="tx1"/>
                </a:solidFill>
                <a:latin typeface="Lucida Grande" charset="0"/>
                <a:ea typeface="ヒラギノ角ゴ ProN W3" charset="-128"/>
                <a:sym typeface="Lucida Grande" charset="0"/>
              </a:defRPr>
            </a:lvl1pPr>
            <a:lvl2pPr marL="742950" indent="-285750">
              <a:spcBef>
                <a:spcPts val="1000"/>
              </a:spcBef>
              <a:buClr>
                <a:srgbClr val="000000"/>
              </a:buClr>
              <a:buSzPct val="100000"/>
              <a:buFont typeface="Arial" panose="020B0604020202020204" pitchFamily="34" charset="0"/>
              <a:buChar char="–"/>
              <a:defRPr sz="3800">
                <a:solidFill>
                  <a:schemeClr val="tx1"/>
                </a:solidFill>
                <a:latin typeface="Lucida Grande" charset="0"/>
                <a:ea typeface="ヒラギノ角ゴ ProN W3" charset="-128"/>
                <a:sym typeface="Lucida Grande" charset="0"/>
              </a:defRPr>
            </a:lvl2pPr>
            <a:lvl3pPr marL="1143000" indent="-228600">
              <a:spcBef>
                <a:spcPts val="800"/>
              </a:spcBef>
              <a:buClr>
                <a:srgbClr val="000000"/>
              </a:buClr>
              <a:buSzPct val="100000"/>
              <a:buFont typeface="Arial" panose="020B0604020202020204" pitchFamily="34" charset="0"/>
              <a:buChar char="•"/>
              <a:defRPr sz="3400">
                <a:solidFill>
                  <a:schemeClr val="tx1"/>
                </a:solidFill>
                <a:latin typeface="Lucida Grande" charset="0"/>
                <a:ea typeface="ヒラギノ角ゴ ProN W3" charset="-128"/>
                <a:sym typeface="Lucida Grande" charset="0"/>
              </a:defRPr>
            </a:lvl3pPr>
            <a:lvl4pPr marL="16002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4pPr>
            <a:lvl5pPr marL="20574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5pPr>
            <a:lvl6pPr marL="25146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6pPr>
            <a:lvl7pPr marL="29718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7pPr>
            <a:lvl8pPr marL="34290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8pPr>
            <a:lvl9pPr marL="38862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9pPr>
          </a:lstStyle>
          <a:p>
            <a:pPr eaLnBrk="1" hangingPunct="1">
              <a:spcBef>
                <a:spcPts val="2400"/>
              </a:spcBef>
              <a:buClrTx/>
              <a:buSzPct val="171000"/>
              <a:buFont typeface="Calibri" panose="020F0502020204030204" pitchFamily="34" charset="0"/>
              <a:buChar char="•"/>
            </a:pPr>
            <a:r>
              <a:rPr lang="en-US" altLang="en-US" sz="3200">
                <a:latin typeface="Calibri" panose="020F0502020204030204" pitchFamily="34" charset="0"/>
                <a:ea typeface="MS PGothic" panose="020B0600070205080204" pitchFamily="34" charset="-128"/>
                <a:sym typeface="Calibri" panose="020F0502020204030204" pitchFamily="34" charset="0"/>
              </a:rPr>
              <a:t>Phylogenies represent evolutionary relationships between groups (genes/proteins/species) that share a common ancestor</a:t>
            </a:r>
          </a:p>
          <a:p>
            <a:pPr eaLnBrk="1" hangingPunct="1">
              <a:spcBef>
                <a:spcPts val="2400"/>
              </a:spcBef>
              <a:buClrTx/>
              <a:buSzPct val="171000"/>
              <a:buFont typeface="Calibri" panose="020F0502020204030204" pitchFamily="34" charset="0"/>
              <a:buChar char="•"/>
            </a:pPr>
            <a:r>
              <a:rPr lang="en-US" altLang="en-US" sz="3200">
                <a:latin typeface="Calibri" panose="020F0502020204030204" pitchFamily="34" charset="0"/>
                <a:ea typeface="MS PGothic" panose="020B0600070205080204" pitchFamily="34" charset="-128"/>
                <a:sym typeface="Calibri" panose="020F0502020204030204" pitchFamily="34" charset="0"/>
              </a:rPr>
              <a:t>Groups that share a common ancestor are considered to be homologous</a:t>
            </a:r>
            <a:r>
              <a:rPr lang="en-US" altLang="en-US" sz="3200" baseline="30000">
                <a:latin typeface="Calibri" panose="020F0502020204030204" pitchFamily="34" charset="0"/>
                <a:ea typeface="MS PGothic" panose="020B0600070205080204" pitchFamily="34" charset="-128"/>
                <a:sym typeface="Calibri" panose="020F0502020204030204" pitchFamily="34" charset="0"/>
              </a:rPr>
              <a:t>1</a:t>
            </a:r>
          </a:p>
          <a:p>
            <a:pPr eaLnBrk="1" hangingPunct="1">
              <a:spcBef>
                <a:spcPts val="2400"/>
              </a:spcBef>
              <a:buClrTx/>
              <a:buSzPct val="171000"/>
              <a:buFont typeface="Calibri" panose="020F0502020204030204" pitchFamily="34" charset="0"/>
              <a:buChar char="•"/>
            </a:pPr>
            <a:r>
              <a:rPr lang="en-US" altLang="en-US" sz="3200">
                <a:latin typeface="Calibri" panose="020F0502020204030204" pitchFamily="34" charset="0"/>
                <a:ea typeface="MS PGothic" panose="020B0600070205080204" pitchFamily="34" charset="-128"/>
                <a:sym typeface="Calibri" panose="020F0502020204030204" pitchFamily="34" charset="0"/>
              </a:rPr>
              <a:t>Homology can be inferred using sequence identity or sequence similarity</a:t>
            </a:r>
          </a:p>
          <a:p>
            <a:pPr eaLnBrk="1" hangingPunct="1">
              <a:spcBef>
                <a:spcPts val="2400"/>
              </a:spcBef>
              <a:buClrTx/>
              <a:buSzPct val="171000"/>
              <a:buFont typeface="Calibri" panose="020F0502020204030204" pitchFamily="34" charset="0"/>
              <a:buChar char="•"/>
            </a:pPr>
            <a:r>
              <a:rPr lang="en-US" altLang="en-US" sz="3200">
                <a:latin typeface="Calibri" panose="020F0502020204030204" pitchFamily="34" charset="0"/>
                <a:ea typeface="MS PGothic" panose="020B0600070205080204" pitchFamily="34" charset="-128"/>
                <a:sym typeface="Calibri" panose="020F0502020204030204" pitchFamily="34" charset="0"/>
              </a:rPr>
              <a:t>Sequences with significant similarity can be considered to be homologous </a:t>
            </a:r>
            <a:r>
              <a:rPr lang="en-US" altLang="en-US" sz="3200" baseline="32000">
                <a:latin typeface="Calibri" panose="020F0502020204030204" pitchFamily="34" charset="0"/>
                <a:ea typeface="MS PGothic" panose="020B0600070205080204" pitchFamily="34" charset="-128"/>
                <a:sym typeface="Calibri" panose="020F0502020204030204" pitchFamily="34" charset="0"/>
              </a:rPr>
              <a:t>2</a:t>
            </a:r>
          </a:p>
        </p:txBody>
      </p:sp>
      <p:sp>
        <p:nvSpPr>
          <p:cNvPr id="875523" name="Rectangle 4"/>
          <p:cNvSpPr>
            <a:spLocks/>
          </p:cNvSpPr>
          <p:nvPr/>
        </p:nvSpPr>
        <p:spPr bwMode="auto">
          <a:xfrm>
            <a:off x="4359275" y="8388350"/>
            <a:ext cx="427355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50800" tIns="50800" rIns="50800" bIns="50800" anchor="ctr">
            <a:spAutoFit/>
          </a:bodyPr>
          <a:lstStyle>
            <a:lvl1pPr>
              <a:spcBef>
                <a:spcPts val="1100"/>
              </a:spcBef>
              <a:buClr>
                <a:srgbClr val="000000"/>
              </a:buClr>
              <a:buSzPct val="100000"/>
              <a:buFont typeface="Arial" panose="020B0604020202020204" pitchFamily="34" charset="0"/>
              <a:buChar char="•"/>
              <a:defRPr sz="4400">
                <a:solidFill>
                  <a:schemeClr val="tx1"/>
                </a:solidFill>
                <a:latin typeface="Lucida Grande" charset="0"/>
                <a:ea typeface="ヒラギノ角ゴ ProN W3" charset="-128"/>
                <a:sym typeface="Lucida Grande" charset="0"/>
              </a:defRPr>
            </a:lvl1pPr>
            <a:lvl2pPr marL="742950" indent="-285750">
              <a:spcBef>
                <a:spcPts val="1000"/>
              </a:spcBef>
              <a:buClr>
                <a:srgbClr val="000000"/>
              </a:buClr>
              <a:buSzPct val="100000"/>
              <a:buFont typeface="Arial" panose="020B0604020202020204" pitchFamily="34" charset="0"/>
              <a:buChar char="–"/>
              <a:defRPr sz="3800">
                <a:solidFill>
                  <a:schemeClr val="tx1"/>
                </a:solidFill>
                <a:latin typeface="Lucida Grande" charset="0"/>
                <a:ea typeface="ヒラギノ角ゴ ProN W3" charset="-128"/>
                <a:sym typeface="Lucida Grande" charset="0"/>
              </a:defRPr>
            </a:lvl2pPr>
            <a:lvl3pPr marL="1143000" indent="-228600">
              <a:spcBef>
                <a:spcPts val="800"/>
              </a:spcBef>
              <a:buClr>
                <a:srgbClr val="000000"/>
              </a:buClr>
              <a:buSzPct val="100000"/>
              <a:buFont typeface="Arial" panose="020B0604020202020204" pitchFamily="34" charset="0"/>
              <a:buChar char="•"/>
              <a:defRPr sz="3400">
                <a:solidFill>
                  <a:schemeClr val="tx1"/>
                </a:solidFill>
                <a:latin typeface="Lucida Grande" charset="0"/>
                <a:ea typeface="ヒラギノ角ゴ ProN W3" charset="-128"/>
                <a:sym typeface="Lucida Grande" charset="0"/>
              </a:defRPr>
            </a:lvl3pPr>
            <a:lvl4pPr marL="16002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4pPr>
            <a:lvl5pPr marL="20574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5pPr>
            <a:lvl6pPr marL="25146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6pPr>
            <a:lvl7pPr marL="29718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7pPr>
            <a:lvl8pPr marL="34290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8pPr>
            <a:lvl9pPr marL="38862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9pPr>
          </a:lstStyle>
          <a:p>
            <a:pPr algn="ctr" eaLnBrk="1" hangingPunct="1">
              <a:spcBef>
                <a:spcPct val="0"/>
              </a:spcBef>
              <a:buClrTx/>
              <a:buSzTx/>
              <a:buFontTx/>
              <a:buNone/>
            </a:pPr>
            <a:r>
              <a:rPr lang="en-US" altLang="en-US" sz="1800" baseline="32000">
                <a:latin typeface="Calibri" panose="020F0502020204030204" pitchFamily="34" charset="0"/>
                <a:ea typeface="MS PGothic" panose="020B0600070205080204" pitchFamily="34" charset="-128"/>
                <a:sym typeface="Calibri" panose="020F0502020204030204" pitchFamily="34" charset="0"/>
              </a:rPr>
              <a:t>1 </a:t>
            </a:r>
            <a:r>
              <a:rPr lang="en-US" altLang="en-US" sz="1800" u="sng">
                <a:latin typeface="Calibri" panose="020F0502020204030204" pitchFamily="34" charset="0"/>
                <a:ea typeface="MS PGothic" panose="020B0600070205080204" pitchFamily="34" charset="-128"/>
                <a:sym typeface="Calibri" panose="020F0502020204030204" pitchFamily="34" charset="0"/>
                <a:hlinkClick r:id="rId4"/>
              </a:rPr>
              <a:t>Koonin EV. (2005). </a:t>
            </a:r>
            <a:r>
              <a:rPr lang="en-US" altLang="en-US" sz="1800" i="1" u="sng">
                <a:latin typeface="Calibri Italic" panose="020F05020202040A0204" pitchFamily="34" charset="0"/>
                <a:ea typeface="MS PGothic" panose="020B0600070205080204" pitchFamily="34" charset="-128"/>
                <a:sym typeface="Calibri Italic" panose="020F05020202040A0204" pitchFamily="34" charset="0"/>
                <a:hlinkClick r:id="rId4"/>
              </a:rPr>
              <a:t>Ann. Rev. Genet</a:t>
            </a:r>
            <a:r>
              <a:rPr lang="en-US" altLang="en-US" sz="1800" u="sng">
                <a:latin typeface="Calibri Italic" panose="020F05020202040A0204" pitchFamily="34" charset="0"/>
                <a:ea typeface="MS PGothic" panose="020B0600070205080204" pitchFamily="34" charset="-128"/>
                <a:sym typeface="Calibri Italic" panose="020F05020202040A0204" pitchFamily="34" charset="0"/>
                <a:hlinkClick r:id="rId4"/>
              </a:rPr>
              <a:t>. </a:t>
            </a:r>
            <a:r>
              <a:rPr lang="en-US" altLang="en-US" sz="1800" b="1" u="sng">
                <a:latin typeface="Calibri Bold" panose="020F0702030404030204" pitchFamily="34" charset="0"/>
                <a:ea typeface="MS PGothic" panose="020B0600070205080204" pitchFamily="34" charset="-128"/>
                <a:sym typeface="Calibri Bold" panose="020F0702030404030204" pitchFamily="34" charset="0"/>
                <a:hlinkClick r:id="rId4"/>
              </a:rPr>
              <a:t>39</a:t>
            </a:r>
            <a:r>
              <a:rPr lang="en-US" altLang="en-US" sz="1800" u="sng">
                <a:latin typeface="Calibri Bold" panose="020F0702030404030204" pitchFamily="34" charset="0"/>
                <a:ea typeface="MS PGothic" panose="020B0600070205080204" pitchFamily="34" charset="-128"/>
                <a:sym typeface="Calibri Bold" panose="020F0702030404030204" pitchFamily="34" charset="0"/>
                <a:hlinkClick r:id="rId4"/>
              </a:rPr>
              <a:t>: </a:t>
            </a:r>
            <a:r>
              <a:rPr lang="en-US" altLang="en-US" sz="1800" u="sng">
                <a:latin typeface="Calibri" panose="020F0502020204030204" pitchFamily="34" charset="0"/>
                <a:ea typeface="MS PGothic" panose="020B0600070205080204" pitchFamily="34" charset="-128"/>
                <a:sym typeface="Calibri" panose="020F0502020204030204" pitchFamily="34" charset="0"/>
                <a:hlinkClick r:id="rId4"/>
              </a:rPr>
              <a:t>309</a:t>
            </a:r>
            <a:endParaRPr lang="en-US" altLang="en-US" sz="1800" baseline="32000">
              <a:latin typeface="Calibri" panose="020F0502020204030204" pitchFamily="34" charset="0"/>
              <a:ea typeface="MS PGothic" panose="020B0600070205080204" pitchFamily="34" charset="-128"/>
              <a:sym typeface="Calibri" panose="020F0502020204030204" pitchFamily="34" charset="0"/>
            </a:endParaRPr>
          </a:p>
          <a:p>
            <a:pPr algn="ctr" eaLnBrk="1" hangingPunct="1">
              <a:spcBef>
                <a:spcPct val="0"/>
              </a:spcBef>
              <a:buClrTx/>
              <a:buSzTx/>
              <a:buFontTx/>
              <a:buNone/>
            </a:pPr>
            <a:r>
              <a:rPr lang="en-US" altLang="en-US" sz="1800" baseline="32000">
                <a:latin typeface="Calibri" panose="020F0502020204030204" pitchFamily="34" charset="0"/>
                <a:ea typeface="MS PGothic" panose="020B0600070205080204" pitchFamily="34" charset="-128"/>
                <a:sym typeface="Calibri" panose="020F0502020204030204" pitchFamily="34" charset="0"/>
              </a:rPr>
              <a:t>2 </a:t>
            </a:r>
            <a:r>
              <a:rPr lang="de-DE" altLang="en-US" sz="1800" u="sng">
                <a:latin typeface="Calibri" panose="020F0502020204030204" pitchFamily="34" charset="0"/>
                <a:ea typeface="MS PGothic" panose="020B0600070205080204" pitchFamily="34" charset="-128"/>
                <a:sym typeface="Calibri" panose="020F0502020204030204" pitchFamily="34" charset="0"/>
                <a:hlinkClick r:id="rId5"/>
              </a:rPr>
              <a:t>Rost B. (1999). Protein Eng. 12: 85</a:t>
            </a:r>
            <a:endParaRPr lang="en-US" altLang="en-US" sz="1800" u="sng">
              <a:latin typeface="Calibri" panose="020F0502020204030204" pitchFamily="34" charset="0"/>
              <a:ea typeface="MS PGothic" panose="020B0600070205080204" pitchFamily="34" charset="-128"/>
              <a:sym typeface="Calibri" panose="020F0502020204030204" pitchFamily="34" charset="0"/>
              <a:hlinkClick r:id="rId5"/>
            </a:endParaRPr>
          </a:p>
        </p:txBody>
      </p:sp>
      <p:sp>
        <p:nvSpPr>
          <p:cNvPr id="875524" name="Rectangle 5"/>
          <p:cNvSpPr>
            <a:spLocks/>
          </p:cNvSpPr>
          <p:nvPr/>
        </p:nvSpPr>
        <p:spPr bwMode="auto">
          <a:xfrm>
            <a:off x="2692400" y="914400"/>
            <a:ext cx="76200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50800" tIns="50800" rIns="50800" bIns="50800" anchor="ctr"/>
          <a:lstStyle>
            <a:lvl1pPr>
              <a:spcBef>
                <a:spcPts val="1100"/>
              </a:spcBef>
              <a:buClr>
                <a:srgbClr val="000000"/>
              </a:buClr>
              <a:buSzPct val="100000"/>
              <a:buFont typeface="Arial" panose="020B0604020202020204" pitchFamily="34" charset="0"/>
              <a:buChar char="•"/>
              <a:defRPr sz="4400">
                <a:solidFill>
                  <a:schemeClr val="tx1"/>
                </a:solidFill>
                <a:latin typeface="Lucida Grande" charset="0"/>
                <a:ea typeface="ヒラギノ角ゴ ProN W3" charset="-128"/>
                <a:sym typeface="Lucida Grande" charset="0"/>
              </a:defRPr>
            </a:lvl1pPr>
            <a:lvl2pPr marL="742950" indent="-285750">
              <a:spcBef>
                <a:spcPts val="1000"/>
              </a:spcBef>
              <a:buClr>
                <a:srgbClr val="000000"/>
              </a:buClr>
              <a:buSzPct val="100000"/>
              <a:buFont typeface="Arial" panose="020B0604020202020204" pitchFamily="34" charset="0"/>
              <a:buChar char="–"/>
              <a:defRPr sz="3800">
                <a:solidFill>
                  <a:schemeClr val="tx1"/>
                </a:solidFill>
                <a:latin typeface="Lucida Grande" charset="0"/>
                <a:ea typeface="ヒラギノ角ゴ ProN W3" charset="-128"/>
                <a:sym typeface="Lucida Grande" charset="0"/>
              </a:defRPr>
            </a:lvl2pPr>
            <a:lvl3pPr marL="1143000" indent="-228600">
              <a:spcBef>
                <a:spcPts val="800"/>
              </a:spcBef>
              <a:buClr>
                <a:srgbClr val="000000"/>
              </a:buClr>
              <a:buSzPct val="100000"/>
              <a:buFont typeface="Arial" panose="020B0604020202020204" pitchFamily="34" charset="0"/>
              <a:buChar char="•"/>
              <a:defRPr sz="3400">
                <a:solidFill>
                  <a:schemeClr val="tx1"/>
                </a:solidFill>
                <a:latin typeface="Lucida Grande" charset="0"/>
                <a:ea typeface="ヒラギノ角ゴ ProN W3" charset="-128"/>
                <a:sym typeface="Lucida Grande" charset="0"/>
              </a:defRPr>
            </a:lvl3pPr>
            <a:lvl4pPr marL="16002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4pPr>
            <a:lvl5pPr marL="20574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5pPr>
            <a:lvl6pPr marL="25146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6pPr>
            <a:lvl7pPr marL="29718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7pPr>
            <a:lvl8pPr marL="34290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8pPr>
            <a:lvl9pPr marL="38862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9pPr>
          </a:lstStyle>
          <a:p>
            <a:pPr algn="ctr" eaLnBrk="1" hangingPunct="1">
              <a:spcBef>
                <a:spcPct val="0"/>
              </a:spcBef>
              <a:buClrTx/>
              <a:buSzTx/>
              <a:buFontTx/>
              <a:buNone/>
            </a:pPr>
            <a:r>
              <a:rPr lang="en-US" altLang="en-US" sz="4200" b="1" dirty="0">
                <a:solidFill>
                  <a:srgbClr val="008080"/>
                </a:solidFill>
                <a:latin typeface="Calibri Bold" panose="020F0702030404030204" pitchFamily="34" charset="0"/>
                <a:ea typeface="MS PGothic" panose="020B0600070205080204" pitchFamily="34" charset="-128"/>
                <a:sym typeface="Calibri Bold" panose="020F0702030404030204" pitchFamily="34" charset="0"/>
              </a:rPr>
              <a:t>Concept of Homology</a:t>
            </a:r>
          </a:p>
        </p:txBody>
      </p:sp>
    </p:spTree>
  </p:cSld>
  <p:clrMapOvr>
    <a:masterClrMapping/>
  </p:clrMapOvr>
  <p:transition xmlns:p14="http://schemas.microsoft.com/office/powerpoint/2010/main"/>
</p:sld>
</file>

<file path=ppt/theme/theme1.xml><?xml version="1.0" encoding="utf-8"?>
<a:theme xmlns:a="http://schemas.openxmlformats.org/drawingml/2006/main" name="Default - Title Slide">
  <a:themeElements>
    <a:clrScheme name="Default - 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Slide">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Default - Title and Content copy 10">
  <a:themeElements>
    <a:clrScheme name="Default - Title and Content copy 1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and Content copy 10">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copy 1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Default - Title and Content copy 11">
  <a:themeElements>
    <a:clrScheme name="Default - Title and Content copy 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and Content copy 11">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copy 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Default - Title and Content copy 12">
  <a:themeElements>
    <a:clrScheme name="Default - Title and Content copy 1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and Content copy 12">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copy 1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Default - Title and Content copy 13">
  <a:themeElements>
    <a:clrScheme name="Default - Title and Content copy 1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and Content copy 13">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copy 1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Default - Title and Content copy 14">
  <a:themeElements>
    <a:clrScheme name="Default - Title and Content copy 1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and Content copy 14">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copy 1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Default - Title and Content copy 15">
  <a:themeElements>
    <a:clrScheme name="Default - Title and Content copy 1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and Content copy 15">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copy 1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Default - Title and Content copy 16">
  <a:themeElements>
    <a:clrScheme name="Default - Title and Content copy 1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and Content copy 16">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copy 1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Default - Title and Content copy 17">
  <a:themeElements>
    <a:clrScheme name="Default - Title and Content copy 1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and Content copy 17">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copy 1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Default - Title and Content copy 18">
  <a:themeElements>
    <a:clrScheme name="Default - Title and Content copy 1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and Content copy 18">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copy 1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Default - Title and Content copy 19">
  <a:themeElements>
    <a:clrScheme name="Default - Title and Content copy 1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and Content copy 19">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copy 1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 Title and Content copy 68">
  <a:themeElements>
    <a:clrScheme name="">
      <a:dk1>
        <a:srgbClr val="000000"/>
      </a:dk1>
      <a:lt1>
        <a:srgbClr val="FFFFFF"/>
      </a:lt1>
      <a:dk2>
        <a:srgbClr val="000000"/>
      </a:dk2>
      <a:lt2>
        <a:srgbClr val="808080"/>
      </a:lt2>
      <a:accent1>
        <a:srgbClr val="FFFF00"/>
      </a:accent1>
      <a:accent2>
        <a:srgbClr val="333399"/>
      </a:accent2>
      <a:accent3>
        <a:srgbClr val="FFFFFF"/>
      </a:accent3>
      <a:accent4>
        <a:srgbClr val="000000"/>
      </a:accent4>
      <a:accent5>
        <a:srgbClr val="FFFFAA"/>
      </a:accent5>
      <a:accent6>
        <a:srgbClr val="2D2D8A"/>
      </a:accent6>
      <a:hlink>
        <a:srgbClr val="009999"/>
      </a:hlink>
      <a:folHlink>
        <a:srgbClr val="99CC00"/>
      </a:folHlink>
    </a:clrScheme>
    <a:fontScheme name="Default - Title and Content copy 68">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copy 6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Default - Title and Content copy 20">
  <a:themeElements>
    <a:clrScheme name="Default - Title and Content copy 2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and Content copy 20">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copy 2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Default - Title and Content copy 21">
  <a:themeElements>
    <a:clrScheme name="Default - Title and Content copy 2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and Content copy 21">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copy 2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Default - Title and Content copy 22">
  <a:themeElements>
    <a:clrScheme name="Default - Title and Content copy 2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and Content copy 22">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copy 2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Default - Title and Content copy 23">
  <a:themeElements>
    <a:clrScheme name="Default - Title and Content copy 2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and Content copy 23">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copy 2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Default - Title and Content copy 24">
  <a:themeElements>
    <a:clrScheme name="Default - Title and Content copy 2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and Content copy 24">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copy 2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Default - Title and Content copy 25">
  <a:themeElements>
    <a:clrScheme name="Default - Title and Content copy 2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and Content copy 25">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copy 2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Default - Title and Content copy 26">
  <a:themeElements>
    <a:clrScheme name="Default - Title and Content copy 2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and Content copy 26">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copy 2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Default - Title and Content copy 27">
  <a:themeElements>
    <a:clrScheme name="Default - Title and Content copy 2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and Content copy 27">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copy 2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Default - Title and Content copy 28">
  <a:themeElements>
    <a:clrScheme name="Default - Title and Content copy 2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and Content copy 28">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copy 2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Default - Title and Content copy 29">
  <a:themeElements>
    <a:clrScheme name="Default - Title and Content copy 2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and Content copy 29">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copy 2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 Title and Content copy 3">
  <a:themeElements>
    <a:clrScheme name="Default - Title and Content copy 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and Content copy 3">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copy 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Default - Title and Content copy 30">
  <a:themeElements>
    <a:clrScheme name="Default - Title and Content copy 3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and Content copy 30">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copy 3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Default - Title and Content copy 31">
  <a:themeElements>
    <a:clrScheme name="Default - Title and Content copy 3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and Content copy 31">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copy 3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Default - Title and Content copy 32">
  <a:themeElements>
    <a:clrScheme name="Default - Title and Content copy 3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and Content copy 32">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copy 3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Default - Title and Content copy 33">
  <a:themeElements>
    <a:clrScheme name="Default - Title and Content copy 3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and Content copy 33">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copy 3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Default - Title and Content copy 34">
  <a:themeElements>
    <a:clrScheme name="Default - Title and Content copy 3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and Content copy 34">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copy 3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Default - Title and Content copy 35">
  <a:themeElements>
    <a:clrScheme name="Default - Title and Content copy 3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and Content copy 35">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copy 3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Default - Title and Content copy 36">
  <a:themeElements>
    <a:clrScheme name="Default - Title and Content copy 3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and Content copy 36">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copy 3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Default - Title and Content copy 37">
  <a:themeElements>
    <a:clrScheme name="Default - Title and Content copy 3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and Content copy 37">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copy 3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Default - Title and Content copy 38">
  <a:themeElements>
    <a:clrScheme name="Default - Title and Content copy 3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and Content copy 38">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copy 3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Default - Title and Content copy 39">
  <a:themeElements>
    <a:clrScheme name="Default - Title and Content copy 3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and Content copy 39">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copy 3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 Title and Content copy 4">
  <a:themeElements>
    <a:clrScheme name="Default - Title and Content copy 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and Content copy 4">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copy 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Default - Title and Content copy 40">
  <a:themeElements>
    <a:clrScheme name="Default - Title and Content copy 4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and Content copy 40">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copy 4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Default - Title and Content copy 41">
  <a:themeElements>
    <a:clrScheme name="Default - Title and Content copy 4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and Content copy 41">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copy 4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Default - Title and Content copy 42">
  <a:themeElements>
    <a:clrScheme name="Default - Title and Content copy 4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and Content copy 42">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copy 4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Default - Title and Content copy 43">
  <a:themeElements>
    <a:clrScheme name="Default - Title and Content copy 4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and Content copy 43">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copy 4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Default - Title and Content copy 44">
  <a:themeElements>
    <a:clrScheme name="Default - Title and Content copy 4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and Content copy 44">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copy 4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Default - Title and Content copy 45">
  <a:themeElements>
    <a:clrScheme name="Default - Title and Content copy 4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and Content copy 45">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copy 4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Default - Title and Content copy 46">
  <a:themeElements>
    <a:clrScheme name="Default - Title and Content copy 4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and Content copy 46">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copy 4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Default - Title and Content copy 47">
  <a:themeElements>
    <a:clrScheme name="Default - Title and Content copy 4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and Content copy 47">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copy 4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Default - Title and Content copy 48">
  <a:themeElements>
    <a:clrScheme name="Default - Title and Content copy 4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and Content copy 48">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copy 4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Default - Title and Content copy 49">
  <a:themeElements>
    <a:clrScheme name="Default - Title and Content copy 4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and Content copy 49">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copy 4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efault - Title and Content copy 5">
  <a:themeElements>
    <a:clrScheme name="Default - Title and Content copy 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and Content copy 5">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copy 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Default - Title and Content copy 50">
  <a:themeElements>
    <a:clrScheme name="Default - Title and Content copy 5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and Content copy 50">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copy 5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Default - Title and Content copy 51">
  <a:themeElements>
    <a:clrScheme name="Default - Title and Content copy 5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and Content copy 51">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copy 5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Default - Title and Content copy 52">
  <a:themeElements>
    <a:clrScheme name="Default - Title and Content copy 5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and Content copy 52">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copy 5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Default - Title and Content copy 53">
  <a:themeElements>
    <a:clrScheme name="Default - Title and Content copy 5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and Content copy 53">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copy 5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Default - Title and Content copy 54">
  <a:themeElements>
    <a:clrScheme name="Default - Title and Content copy 5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and Content copy 54">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copy 5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5.xml><?xml version="1.0" encoding="utf-8"?>
<a:theme xmlns:a="http://schemas.openxmlformats.org/drawingml/2006/main" name="Default - Title and Content copy 55">
  <a:themeElements>
    <a:clrScheme name="Default - Title and Content copy 5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and Content copy 55">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copy 5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6.xml><?xml version="1.0" encoding="utf-8"?>
<a:theme xmlns:a="http://schemas.openxmlformats.org/drawingml/2006/main" name="Default - Title and Content copy 56">
  <a:themeElements>
    <a:clrScheme name="Default - Title and Content copy 5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and Content copy 56">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copy 5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7.xml><?xml version="1.0" encoding="utf-8"?>
<a:theme xmlns:a="http://schemas.openxmlformats.org/drawingml/2006/main" name="Default - Title and Content copy 57">
  <a:themeElements>
    <a:clrScheme name="Default - Title and Content copy 5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and Content copy 57">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copy 5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8.xml><?xml version="1.0" encoding="utf-8"?>
<a:theme xmlns:a="http://schemas.openxmlformats.org/drawingml/2006/main" name="Default - Title and Content copy 58">
  <a:themeElements>
    <a:clrScheme name="Default - Title and Content copy 5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and Content copy 58">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copy 5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9.xml><?xml version="1.0" encoding="utf-8"?>
<a:theme xmlns:a="http://schemas.openxmlformats.org/drawingml/2006/main" name="Default - Title and Content copy 59">
  <a:themeElements>
    <a:clrScheme name="Default - Title and Content copy 5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and Content copy 59">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copy 5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Default - Title and Content copy 6">
  <a:themeElements>
    <a:clrScheme name="Default - Title and Content copy 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and Content copy 6">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copy 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0.xml><?xml version="1.0" encoding="utf-8"?>
<a:theme xmlns:a="http://schemas.openxmlformats.org/drawingml/2006/main" name="Default - Title and Content copy 60">
  <a:themeElements>
    <a:clrScheme name="Default - Title and Content copy 6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and Content copy 60">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copy 6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1.xml><?xml version="1.0" encoding="utf-8"?>
<a:theme xmlns:a="http://schemas.openxmlformats.org/drawingml/2006/main" name="Default - Title and Content copy 61">
  <a:themeElements>
    <a:clrScheme name="Default - Title and Content copy 6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and Content copy 61">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copy 6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2.xml><?xml version="1.0" encoding="utf-8"?>
<a:theme xmlns:a="http://schemas.openxmlformats.org/drawingml/2006/main" name="Default - Title and Content copy 62">
  <a:themeElements>
    <a:clrScheme name="Default - Title and Content copy 6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and Content copy 62">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copy 6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3.xml><?xml version="1.0" encoding="utf-8"?>
<a:theme xmlns:a="http://schemas.openxmlformats.org/drawingml/2006/main" name="Default - Title and Content copy 63">
  <a:themeElements>
    <a:clrScheme name="Default - Title and Content copy 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and Content copy 63">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copy 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4.xml><?xml version="1.0" encoding="utf-8"?>
<a:theme xmlns:a="http://schemas.openxmlformats.org/drawingml/2006/main" name="Default - Title and Content copy 64">
  <a:themeElements>
    <a:clrScheme name="Default - Title and Content copy 6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and Content copy 64">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copy 6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5.xml><?xml version="1.0" encoding="utf-8"?>
<a:theme xmlns:a="http://schemas.openxmlformats.org/drawingml/2006/main" name="Default - Title and Content copy 65">
  <a:themeElements>
    <a:clrScheme name="Default - Title and Content copy 6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and Content copy 65">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copy 6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6.xml><?xml version="1.0" encoding="utf-8"?>
<a:theme xmlns:a="http://schemas.openxmlformats.org/drawingml/2006/main" name="Default - Title and Content copy 66">
  <a:themeElements>
    <a:clrScheme name="Default - Title and Content copy 6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and Content copy 66">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copy 6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7.xml><?xml version="1.0" encoding="utf-8"?>
<a:theme xmlns:a="http://schemas.openxmlformats.org/drawingml/2006/main" name="Default - Title and Content copy 67">
  <a:themeElements>
    <a:clrScheme name="Default - Title and Content copy 6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and Content copy 67">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copy 6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8.xml><?xml version="1.0" encoding="utf-8"?>
<a:theme xmlns:a="http://schemas.openxmlformats.org/drawingml/2006/main" name="Default - Title and Content copy">
  <a:themeElements>
    <a:clrScheme name="Default - Title and Content cop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and Content copy">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cop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9.xml><?xml version="1.0" encoding="utf-8"?>
<a:theme xmlns:a="http://schemas.openxmlformats.org/drawingml/2006/main" name="Default - Title and Content copy 1">
  <a:themeElements>
    <a:clrScheme name="Default - Title and Content copy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and Content copy 1">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copy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Default - Title and Content copy 7">
  <a:themeElements>
    <a:clrScheme name="Default - Title and Content copy 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and Content copy 7">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copy 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0.xml><?xml version="1.0" encoding="utf-8"?>
<a:theme xmlns:a="http://schemas.openxmlformats.org/drawingml/2006/main" name="Default - Title and Content copy 2">
  <a:themeElements>
    <a:clrScheme name="Default - Title and Content copy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and Content copy 2">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copy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Default - Title and Content copy 8">
  <a:themeElements>
    <a:clrScheme name="Default - Title and Content copy 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and Content copy 8">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copy 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Default - Title and Content copy 9">
  <a:themeElements>
    <a:clrScheme name="Default - Title and Content copy 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and Content copy 9">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copy 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3163</TotalTime>
  <Pages>0</Pages>
  <Words>2716</Words>
  <Characters>0</Characters>
  <Application>Microsoft Macintosh PowerPoint</Application>
  <PresentationFormat>Custom</PresentationFormat>
  <Lines>0</Lines>
  <Paragraphs>199</Paragraphs>
  <Slides>21</Slides>
  <Notes>21</Notes>
  <HiddenSlides>0</HiddenSlides>
  <MMClips>0</MMClips>
  <ScaleCrop>false</ScaleCrop>
  <HeadingPairs>
    <vt:vector size="4" baseType="variant">
      <vt:variant>
        <vt:lpstr>Theme</vt:lpstr>
      </vt:variant>
      <vt:variant>
        <vt:i4>70</vt:i4>
      </vt:variant>
      <vt:variant>
        <vt:lpstr>Slide Titles</vt:lpstr>
      </vt:variant>
      <vt:variant>
        <vt:i4>21</vt:i4>
      </vt:variant>
    </vt:vector>
  </HeadingPairs>
  <TitlesOfParts>
    <vt:vector size="91" baseType="lpstr">
      <vt:lpstr>Default - Title Slide</vt:lpstr>
      <vt:lpstr>Default - Title and Content copy 68</vt:lpstr>
      <vt:lpstr>Default - Title and Content copy 3</vt:lpstr>
      <vt:lpstr>Default - Title and Content copy 4</vt:lpstr>
      <vt:lpstr>Default - Title and Content copy 5</vt:lpstr>
      <vt:lpstr>Default - Title and Content copy 6</vt:lpstr>
      <vt:lpstr>Default - Title and Content copy 7</vt:lpstr>
      <vt:lpstr>Default - Title and Content copy 8</vt:lpstr>
      <vt:lpstr>Default - Title and Content copy 9</vt:lpstr>
      <vt:lpstr>Default - Title and Content copy 10</vt:lpstr>
      <vt:lpstr>Default - Title and Content copy 11</vt:lpstr>
      <vt:lpstr>Default - Title and Content copy 12</vt:lpstr>
      <vt:lpstr>Default - Title and Content copy 13</vt:lpstr>
      <vt:lpstr>Default - Title and Content copy 14</vt:lpstr>
      <vt:lpstr>Default - Title and Content copy 15</vt:lpstr>
      <vt:lpstr>Default - Title and Content copy 16</vt:lpstr>
      <vt:lpstr>Default - Title and Content copy 17</vt:lpstr>
      <vt:lpstr>Default - Title and Content copy 18</vt:lpstr>
      <vt:lpstr>Default - Title and Content copy 19</vt:lpstr>
      <vt:lpstr>Default - Title and Content copy 20</vt:lpstr>
      <vt:lpstr>Default - Title and Content copy 21</vt:lpstr>
      <vt:lpstr>Default - Title and Content copy 22</vt:lpstr>
      <vt:lpstr>Default - Title and Content copy 23</vt:lpstr>
      <vt:lpstr>Default - Title and Content copy 24</vt:lpstr>
      <vt:lpstr>Default - Title and Content copy 25</vt:lpstr>
      <vt:lpstr>Default - Title and Content copy 26</vt:lpstr>
      <vt:lpstr>Default - Title and Content copy 27</vt:lpstr>
      <vt:lpstr>Default - Title and Content copy 28</vt:lpstr>
      <vt:lpstr>Default - Title and Content copy 29</vt:lpstr>
      <vt:lpstr>Default - Title and Content copy 30</vt:lpstr>
      <vt:lpstr>Default - Title and Content copy 31</vt:lpstr>
      <vt:lpstr>Default - Title and Content copy 32</vt:lpstr>
      <vt:lpstr>Default - Title and Content copy 33</vt:lpstr>
      <vt:lpstr>Default - Title and Content copy 34</vt:lpstr>
      <vt:lpstr>Default - Title and Content copy 35</vt:lpstr>
      <vt:lpstr>Default - Title and Content copy 36</vt:lpstr>
      <vt:lpstr>Default - Title and Content copy 37</vt:lpstr>
      <vt:lpstr>Default - Title and Content copy 38</vt:lpstr>
      <vt:lpstr>Default - Title and Content copy 39</vt:lpstr>
      <vt:lpstr>Default - Title and Content copy 40</vt:lpstr>
      <vt:lpstr>Default - Title and Content copy 41</vt:lpstr>
      <vt:lpstr>Default - Title and Content copy 42</vt:lpstr>
      <vt:lpstr>Default - Title and Content copy 43</vt:lpstr>
      <vt:lpstr>Default - Title and Content copy 44</vt:lpstr>
      <vt:lpstr>Default - Title and Content copy 45</vt:lpstr>
      <vt:lpstr>Default - Title and Content copy 46</vt:lpstr>
      <vt:lpstr>Default - Title and Content copy 47</vt:lpstr>
      <vt:lpstr>Default - Title and Content copy 48</vt:lpstr>
      <vt:lpstr>Default - Title and Content copy 49</vt:lpstr>
      <vt:lpstr>Default - Title and Content copy 50</vt:lpstr>
      <vt:lpstr>Default - Title and Content copy 51</vt:lpstr>
      <vt:lpstr>Default - Title and Content copy 52</vt:lpstr>
      <vt:lpstr>Default - Title and Content copy 53</vt:lpstr>
      <vt:lpstr>Default - Title and Content copy 54</vt:lpstr>
      <vt:lpstr>Default - Title and Content copy 55</vt:lpstr>
      <vt:lpstr>Default - Title and Content copy 56</vt:lpstr>
      <vt:lpstr>Default - Title and Content copy 57</vt:lpstr>
      <vt:lpstr>Default - Title and Content copy 58</vt:lpstr>
      <vt:lpstr>Default - Title and Content copy 59</vt:lpstr>
      <vt:lpstr>Default - Title and Content copy 60</vt:lpstr>
      <vt:lpstr>Default - Title and Content copy 61</vt:lpstr>
      <vt:lpstr>Default - Title and Content copy 62</vt:lpstr>
      <vt:lpstr>Default - Title and Content copy 63</vt:lpstr>
      <vt:lpstr>Default - Title and Content copy 64</vt:lpstr>
      <vt:lpstr>Default - Title and Content copy 65</vt:lpstr>
      <vt:lpstr>Default - Title and Content copy 66</vt:lpstr>
      <vt:lpstr>Default - Title and Content copy 67</vt:lpstr>
      <vt:lpstr>Default - Title and Content copy</vt:lpstr>
      <vt:lpstr>Default - Title and Content copy 1</vt:lpstr>
      <vt:lpstr>Default - Title and Content copy 2</vt:lpstr>
      <vt:lpstr>Phylogenetics</vt:lpstr>
      <vt:lpstr>Learning Goals</vt:lpstr>
      <vt:lpstr>Phylogenetics</vt:lpstr>
      <vt:lpstr>A New Tree of Life</vt:lpstr>
      <vt:lpstr>PowerPoint Presentation</vt:lpstr>
      <vt:lpstr>Phylogenetic Trees</vt:lpstr>
      <vt:lpstr>Definition of an Outgroup</vt:lpstr>
      <vt:lpstr>Different Visual Representation of Trees </vt:lpstr>
      <vt:lpstr>PowerPoint Presentation</vt:lpstr>
      <vt:lpstr>PowerPoint Presentation</vt:lpstr>
      <vt:lpstr>Database Search and Sequence Retrieval</vt:lpstr>
      <vt:lpstr>PowerPoint Presentation</vt:lpstr>
      <vt:lpstr>Unweighted Pair Group Method with Arithmetic Mean (UPGMA) </vt:lpstr>
      <vt:lpstr>Neighbor Joining Method </vt:lpstr>
      <vt:lpstr>PowerPoint Presentation</vt:lpstr>
      <vt:lpstr>Maximum Likelihood</vt:lpstr>
      <vt:lpstr>Comparing Methods</vt:lpstr>
      <vt:lpstr>Assessing Phylogenies</vt:lpstr>
      <vt:lpstr>Molecular Evolutionary Genetics Analysis (MEGA) </vt:lpstr>
      <vt:lpstr>Bayesian Information Criterion (BIC)</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Phylogenetics</dc:title>
  <dc:subject/>
  <dc:creator>Vinayak Mathur</dc:creator>
  <cp:keywords/>
  <dc:description/>
  <cp:lastModifiedBy>Anne Rosenwald</cp:lastModifiedBy>
  <cp:revision>39</cp:revision>
  <cp:lastPrinted>2015-06-02T18:15:31Z</cp:lastPrinted>
  <dcterms:modified xsi:type="dcterms:W3CDTF">2018-09-20T15:49:23Z</dcterms:modified>
</cp:coreProperties>
</file>