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056" y="5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9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2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3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3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7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6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5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6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4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1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4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246F-8272-4944-AEF9-6C79662C6FA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B519-1F45-4FC2-AD2A-168EBD30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1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62F2F9-13AD-496E-988E-90F5D8EF1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726942" y="2049042"/>
            <a:ext cx="9152991" cy="551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20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Leigh Van Etten</dc:creator>
  <cp:lastModifiedBy>Megan Leigh Van Etten</cp:lastModifiedBy>
  <cp:revision>27</cp:revision>
  <cp:lastPrinted>2018-11-26T17:38:12Z</cp:lastPrinted>
  <dcterms:created xsi:type="dcterms:W3CDTF">2018-10-15T20:16:51Z</dcterms:created>
  <dcterms:modified xsi:type="dcterms:W3CDTF">2018-12-20T20:50:04Z</dcterms:modified>
</cp:coreProperties>
</file>