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handoutMasterIdLst>
    <p:handoutMasterId r:id="rId16"/>
  </p:handoutMasterIdLst>
  <p:sldIdLst>
    <p:sldId id="282" r:id="rId2"/>
    <p:sldId id="256" r:id="rId3"/>
    <p:sldId id="262" r:id="rId4"/>
    <p:sldId id="257" r:id="rId5"/>
    <p:sldId id="284" r:id="rId6"/>
    <p:sldId id="263" r:id="rId7"/>
    <p:sldId id="260" r:id="rId8"/>
    <p:sldId id="266" r:id="rId9"/>
    <p:sldId id="261" r:id="rId10"/>
    <p:sldId id="264" r:id="rId11"/>
    <p:sldId id="259" r:id="rId12"/>
    <p:sldId id="265" r:id="rId13"/>
    <p:sldId id="268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frameSlides="1"/>
  <p:clrMru>
    <a:srgbClr val="FF8000"/>
    <a:srgbClr val="FFCC66"/>
    <a:srgbClr val="FFFF66"/>
    <a:srgbClr val="FF0000"/>
    <a:srgbClr val="8000FF"/>
    <a:srgbClr val="FF66FF"/>
    <a:srgbClr val="FF6666"/>
    <a:srgbClr val="00FF00"/>
    <a:srgbClr val="FF00FF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 vertBarState="maximized">
    <p:restoredLeft sz="15620"/>
    <p:restoredTop sz="94660"/>
  </p:normalViewPr>
  <p:slideViewPr>
    <p:cSldViewPr snapToObjects="1">
      <p:cViewPr varScale="1">
        <p:scale>
          <a:sx n="122" d="100"/>
          <a:sy n="122" d="100"/>
        </p:scale>
        <p:origin x="-1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9707B-BF35-8A4F-BF5B-1ACCF5A24D4B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F51BB-6960-7B4D-8F4F-08D7CA451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0E44-3874-024B-AA2B-8D2278937158}" type="datetimeFigureOut">
              <a:rPr lang="en-US" smtClean="0"/>
              <a:pPr/>
              <a:t>4/18/14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Algae</a:t>
            </a:r>
            <a:endParaRPr lang="en-US" sz="4800" cap="small" dirty="0"/>
          </a:p>
        </p:txBody>
      </p:sp>
      <p:pic>
        <p:nvPicPr>
          <p:cNvPr id="9" name="Content Placeholder 8" descr="sat-2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57200" y="1467097"/>
            <a:ext cx="2553803" cy="1708063"/>
          </a:xfrm>
        </p:spPr>
      </p:pic>
      <p:pic>
        <p:nvPicPr>
          <p:cNvPr id="13" name="Picture 12" descr="20IB-Chlamy-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02" y="2895600"/>
            <a:ext cx="2286001" cy="16916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Columbine</a:t>
            </a:r>
            <a:endParaRPr lang="en-US" sz="4800" cap="small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Seaside Alder</a:t>
            </a:r>
            <a:endParaRPr lang="en-US" sz="4800" cap="small" dirty="0"/>
          </a:p>
        </p:txBody>
      </p:sp>
      <p:pic>
        <p:nvPicPr>
          <p:cNvPr id="9" name="Content Placeholder 8" descr="DSCN1664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85999" y="1796036"/>
            <a:ext cx="3374262" cy="2530696"/>
          </a:xfrm>
        </p:spPr>
      </p:pic>
      <p:pic>
        <p:nvPicPr>
          <p:cNvPr id="11" name="Picture 10" descr="DSCN247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793082"/>
            <a:ext cx="3378200" cy="253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SCN24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05400" y="1905000"/>
            <a:ext cx="3048001" cy="2286001"/>
          </a:xfrm>
          <a:prstGeom prst="rect">
            <a:avLst/>
          </a:prstGeom>
        </p:spPr>
      </p:pic>
      <p:pic>
        <p:nvPicPr>
          <p:cNvPr id="23" name="Content Placeholder 8" descr="DSC_0090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066800" y="1524000"/>
            <a:ext cx="2194287" cy="2726235"/>
          </a:xfrm>
        </p:spPr>
      </p:pic>
      <p:sp>
        <p:nvSpPr>
          <p:cNvPr id="32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Bluets</a:t>
            </a:r>
            <a:endParaRPr lang="en-US" sz="4800" cap="small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Sunflower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N18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730" y="1883030"/>
            <a:ext cx="3258269" cy="2443702"/>
          </a:xfrm>
          <a:prstGeom prst="rect">
            <a:avLst/>
          </a:prstGeom>
        </p:spPr>
      </p:pic>
      <p:sp>
        <p:nvSpPr>
          <p:cNvPr id="25" name="Text Placeholder 9"/>
          <p:cNvSpPr>
            <a:spLocks noGrp="1"/>
          </p:cNvSpPr>
          <p:nvPr>
            <p:ph type="body" idx="1"/>
          </p:nvPr>
        </p:nvSpPr>
        <p:spPr>
          <a:xfrm>
            <a:off x="4881422" y="746012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Oak</a:t>
            </a:r>
            <a:endParaRPr lang="en-US" sz="4800" cap="small" dirty="0"/>
          </a:p>
        </p:txBody>
      </p:sp>
      <p:pic>
        <p:nvPicPr>
          <p:cNvPr id="27" name="Picture 26" descr="DSCN29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8200" y="1828800"/>
            <a:ext cx="3048000" cy="2286000"/>
          </a:xfrm>
          <a:prstGeom prst="rect">
            <a:avLst/>
          </a:prstGeom>
        </p:spPr>
      </p:pic>
      <p:sp>
        <p:nvSpPr>
          <p:cNvPr id="28" name="Text Placeholder 9"/>
          <p:cNvSpPr>
            <a:spLocks noGrp="1"/>
          </p:cNvSpPr>
          <p:nvPr>
            <p:ph type="body" idx="1"/>
          </p:nvPr>
        </p:nvSpPr>
        <p:spPr>
          <a:xfrm>
            <a:off x="492025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Iris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coconut-palm-martiniqueweb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312736" y="1559561"/>
            <a:ext cx="1787775" cy="3012440"/>
          </a:xfrm>
        </p:spPr>
      </p:pic>
      <p:pic>
        <p:nvPicPr>
          <p:cNvPr id="15" name="Content Placeholder 7" descr="DSCN2977.JPG"/>
          <p:cNvPicPr>
            <a:picLocks noChangeAspect="1"/>
          </p:cNvPicPr>
          <p:nvPr/>
        </p:nvPicPr>
        <p:blipFill>
          <a:blip r:embed="rId3"/>
          <a:srcRect l="11390" r="7541" b="8445"/>
          <a:stretch>
            <a:fillRect/>
          </a:stretch>
        </p:blipFill>
        <p:spPr>
          <a:xfrm>
            <a:off x="5181600" y="1752600"/>
            <a:ext cx="3276600" cy="2775347"/>
          </a:xfrm>
          <a:prstGeom prst="rect">
            <a:avLst/>
          </a:prstGeom>
        </p:spPr>
      </p:pic>
      <p:sp>
        <p:nvSpPr>
          <p:cNvPr id="31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Coconut Palm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idx="1"/>
          </p:nvPr>
        </p:nvSpPr>
        <p:spPr>
          <a:xfrm>
            <a:off x="4649788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Spiderwort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450px-Maispflanze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219200" y="1504950"/>
            <a:ext cx="2243138" cy="2990850"/>
          </a:xfrm>
        </p:spPr>
      </p:pic>
      <p:pic>
        <p:nvPicPr>
          <p:cNvPr id="13" name="Content Placeholder 14" descr="mp0903indiangrass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226" y="1557517"/>
            <a:ext cx="1805111" cy="2968405"/>
          </a:xfrm>
          <a:prstGeom prst="rect">
            <a:avLst/>
          </a:prstGeom>
        </p:spPr>
      </p:pic>
      <p:sp>
        <p:nvSpPr>
          <p:cNvPr id="28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Corn</a:t>
            </a:r>
            <a:endParaRPr lang="en-US" sz="4800" cap="small" dirty="0"/>
          </a:p>
        </p:txBody>
      </p:sp>
      <p:sp>
        <p:nvSpPr>
          <p:cNvPr id="29" name="Text Placeholder 9"/>
          <p:cNvSpPr>
            <a:spLocks noGrp="1"/>
          </p:cNvSpPr>
          <p:nvPr>
            <p:ph type="body" idx="1"/>
          </p:nvPr>
        </p:nvSpPr>
        <p:spPr>
          <a:xfrm>
            <a:off x="47244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Indian Grass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400" cap="small" dirty="0" smtClean="0"/>
              <a:t>Moss</a:t>
            </a:r>
            <a:endParaRPr lang="en-US" sz="4400" cap="small" dirty="0"/>
          </a:p>
        </p:txBody>
      </p:sp>
      <p:pic>
        <p:nvPicPr>
          <p:cNvPr id="15" name="Content Placeholder 14" descr="DSCN2709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lum bright="-14000" contrast="-16000"/>
          </a:blip>
          <a:stretch>
            <a:fillRect/>
          </a:stretch>
        </p:blipFill>
        <p:spPr>
          <a:xfrm rot="16200000">
            <a:off x="812801" y="1930400"/>
            <a:ext cx="3251199" cy="2438399"/>
          </a:xfrm>
          <a:ln w="53975">
            <a:solidFill>
              <a:schemeClr val="tx1"/>
            </a:solidFill>
          </a:ln>
        </p:spPr>
      </p:pic>
      <p:sp>
        <p:nvSpPr>
          <p:cNvPr id="1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400" cap="small" dirty="0" smtClean="0"/>
              <a:t>Liverwort</a:t>
            </a:r>
            <a:endParaRPr lang="en-US" sz="4400" cap="small" dirty="0"/>
          </a:p>
        </p:txBody>
      </p:sp>
      <p:pic>
        <p:nvPicPr>
          <p:cNvPr id="19" name="Picture 18" descr="DSCN2538.JPG"/>
          <p:cNvPicPr>
            <a:picLocks noChangeAspect="1"/>
          </p:cNvPicPr>
          <p:nvPr/>
        </p:nvPicPr>
        <p:blipFill>
          <a:blip r:embed="rId3"/>
          <a:srcRect l="25792" t="10968" r="29094" b="10387"/>
          <a:stretch>
            <a:fillRect/>
          </a:stretch>
        </p:blipFill>
        <p:spPr>
          <a:xfrm>
            <a:off x="5486399" y="1523999"/>
            <a:ext cx="2580227" cy="3373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Fern</a:t>
            </a:r>
            <a:endParaRPr lang="en-US" sz="4800" cap="small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Club Moss</a:t>
            </a:r>
            <a:endParaRPr lang="en-US" sz="4800" cap="small" dirty="0"/>
          </a:p>
        </p:txBody>
      </p:sp>
      <p:pic>
        <p:nvPicPr>
          <p:cNvPr id="11" name="Picture 10" descr="DSCN2501.JPG"/>
          <p:cNvPicPr>
            <a:picLocks noChangeAspect="1"/>
          </p:cNvPicPr>
          <p:nvPr/>
        </p:nvPicPr>
        <p:blipFill>
          <a:blip r:embed="rId2"/>
          <a:srcRect r="42298" b="4519"/>
          <a:stretch>
            <a:fillRect/>
          </a:stretch>
        </p:blipFill>
        <p:spPr>
          <a:xfrm>
            <a:off x="5562599" y="1524000"/>
            <a:ext cx="2286001" cy="2837013"/>
          </a:xfrm>
          <a:prstGeom prst="rect">
            <a:avLst/>
          </a:prstGeom>
        </p:spPr>
      </p:pic>
      <p:pic>
        <p:nvPicPr>
          <p:cNvPr id="12" name="Content Placeholder 11" descr="christmasfernring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62000" y="1600200"/>
            <a:ext cx="3251200" cy="243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quisetum_hymenale_pl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38" y="1524000"/>
            <a:ext cx="2664162" cy="2927651"/>
          </a:xfrm>
          <a:prstGeom prst="rect">
            <a:avLst/>
          </a:prstGeom>
        </p:spPr>
      </p:pic>
      <p:pic>
        <p:nvPicPr>
          <p:cNvPr id="15" name="Picture 14" descr="Psilot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885156"/>
            <a:ext cx="3150659" cy="2362994"/>
          </a:xfrm>
          <a:prstGeom prst="rect">
            <a:avLst/>
          </a:prstGeom>
        </p:spPr>
      </p:pic>
      <p:sp>
        <p:nvSpPr>
          <p:cNvPr id="25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Horsetail</a:t>
            </a:r>
            <a:endParaRPr lang="en-US" sz="4800" cap="small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Whisk Fern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SC_0771.JPG"/>
          <p:cNvPicPr>
            <a:picLocks noChangeAspect="1"/>
          </p:cNvPicPr>
          <p:nvPr/>
        </p:nvPicPr>
        <p:blipFill>
          <a:blip r:embed="rId2"/>
          <a:srcRect l="25833" t="16745" r="26629"/>
          <a:stretch>
            <a:fillRect/>
          </a:stretch>
        </p:blipFill>
        <p:spPr>
          <a:xfrm>
            <a:off x="5615352" y="1524000"/>
            <a:ext cx="2461848" cy="2874373"/>
          </a:xfrm>
          <a:prstGeom prst="rect">
            <a:avLst/>
          </a:prstGeom>
        </p:spPr>
      </p:pic>
      <p:pic>
        <p:nvPicPr>
          <p:cNvPr id="15" name="Picture 14" descr="DSCN0081.JPG"/>
          <p:cNvPicPr>
            <a:picLocks noChangeAspect="1"/>
          </p:cNvPicPr>
          <p:nvPr/>
        </p:nvPicPr>
        <p:blipFill>
          <a:blip r:embed="rId3"/>
          <a:srcRect l="28333" t="6667" r="20000" b="8889"/>
          <a:stretch>
            <a:fillRect/>
          </a:stretch>
        </p:blipFill>
        <p:spPr>
          <a:xfrm>
            <a:off x="1186776" y="1743248"/>
            <a:ext cx="2166024" cy="2655126"/>
          </a:xfrm>
          <a:prstGeom prst="rect">
            <a:avLst/>
          </a:prstGeom>
        </p:spPr>
      </p:pic>
      <p:sp>
        <p:nvSpPr>
          <p:cNvPr id="23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cap="small" dirty="0" smtClean="0"/>
              <a:t>Engelmann Spruce</a:t>
            </a:r>
            <a:endParaRPr lang="en-US" sz="3600" cap="small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idx="1"/>
          </p:nvPr>
        </p:nvSpPr>
        <p:spPr>
          <a:xfrm>
            <a:off x="3809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Red Cedar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DSCN0248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143000" y="1628950"/>
            <a:ext cx="2235070" cy="2980093"/>
          </a:xfrm>
        </p:spPr>
      </p:pic>
      <p:pic>
        <p:nvPicPr>
          <p:cNvPr id="13" name="Picture 12" descr="DSCN04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41021" y="2001462"/>
            <a:ext cx="2980092" cy="2235069"/>
          </a:xfrm>
          <a:prstGeom prst="rect">
            <a:avLst/>
          </a:prstGeom>
        </p:spPr>
      </p:pic>
      <p:sp>
        <p:nvSpPr>
          <p:cNvPr id="22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Ephedra</a:t>
            </a:r>
            <a:endParaRPr lang="en-US" sz="4800" cap="small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Piñon</a:t>
            </a:r>
            <a:r>
              <a:rPr lang="en-US" sz="4800" cap="small" dirty="0" smtClean="0"/>
              <a:t> Pine</a:t>
            </a:r>
          </a:p>
          <a:p>
            <a:pPr algn="ctr"/>
            <a:endParaRPr lang="en-US" sz="4800" cap="sm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Douglas Fir</a:t>
            </a:r>
            <a:endParaRPr lang="en-US" sz="4800" cap="small" dirty="0"/>
          </a:p>
        </p:txBody>
      </p:sp>
      <p:pic>
        <p:nvPicPr>
          <p:cNvPr id="8" name="Content Placeholder 7" descr="DSCN3092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066800" y="1524000"/>
            <a:ext cx="2286000" cy="3048000"/>
          </a:xfrm>
        </p:spPr>
      </p:pic>
      <p:sp>
        <p:nvSpPr>
          <p:cNvPr id="12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Welwitschia</a:t>
            </a:r>
            <a:endParaRPr lang="en-US" sz="4800" cap="small" dirty="0"/>
          </a:p>
        </p:txBody>
      </p:sp>
      <p:pic>
        <p:nvPicPr>
          <p:cNvPr id="15" name="Picture 6" descr="30_05gWelwitschiaCones-U"/>
          <p:cNvPicPr>
            <a:picLocks noChangeAspect="1" noChangeArrowheads="1"/>
          </p:cNvPicPr>
          <p:nvPr/>
        </p:nvPicPr>
        <p:blipFill>
          <a:blip r:embed="rId3"/>
          <a:srcRect t="11981" b="11983"/>
          <a:stretch>
            <a:fillRect/>
          </a:stretch>
        </p:blipFill>
        <p:spPr bwMode="auto">
          <a:xfrm>
            <a:off x="4968746" y="2133600"/>
            <a:ext cx="3795841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Spice Bush </a:t>
            </a:r>
            <a:endParaRPr lang="en-US" sz="4800" cap="small" dirty="0"/>
          </a:p>
        </p:txBody>
      </p:sp>
      <p:pic>
        <p:nvPicPr>
          <p:cNvPr id="12" name="Content Placeholder 11" descr="DSCN2503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9600" y="1676401"/>
            <a:ext cx="3505200" cy="2628900"/>
          </a:xfrm>
        </p:spPr>
      </p:pic>
      <p:sp>
        <p:nvSpPr>
          <p:cNvPr id="11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Magnolia</a:t>
            </a:r>
            <a:endParaRPr lang="en-US" sz="4800" cap="small" dirty="0"/>
          </a:p>
        </p:txBody>
      </p:sp>
      <p:pic>
        <p:nvPicPr>
          <p:cNvPr id="15" name="Picture 14" descr="Magnolia_flower_Duke_camp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057400"/>
            <a:ext cx="3718560" cy="232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Cactus</a:t>
            </a:r>
            <a:endParaRPr lang="en-US" sz="4800" cap="small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Rose</a:t>
            </a:r>
            <a:endParaRPr lang="en-US" sz="4800" cap="small" dirty="0"/>
          </a:p>
        </p:txBody>
      </p:sp>
      <p:pic>
        <p:nvPicPr>
          <p:cNvPr id="9" name="Picture 8" descr="DSC_01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828800"/>
            <a:ext cx="3657600" cy="2438400"/>
          </a:xfrm>
          <a:prstGeom prst="rect">
            <a:avLst/>
          </a:prstGeom>
        </p:spPr>
      </p:pic>
      <p:pic>
        <p:nvPicPr>
          <p:cNvPr id="12" name="Content Placeholder 11" descr="DSCN0264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3251" y="1828801"/>
            <a:ext cx="3251200" cy="243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37</Words>
  <Application>Microsoft Macintosh PowerPoint</Application>
  <PresentationFormat>On-screen Show (4:3)</PresentationFormat>
  <Paragraphs>27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Phil Gibson</dc:creator>
  <cp:lastModifiedBy>Phil Gibson</cp:lastModifiedBy>
  <cp:revision>82</cp:revision>
  <cp:lastPrinted>2014-04-07T15:16:46Z</cp:lastPrinted>
  <dcterms:created xsi:type="dcterms:W3CDTF">2014-04-18T14:47:48Z</dcterms:created>
  <dcterms:modified xsi:type="dcterms:W3CDTF">2014-04-18T15:58:30Z</dcterms:modified>
</cp:coreProperties>
</file>