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66" r:id="rId4"/>
    <p:sldId id="267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0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7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6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9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7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7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A656-A365-4B8E-810E-A7A2AA085C67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C197-EB7C-4E84-AF99-422C76DDB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557998-3BAC-FE43-8E5F-5BBE9A1CF57A}"/>
              </a:ext>
            </a:extLst>
          </p:cNvPr>
          <p:cNvSpPr txBox="1"/>
          <p:nvPr/>
        </p:nvSpPr>
        <p:spPr>
          <a:xfrm>
            <a:off x="2655652" y="1887166"/>
            <a:ext cx="3936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Avian Census Lab</a:t>
            </a:r>
          </a:p>
        </p:txBody>
      </p:sp>
    </p:spTree>
    <p:extLst>
      <p:ext uri="{BB962C8B-B14F-4D97-AF65-F5344CB8AC3E}">
        <p14:creationId xmlns:p14="http://schemas.microsoft.com/office/powerpoint/2010/main" val="272734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C94E70-85E5-D446-9323-AA1F3CBE324F}"/>
              </a:ext>
            </a:extLst>
          </p:cNvPr>
          <p:cNvSpPr txBox="1"/>
          <p:nvPr/>
        </p:nvSpPr>
        <p:spPr>
          <a:xfrm>
            <a:off x="371959" y="30997"/>
            <a:ext cx="74382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Picking and working with a partner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4C3ED-8864-DA40-9F26-415977890468}"/>
              </a:ext>
            </a:extLst>
          </p:cNvPr>
          <p:cNvSpPr txBox="1"/>
          <p:nvPr/>
        </p:nvSpPr>
        <p:spPr>
          <a:xfrm>
            <a:off x="139485" y="1002354"/>
            <a:ext cx="9004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someone new with whom to work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then be assigned a starting point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group will go to 4 sites around campus</a:t>
            </a:r>
          </a:p>
        </p:txBody>
      </p:sp>
    </p:spTree>
    <p:extLst>
      <p:ext uri="{BB962C8B-B14F-4D97-AF65-F5344CB8AC3E}">
        <p14:creationId xmlns:p14="http://schemas.microsoft.com/office/powerpoint/2010/main" val="103667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4AEE9-9DD2-0347-B13B-D672E8BF10E2}"/>
              </a:ext>
            </a:extLst>
          </p:cNvPr>
          <p:cNvSpPr txBox="1"/>
          <p:nvPr/>
        </p:nvSpPr>
        <p:spPr>
          <a:xfrm>
            <a:off x="263471" y="340963"/>
            <a:ext cx="4544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Arrival at each point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27ACA-17F0-5447-86E9-0CDBE6465889}"/>
              </a:ext>
            </a:extLst>
          </p:cNvPr>
          <p:cNvSpPr txBox="1"/>
          <p:nvPr/>
        </p:nvSpPr>
        <p:spPr>
          <a:xfrm>
            <a:off x="68095" y="1286358"/>
            <a:ext cx="89364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arrive at a site, one person can document key habitat characteristics (you can take photos as well if you want)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Habitat characteristics: vegetation cover, shrubs, trees, structures, and people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person can use the range finder to locate objects in 4 directions for the radius of your circle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75-M RADIUS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roles at each site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someone is at a site, wait until they are done to go to that site</a:t>
            </a:r>
          </a:p>
        </p:txBody>
      </p:sp>
    </p:spTree>
    <p:extLst>
      <p:ext uri="{BB962C8B-B14F-4D97-AF65-F5344CB8AC3E}">
        <p14:creationId xmlns:p14="http://schemas.microsoft.com/office/powerpoint/2010/main" val="326482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3CB2AB-3C16-E44A-8455-79020ADB5029}"/>
              </a:ext>
            </a:extLst>
          </p:cNvPr>
          <p:cNvSpPr txBox="1"/>
          <p:nvPr/>
        </p:nvSpPr>
        <p:spPr>
          <a:xfrm>
            <a:off x="325464" y="1394847"/>
            <a:ext cx="8601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get to a site, one person will observe and the other will record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 roles at each point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the birds you see and those you hear that are within the 75-m radius circle of observation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Birds that fly over are not counted unless they originated in the circle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that fly over go in the “Flyovers” column in your data sheet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 your observations for 10 minutes, then go to the next higher-numbered site (but not sites 6 or 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Tread lightly and please be quiet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5D6FC0-07E8-9842-ACFD-A1949CF94279}"/>
              </a:ext>
            </a:extLst>
          </p:cNvPr>
          <p:cNvSpPr txBox="1"/>
          <p:nvPr/>
        </p:nvSpPr>
        <p:spPr>
          <a:xfrm>
            <a:off x="325464" y="325464"/>
            <a:ext cx="5305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Avian census at each site</a:t>
            </a:r>
          </a:p>
        </p:txBody>
      </p:sp>
    </p:spTree>
    <p:extLst>
      <p:ext uri="{BB962C8B-B14F-4D97-AF65-F5344CB8AC3E}">
        <p14:creationId xmlns:p14="http://schemas.microsoft.com/office/powerpoint/2010/main" val="423092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E95390-92D7-A64F-B660-255D9C1D5AD7}"/>
              </a:ext>
            </a:extLst>
          </p:cNvPr>
          <p:cNvSpPr txBox="1"/>
          <p:nvPr/>
        </p:nvSpPr>
        <p:spPr>
          <a:xfrm>
            <a:off x="278969" y="1919229"/>
            <a:ext cx="84310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sampling your 4 points return to the lab, and we will input our data to a master datasheet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data will be analyzed using the program R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625127-6EB4-F240-B8F3-707C82609350}"/>
              </a:ext>
            </a:extLst>
          </p:cNvPr>
          <p:cNvSpPr txBox="1"/>
          <p:nvPr/>
        </p:nvSpPr>
        <p:spPr>
          <a:xfrm>
            <a:off x="464949" y="480447"/>
            <a:ext cx="42739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Returning to the lab</a:t>
            </a:r>
          </a:p>
        </p:txBody>
      </p:sp>
    </p:spTree>
    <p:extLst>
      <p:ext uri="{BB962C8B-B14F-4D97-AF65-F5344CB8AC3E}">
        <p14:creationId xmlns:p14="http://schemas.microsoft.com/office/powerpoint/2010/main" val="391312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256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Vourlitis</dc:creator>
  <cp:lastModifiedBy>Darcy Taniguchi</cp:lastModifiedBy>
  <cp:revision>32</cp:revision>
  <cp:lastPrinted>2018-10-08T04:26:31Z</cp:lastPrinted>
  <dcterms:created xsi:type="dcterms:W3CDTF">2017-11-13T17:24:18Z</dcterms:created>
  <dcterms:modified xsi:type="dcterms:W3CDTF">2018-12-22T00:32:25Z</dcterms:modified>
</cp:coreProperties>
</file>