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78" r:id="rId3"/>
    <p:sldId id="258" r:id="rId4"/>
    <p:sldId id="263" r:id="rId5"/>
    <p:sldId id="262" r:id="rId6"/>
    <p:sldId id="261" r:id="rId7"/>
    <p:sldId id="281" r:id="rId8"/>
    <p:sldId id="282" r:id="rId9"/>
    <p:sldId id="284" r:id="rId10"/>
    <p:sldId id="285" r:id="rId11"/>
    <p:sldId id="283" r:id="rId12"/>
    <p:sldId id="2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14" autoAdjust="0"/>
  </p:normalViewPr>
  <p:slideViewPr>
    <p:cSldViewPr snapToGrid="0">
      <p:cViewPr>
        <p:scale>
          <a:sx n="56" d="100"/>
          <a:sy n="56" d="100"/>
        </p:scale>
        <p:origin x="1062"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FA634-6F24-47C6-BC68-2B95E79A548A}" type="doc">
      <dgm:prSet loTypeId="urn:microsoft.com/office/officeart/2005/8/layout/chevron2" loCatId="list" qsTypeId="urn:microsoft.com/office/officeart/2005/8/quickstyle/3d4" qsCatId="3D" csTypeId="urn:microsoft.com/office/officeart/2005/8/colors/colorful4" csCatId="colorful" phldr="1"/>
      <dgm:spPr/>
      <dgm:t>
        <a:bodyPr/>
        <a:lstStyle/>
        <a:p>
          <a:endParaRPr lang="en-US"/>
        </a:p>
      </dgm:t>
    </dgm:pt>
    <dgm:pt modelId="{4C2A0FED-5519-4140-AA10-7C8E4002D71B}">
      <dgm:prSet phldrT="[Text]"/>
      <dgm:spPr/>
      <dgm:t>
        <a:bodyPr/>
        <a:lstStyle/>
        <a:p>
          <a:r>
            <a:rPr lang="en-US" dirty="0">
              <a:effectLst>
                <a:outerShdw blurRad="38100" dist="38100" dir="2700000" algn="tl">
                  <a:srgbClr val="000000">
                    <a:alpha val="43137"/>
                  </a:srgbClr>
                </a:outerShdw>
              </a:effectLst>
            </a:rPr>
            <a:t>2016</a:t>
          </a:r>
        </a:p>
      </dgm:t>
    </dgm:pt>
    <dgm:pt modelId="{5CEE2A2F-0840-40F5-A361-761D6DAAC69F}" type="parTrans" cxnId="{0449B16A-050B-4B29-8B20-EB4974763062}">
      <dgm:prSet/>
      <dgm:spPr/>
      <dgm:t>
        <a:bodyPr/>
        <a:lstStyle/>
        <a:p>
          <a:endParaRPr lang="en-US"/>
        </a:p>
      </dgm:t>
    </dgm:pt>
    <dgm:pt modelId="{26410CC5-073B-4F5A-BDE8-6C3F540DA645}" type="sibTrans" cxnId="{0449B16A-050B-4B29-8B20-EB4974763062}">
      <dgm:prSet/>
      <dgm:spPr/>
      <dgm:t>
        <a:bodyPr/>
        <a:lstStyle/>
        <a:p>
          <a:endParaRPr lang="en-US"/>
        </a:p>
      </dgm:t>
    </dgm:pt>
    <dgm:pt modelId="{39F14274-007B-45F3-8173-1A2DFF608CFE}">
      <dgm:prSet phldrT="[Text]" custT="1"/>
      <dgm:spPr/>
      <dgm:t>
        <a:bodyPr/>
        <a:lstStyle/>
        <a:p>
          <a:r>
            <a:rPr lang="en-US" sz="2000" dirty="0"/>
            <a:t>Spring 2016</a:t>
          </a:r>
          <a:endParaRPr lang="en-US" sz="1800" dirty="0"/>
        </a:p>
      </dgm:t>
    </dgm:pt>
    <dgm:pt modelId="{4E6E7C4F-5AF9-4F72-BBD8-D6ADCE0C6FDF}" type="parTrans" cxnId="{3D3833ED-7229-4619-B31F-BBC6FDC7399B}">
      <dgm:prSet/>
      <dgm:spPr/>
      <dgm:t>
        <a:bodyPr/>
        <a:lstStyle/>
        <a:p>
          <a:endParaRPr lang="en-US"/>
        </a:p>
      </dgm:t>
    </dgm:pt>
    <dgm:pt modelId="{A1D2A7D7-CBF0-48E3-A30B-4EACD1854EE2}" type="sibTrans" cxnId="{3D3833ED-7229-4619-B31F-BBC6FDC7399B}">
      <dgm:prSet/>
      <dgm:spPr/>
      <dgm:t>
        <a:bodyPr/>
        <a:lstStyle/>
        <a:p>
          <a:endParaRPr lang="en-US"/>
        </a:p>
      </dgm:t>
    </dgm:pt>
    <dgm:pt modelId="{663B6311-5324-4423-896D-82F0484E2A24}">
      <dgm:prSet custT="1"/>
      <dgm:spPr/>
      <dgm:t>
        <a:bodyPr/>
        <a:lstStyle/>
        <a:p>
          <a:r>
            <a:rPr lang="en-US" sz="2000" dirty="0"/>
            <a:t>Spring 2017</a:t>
          </a:r>
        </a:p>
      </dgm:t>
    </dgm:pt>
    <dgm:pt modelId="{20009AFA-2371-4B69-84A5-90CCE75663BC}" type="parTrans" cxnId="{4D5D8D06-A2C7-4AB5-BE35-EAB9B3A028E2}">
      <dgm:prSet/>
      <dgm:spPr/>
      <dgm:t>
        <a:bodyPr/>
        <a:lstStyle/>
        <a:p>
          <a:endParaRPr lang="en-US"/>
        </a:p>
      </dgm:t>
    </dgm:pt>
    <dgm:pt modelId="{69DE753F-FE2B-47E9-AA2C-4B75B718E90B}" type="sibTrans" cxnId="{4D5D8D06-A2C7-4AB5-BE35-EAB9B3A028E2}">
      <dgm:prSet/>
      <dgm:spPr/>
      <dgm:t>
        <a:bodyPr/>
        <a:lstStyle/>
        <a:p>
          <a:endParaRPr lang="en-US"/>
        </a:p>
      </dgm:t>
    </dgm:pt>
    <dgm:pt modelId="{D1CB583D-6826-4ED4-B8F5-CC0D765358B3}">
      <dgm:prSet custT="1"/>
      <dgm:spPr/>
      <dgm:t>
        <a:bodyPr/>
        <a:lstStyle/>
        <a:p>
          <a:r>
            <a:rPr lang="en-US" sz="1800" dirty="0"/>
            <a:t>Summer 2017  </a:t>
          </a:r>
        </a:p>
      </dgm:t>
    </dgm:pt>
    <dgm:pt modelId="{7C228F65-5B3E-49F0-9E84-829E87A47C03}" type="parTrans" cxnId="{D9BEE62E-1326-43B9-A9D7-310899B81B31}">
      <dgm:prSet/>
      <dgm:spPr/>
      <dgm:t>
        <a:bodyPr/>
        <a:lstStyle/>
        <a:p>
          <a:endParaRPr lang="en-US"/>
        </a:p>
      </dgm:t>
    </dgm:pt>
    <dgm:pt modelId="{B3235462-D44B-4F65-BEC9-2B3BEB1ABF96}" type="sibTrans" cxnId="{D9BEE62E-1326-43B9-A9D7-310899B81B31}">
      <dgm:prSet/>
      <dgm:spPr/>
      <dgm:t>
        <a:bodyPr/>
        <a:lstStyle/>
        <a:p>
          <a:endParaRPr lang="en-US"/>
        </a:p>
      </dgm:t>
    </dgm:pt>
    <dgm:pt modelId="{212C517A-1A72-4403-80CE-9EC333DE8D3B}">
      <dgm:prSet phldrT="[Text]" custT="1"/>
      <dgm:spPr/>
      <dgm:t>
        <a:bodyPr/>
        <a:lstStyle/>
        <a:p>
          <a:r>
            <a:rPr lang="en-US" sz="1800" dirty="0"/>
            <a:t>“A Growing Concern” and “Soils, Systems, and Society”</a:t>
          </a:r>
        </a:p>
      </dgm:t>
    </dgm:pt>
    <dgm:pt modelId="{B25B6EDD-B53D-43C1-93EB-E631D2BCD86A}" type="parTrans" cxnId="{FFE61FC0-6607-4888-8877-428D16A704AD}">
      <dgm:prSet/>
      <dgm:spPr/>
      <dgm:t>
        <a:bodyPr/>
        <a:lstStyle/>
        <a:p>
          <a:endParaRPr lang="en-US"/>
        </a:p>
      </dgm:t>
    </dgm:pt>
    <dgm:pt modelId="{AD6DB61D-9AC4-4134-9F34-42BCD37C0DED}" type="sibTrans" cxnId="{FFE61FC0-6607-4888-8877-428D16A704AD}">
      <dgm:prSet/>
      <dgm:spPr/>
      <dgm:t>
        <a:bodyPr/>
        <a:lstStyle/>
        <a:p>
          <a:endParaRPr lang="en-US"/>
        </a:p>
      </dgm:t>
    </dgm:pt>
    <dgm:pt modelId="{7EC931B1-BCCF-4AC9-B29A-788C453D968F}">
      <dgm:prSet custT="1"/>
      <dgm:spPr/>
      <dgm:t>
        <a:bodyPr/>
        <a:lstStyle/>
        <a:p>
          <a:r>
            <a:rPr lang="en-US" sz="1800" dirty="0"/>
            <a:t>Additional Modules/Units added</a:t>
          </a:r>
        </a:p>
      </dgm:t>
    </dgm:pt>
    <dgm:pt modelId="{99B20FA8-0795-47BB-9714-0A0B19979844}" type="parTrans" cxnId="{89EC928F-2A79-428C-9BAA-80C95CB0816B}">
      <dgm:prSet/>
      <dgm:spPr/>
      <dgm:t>
        <a:bodyPr/>
        <a:lstStyle/>
        <a:p>
          <a:endParaRPr lang="en-US"/>
        </a:p>
      </dgm:t>
    </dgm:pt>
    <dgm:pt modelId="{93B5DB6E-1D7D-407B-B386-62F508DF19EB}" type="sibTrans" cxnId="{89EC928F-2A79-428C-9BAA-80C95CB0816B}">
      <dgm:prSet/>
      <dgm:spPr/>
      <dgm:t>
        <a:bodyPr/>
        <a:lstStyle/>
        <a:p>
          <a:endParaRPr lang="en-US"/>
        </a:p>
      </dgm:t>
    </dgm:pt>
    <dgm:pt modelId="{09FDB3AC-FF68-4F84-B899-2C916849AB3D}">
      <dgm:prSet/>
      <dgm:spPr/>
      <dgm:t>
        <a:bodyPr/>
        <a:lstStyle/>
        <a:p>
          <a:r>
            <a:rPr lang="en-US" dirty="0">
              <a:effectLst>
                <a:outerShdw blurRad="38100" dist="38100" dir="2700000" algn="tl">
                  <a:srgbClr val="000000">
                    <a:alpha val="43137"/>
                  </a:srgbClr>
                </a:outerShdw>
              </a:effectLst>
            </a:rPr>
            <a:t>2018</a:t>
          </a:r>
        </a:p>
      </dgm:t>
    </dgm:pt>
    <dgm:pt modelId="{59715F0B-4D52-47EA-BC02-B6400F97755E}" type="parTrans" cxnId="{C3EB356A-A693-494A-BE3C-776E31A359C8}">
      <dgm:prSet/>
      <dgm:spPr/>
      <dgm:t>
        <a:bodyPr/>
        <a:lstStyle/>
        <a:p>
          <a:endParaRPr lang="en-US"/>
        </a:p>
      </dgm:t>
    </dgm:pt>
    <dgm:pt modelId="{7C7DCE3C-B132-48E2-B241-60DD76FD5E82}" type="sibTrans" cxnId="{C3EB356A-A693-494A-BE3C-776E31A359C8}">
      <dgm:prSet/>
      <dgm:spPr/>
      <dgm:t>
        <a:bodyPr/>
        <a:lstStyle/>
        <a:p>
          <a:endParaRPr lang="en-US"/>
        </a:p>
      </dgm:t>
    </dgm:pt>
    <dgm:pt modelId="{3CF52112-88FD-423B-A676-A374A2BD63AB}">
      <dgm:prSet custT="1"/>
      <dgm:spPr/>
      <dgm:t>
        <a:bodyPr/>
        <a:lstStyle/>
        <a:p>
          <a:r>
            <a:rPr lang="en-US" sz="2000" dirty="0"/>
            <a:t>Spring 2018</a:t>
          </a:r>
        </a:p>
      </dgm:t>
    </dgm:pt>
    <dgm:pt modelId="{83E8F0C6-C1AA-487B-92C6-1D7DBEEA26BC}" type="parTrans" cxnId="{9126FF08-70F5-4228-9354-3FA57EF4F7E9}">
      <dgm:prSet/>
      <dgm:spPr/>
      <dgm:t>
        <a:bodyPr/>
        <a:lstStyle/>
        <a:p>
          <a:endParaRPr lang="en-US"/>
        </a:p>
      </dgm:t>
    </dgm:pt>
    <dgm:pt modelId="{B2C596CB-24CD-478B-BFFC-8D7993A0C387}" type="sibTrans" cxnId="{9126FF08-70F5-4228-9354-3FA57EF4F7E9}">
      <dgm:prSet/>
      <dgm:spPr/>
      <dgm:t>
        <a:bodyPr/>
        <a:lstStyle/>
        <a:p>
          <a:endParaRPr lang="en-US"/>
        </a:p>
      </dgm:t>
    </dgm:pt>
    <dgm:pt modelId="{39752665-A09F-415E-8FD4-2F8AA7B46F5C}">
      <dgm:prSet custT="1"/>
      <dgm:spPr/>
      <dgm:t>
        <a:bodyPr/>
        <a:lstStyle/>
        <a:p>
          <a:r>
            <a:rPr lang="en-US" sz="1800" dirty="0"/>
            <a:t>Additional Modules/Units added</a:t>
          </a:r>
        </a:p>
      </dgm:t>
    </dgm:pt>
    <dgm:pt modelId="{85B23756-9AE4-4D33-A6E4-ACF89529E2FD}" type="parTrans" cxnId="{F1DDE80A-97DE-4968-966C-9A5D885C4FE1}">
      <dgm:prSet/>
      <dgm:spPr/>
      <dgm:t>
        <a:bodyPr/>
        <a:lstStyle/>
        <a:p>
          <a:endParaRPr lang="en-US"/>
        </a:p>
      </dgm:t>
    </dgm:pt>
    <dgm:pt modelId="{9D417615-0AC7-4F25-8E98-53593C625AD4}" type="sibTrans" cxnId="{F1DDE80A-97DE-4968-966C-9A5D885C4FE1}">
      <dgm:prSet/>
      <dgm:spPr/>
      <dgm:t>
        <a:bodyPr/>
        <a:lstStyle/>
        <a:p>
          <a:endParaRPr lang="en-US"/>
        </a:p>
      </dgm:t>
    </dgm:pt>
    <dgm:pt modelId="{7A925A78-F9DF-4547-94DA-249C6D04BDF6}">
      <dgm:prSet custT="1"/>
      <dgm:spPr/>
      <dgm:t>
        <a:bodyPr/>
        <a:lstStyle/>
        <a:p>
          <a:r>
            <a:rPr lang="en-US" sz="2000" dirty="0"/>
            <a:t>Fall 2017</a:t>
          </a:r>
        </a:p>
      </dgm:t>
    </dgm:pt>
    <dgm:pt modelId="{F4009C98-9C4E-4039-B17D-1192CC829FD7}" type="parTrans" cxnId="{F7489C2D-DCA3-49DE-B720-9A4F1DA6542A}">
      <dgm:prSet/>
      <dgm:spPr/>
      <dgm:t>
        <a:bodyPr/>
        <a:lstStyle/>
        <a:p>
          <a:endParaRPr lang="en-US"/>
        </a:p>
      </dgm:t>
    </dgm:pt>
    <dgm:pt modelId="{DC23EBC0-C5FB-4F16-9B73-BA087748D3AF}" type="sibTrans" cxnId="{F7489C2D-DCA3-49DE-B720-9A4F1DA6542A}">
      <dgm:prSet/>
      <dgm:spPr/>
      <dgm:t>
        <a:bodyPr/>
        <a:lstStyle/>
        <a:p>
          <a:endParaRPr lang="en-US"/>
        </a:p>
      </dgm:t>
    </dgm:pt>
    <dgm:pt modelId="{1C29820B-8E26-40F9-9A1B-ABC728EF9C68}">
      <dgm:prSet custT="1"/>
      <dgm:spPr/>
      <dgm:t>
        <a:bodyPr/>
        <a:lstStyle/>
        <a:p>
          <a:r>
            <a:rPr lang="en-US" sz="2000" dirty="0"/>
            <a:t>Summer 2018</a:t>
          </a:r>
          <a:endParaRPr lang="en-US" sz="1600" dirty="0"/>
        </a:p>
      </dgm:t>
    </dgm:pt>
    <dgm:pt modelId="{8240C9E1-BF5D-47F6-BAE3-A341343533D6}" type="parTrans" cxnId="{70B6E6AF-3F43-4950-BBA4-324F014558B3}">
      <dgm:prSet/>
      <dgm:spPr/>
      <dgm:t>
        <a:bodyPr/>
        <a:lstStyle/>
        <a:p>
          <a:endParaRPr lang="en-US"/>
        </a:p>
      </dgm:t>
    </dgm:pt>
    <dgm:pt modelId="{6731C8AC-1B16-4D5B-A0C1-BD5F47214642}" type="sibTrans" cxnId="{70B6E6AF-3F43-4950-BBA4-324F014558B3}">
      <dgm:prSet/>
      <dgm:spPr/>
      <dgm:t>
        <a:bodyPr/>
        <a:lstStyle/>
        <a:p>
          <a:endParaRPr lang="en-US"/>
        </a:p>
      </dgm:t>
    </dgm:pt>
    <dgm:pt modelId="{00645306-867E-4987-BF59-A9887E086417}">
      <dgm:prSet custT="1"/>
      <dgm:spPr/>
      <dgm:t>
        <a:bodyPr/>
        <a:lstStyle/>
        <a:p>
          <a:r>
            <a:rPr lang="en-US" sz="1800" dirty="0"/>
            <a:t>Troubleshooting and fine-tuning</a:t>
          </a:r>
        </a:p>
      </dgm:t>
    </dgm:pt>
    <dgm:pt modelId="{9A746B45-7FE0-479F-A934-D16ADD656123}" type="parTrans" cxnId="{181F74F7-40E5-4C4C-B9EA-83D5EF10BC5D}">
      <dgm:prSet/>
      <dgm:spPr/>
      <dgm:t>
        <a:bodyPr/>
        <a:lstStyle/>
        <a:p>
          <a:endParaRPr lang="en-US"/>
        </a:p>
      </dgm:t>
    </dgm:pt>
    <dgm:pt modelId="{0471E53A-16DE-4992-81FF-9D8AA0020D5C}" type="sibTrans" cxnId="{181F74F7-40E5-4C4C-B9EA-83D5EF10BC5D}">
      <dgm:prSet/>
      <dgm:spPr/>
      <dgm:t>
        <a:bodyPr/>
        <a:lstStyle/>
        <a:p>
          <a:endParaRPr lang="en-US"/>
        </a:p>
      </dgm:t>
    </dgm:pt>
    <dgm:pt modelId="{38C8F416-626C-416F-A46D-1FE9A31A6AD1}">
      <dgm:prSet phldrT="[Text]" custT="1"/>
      <dgm:spPr/>
      <dgm:t>
        <a:bodyPr/>
        <a:lstStyle/>
        <a:p>
          <a:r>
            <a:rPr lang="en-US" sz="2000" dirty="0"/>
            <a:t>Fall 2016 – Continue with materials onground</a:t>
          </a:r>
        </a:p>
      </dgm:t>
    </dgm:pt>
    <dgm:pt modelId="{A59D1B8A-FA87-4445-AB0E-FA8F6F2A57E3}" type="parTrans" cxnId="{757A594C-22B1-4F05-83FD-867BD699A118}">
      <dgm:prSet/>
      <dgm:spPr/>
      <dgm:t>
        <a:bodyPr/>
        <a:lstStyle/>
        <a:p>
          <a:endParaRPr lang="en-US"/>
        </a:p>
      </dgm:t>
    </dgm:pt>
    <dgm:pt modelId="{07604928-9C1C-4CEA-9348-9150C9AD713A}" type="sibTrans" cxnId="{757A594C-22B1-4F05-83FD-867BD699A118}">
      <dgm:prSet/>
      <dgm:spPr/>
      <dgm:t>
        <a:bodyPr/>
        <a:lstStyle/>
        <a:p>
          <a:endParaRPr lang="en-US"/>
        </a:p>
      </dgm:t>
    </dgm:pt>
    <dgm:pt modelId="{D04FFD83-2022-42BF-9031-947F9190B009}">
      <dgm:prSet phldrT="[Text]"/>
      <dgm:spPr/>
      <dgm:t>
        <a:bodyPr/>
        <a:lstStyle/>
        <a:p>
          <a:r>
            <a:rPr lang="en-US" dirty="0">
              <a:effectLst>
                <a:outerShdw blurRad="38100" dist="38100" dir="2700000" algn="tl">
                  <a:srgbClr val="000000">
                    <a:alpha val="43137"/>
                  </a:srgbClr>
                </a:outerShdw>
              </a:effectLst>
            </a:rPr>
            <a:t>2017</a:t>
          </a:r>
        </a:p>
      </dgm:t>
    </dgm:pt>
    <dgm:pt modelId="{205D52FF-5CD5-4100-8906-4B354908C0F6}" type="sibTrans" cxnId="{F5144148-E615-46D0-B233-42CDBBF1DCDA}">
      <dgm:prSet/>
      <dgm:spPr/>
      <dgm:t>
        <a:bodyPr/>
        <a:lstStyle/>
        <a:p>
          <a:endParaRPr lang="en-US"/>
        </a:p>
      </dgm:t>
    </dgm:pt>
    <dgm:pt modelId="{B3544E7B-0BAA-482C-A9F2-9093A05D4B17}" type="parTrans" cxnId="{F5144148-E615-46D0-B233-42CDBBF1DCDA}">
      <dgm:prSet/>
      <dgm:spPr/>
      <dgm:t>
        <a:bodyPr/>
        <a:lstStyle/>
        <a:p>
          <a:endParaRPr lang="en-US"/>
        </a:p>
      </dgm:t>
    </dgm:pt>
    <dgm:pt modelId="{D1BAA6DF-56C8-4FD1-A344-757B18C02289}">
      <dgm:prSet phldrT="[Text]" custT="1"/>
      <dgm:spPr/>
      <dgm:t>
        <a:bodyPr/>
        <a:lstStyle/>
        <a:p>
          <a:r>
            <a:rPr lang="en-US" sz="1800" dirty="0"/>
            <a:t>Introduction to Environmental Science (FMN Participant)</a:t>
          </a:r>
        </a:p>
      </dgm:t>
    </dgm:pt>
    <dgm:pt modelId="{84E445E9-D5AB-4F66-84F9-E673FAA15A0D}" type="parTrans" cxnId="{0B3D681D-EAE8-4116-A77E-8FD15CCE5D4F}">
      <dgm:prSet/>
      <dgm:spPr/>
      <dgm:t>
        <a:bodyPr/>
        <a:lstStyle/>
        <a:p>
          <a:endParaRPr lang="en-US"/>
        </a:p>
      </dgm:t>
    </dgm:pt>
    <dgm:pt modelId="{CEBB6F0A-55E3-4B73-BD6F-C65307E97A44}" type="sibTrans" cxnId="{0B3D681D-EAE8-4116-A77E-8FD15CCE5D4F}">
      <dgm:prSet/>
      <dgm:spPr/>
      <dgm:t>
        <a:bodyPr/>
        <a:lstStyle/>
        <a:p>
          <a:endParaRPr lang="en-US"/>
        </a:p>
      </dgm:t>
    </dgm:pt>
    <dgm:pt modelId="{60D391C2-A164-459C-B804-B99758EF20A5}">
      <dgm:prSet custT="1"/>
      <dgm:spPr/>
      <dgm:t>
        <a:bodyPr/>
        <a:lstStyle/>
        <a:p>
          <a:r>
            <a:rPr lang="en-US" sz="1800" dirty="0"/>
            <a:t>Introduction to Environmental Science (FMN Mentor)</a:t>
          </a:r>
        </a:p>
      </dgm:t>
    </dgm:pt>
    <dgm:pt modelId="{1AC6E4DE-E31B-4AE1-9B9A-F2A08F9AB2A5}" type="parTrans" cxnId="{15241705-9D4B-41CC-98FE-1363A165428E}">
      <dgm:prSet/>
      <dgm:spPr/>
      <dgm:t>
        <a:bodyPr/>
        <a:lstStyle/>
        <a:p>
          <a:endParaRPr lang="en-US"/>
        </a:p>
      </dgm:t>
    </dgm:pt>
    <dgm:pt modelId="{5900F2F7-768E-4532-99E4-0F1952476DB4}" type="sibTrans" cxnId="{15241705-9D4B-41CC-98FE-1363A165428E}">
      <dgm:prSet/>
      <dgm:spPr/>
      <dgm:t>
        <a:bodyPr/>
        <a:lstStyle/>
        <a:p>
          <a:endParaRPr lang="en-US"/>
        </a:p>
      </dgm:t>
    </dgm:pt>
    <dgm:pt modelId="{556A0DFD-4FD6-420C-8470-24FFBBD8DE56}">
      <dgm:prSet custT="1"/>
      <dgm:spPr/>
      <dgm:t>
        <a:bodyPr/>
        <a:lstStyle/>
        <a:p>
          <a:r>
            <a:rPr lang="en-US" sz="1800" dirty="0"/>
            <a:t>Earth Science Online and Intro EVS Online (trials)</a:t>
          </a:r>
        </a:p>
      </dgm:t>
    </dgm:pt>
    <dgm:pt modelId="{D3365AC8-4F8D-41F5-B619-70B58F405668}" type="parTrans" cxnId="{84784576-A2D1-4462-A4A7-0A3A0978239F}">
      <dgm:prSet/>
      <dgm:spPr/>
      <dgm:t>
        <a:bodyPr/>
        <a:lstStyle/>
        <a:p>
          <a:endParaRPr lang="en-US"/>
        </a:p>
      </dgm:t>
    </dgm:pt>
    <dgm:pt modelId="{FC3EEC50-84B0-4ABF-A522-D37DB6488466}" type="sibTrans" cxnId="{84784576-A2D1-4462-A4A7-0A3A0978239F}">
      <dgm:prSet/>
      <dgm:spPr/>
      <dgm:t>
        <a:bodyPr/>
        <a:lstStyle/>
        <a:p>
          <a:endParaRPr lang="en-US"/>
        </a:p>
      </dgm:t>
    </dgm:pt>
    <dgm:pt modelId="{013A334B-E5E3-487B-9EFE-977F3251CDB1}">
      <dgm:prSet custT="1"/>
      <dgm:spPr/>
      <dgm:t>
        <a:bodyPr/>
        <a:lstStyle/>
        <a:p>
          <a:r>
            <a:rPr lang="en-US" sz="1800" dirty="0"/>
            <a:t>Intro to EVS Online with more modules</a:t>
          </a:r>
        </a:p>
      </dgm:t>
    </dgm:pt>
    <dgm:pt modelId="{FD0A4A1E-EEC7-4498-8CE4-5CE833FDC59B}" type="parTrans" cxnId="{E51AD11C-D669-49FD-9A04-F24D9BE86437}">
      <dgm:prSet/>
      <dgm:spPr/>
      <dgm:t>
        <a:bodyPr/>
        <a:lstStyle/>
        <a:p>
          <a:endParaRPr lang="en-US"/>
        </a:p>
      </dgm:t>
    </dgm:pt>
    <dgm:pt modelId="{F934625D-2D27-42AC-AD96-44676B9A29C4}" type="sibTrans" cxnId="{E51AD11C-D669-49FD-9A04-F24D9BE86437}">
      <dgm:prSet/>
      <dgm:spPr/>
      <dgm:t>
        <a:bodyPr/>
        <a:lstStyle/>
        <a:p>
          <a:endParaRPr lang="en-US"/>
        </a:p>
      </dgm:t>
    </dgm:pt>
    <dgm:pt modelId="{7817B444-6D67-4864-9DE5-C9F695B53A48}">
      <dgm:prSet custT="1"/>
      <dgm:spPr/>
      <dgm:t>
        <a:bodyPr/>
        <a:lstStyle/>
        <a:p>
          <a:r>
            <a:rPr lang="en-US" sz="1800" dirty="0"/>
            <a:t>Intro to EVS Online (FMN Mentor)</a:t>
          </a:r>
        </a:p>
      </dgm:t>
    </dgm:pt>
    <dgm:pt modelId="{8B5D835E-E2A0-40E1-BEF8-97EFEF59404B}" type="parTrans" cxnId="{E7BCC3B5-CCFE-4DF4-86FC-6FDCB4EFAD84}">
      <dgm:prSet/>
      <dgm:spPr/>
      <dgm:t>
        <a:bodyPr/>
        <a:lstStyle/>
        <a:p>
          <a:endParaRPr lang="en-US"/>
        </a:p>
      </dgm:t>
    </dgm:pt>
    <dgm:pt modelId="{BF85F434-D32D-46BA-A2D7-76E44B6167F6}" type="sibTrans" cxnId="{E7BCC3B5-CCFE-4DF4-86FC-6FDCB4EFAD84}">
      <dgm:prSet/>
      <dgm:spPr/>
      <dgm:t>
        <a:bodyPr/>
        <a:lstStyle/>
        <a:p>
          <a:endParaRPr lang="en-US"/>
        </a:p>
      </dgm:t>
    </dgm:pt>
    <dgm:pt modelId="{86AFAA64-C2B9-4FC7-AC0C-85A16B949B2A}">
      <dgm:prSet custT="1"/>
      <dgm:spPr/>
      <dgm:t>
        <a:bodyPr/>
        <a:lstStyle/>
        <a:p>
          <a:r>
            <a:rPr lang="en-US" sz="1800" dirty="0"/>
            <a:t>Earth Science Online and Intro EVS Online </a:t>
          </a:r>
        </a:p>
      </dgm:t>
    </dgm:pt>
    <dgm:pt modelId="{EA77279A-C325-4510-877A-1B2B4C000AE2}" type="parTrans" cxnId="{242C444C-A3AD-4390-B29B-A7AF5EB27237}">
      <dgm:prSet/>
      <dgm:spPr/>
      <dgm:t>
        <a:bodyPr/>
        <a:lstStyle/>
        <a:p>
          <a:endParaRPr lang="en-US"/>
        </a:p>
      </dgm:t>
    </dgm:pt>
    <dgm:pt modelId="{7675F458-4638-4448-8FBC-C29D67741A8B}" type="sibTrans" cxnId="{242C444C-A3AD-4390-B29B-A7AF5EB27237}">
      <dgm:prSet/>
      <dgm:spPr/>
      <dgm:t>
        <a:bodyPr/>
        <a:lstStyle/>
        <a:p>
          <a:endParaRPr lang="en-US"/>
        </a:p>
      </dgm:t>
    </dgm:pt>
    <dgm:pt modelId="{FABFBB1B-0B05-4457-A0FA-E47299DCF0B2}" type="pres">
      <dgm:prSet presAssocID="{DA7FA634-6F24-47C6-BC68-2B95E79A548A}" presName="linearFlow" presStyleCnt="0">
        <dgm:presLayoutVars>
          <dgm:dir/>
          <dgm:animLvl val="lvl"/>
          <dgm:resizeHandles val="exact"/>
        </dgm:presLayoutVars>
      </dgm:prSet>
      <dgm:spPr/>
    </dgm:pt>
    <dgm:pt modelId="{F453537F-A7F4-41F2-B375-5B5F228431DC}" type="pres">
      <dgm:prSet presAssocID="{4C2A0FED-5519-4140-AA10-7C8E4002D71B}" presName="composite" presStyleCnt="0"/>
      <dgm:spPr/>
    </dgm:pt>
    <dgm:pt modelId="{06875037-5213-4666-BDE6-0308C05BC0A1}" type="pres">
      <dgm:prSet presAssocID="{4C2A0FED-5519-4140-AA10-7C8E4002D71B}" presName="parentText" presStyleLbl="alignNode1" presStyleIdx="0" presStyleCnt="3">
        <dgm:presLayoutVars>
          <dgm:chMax val="1"/>
          <dgm:bulletEnabled val="1"/>
        </dgm:presLayoutVars>
      </dgm:prSet>
      <dgm:spPr/>
    </dgm:pt>
    <dgm:pt modelId="{9DE951DE-886D-4144-965E-0F30909336A0}" type="pres">
      <dgm:prSet presAssocID="{4C2A0FED-5519-4140-AA10-7C8E4002D71B}" presName="descendantText" presStyleLbl="alignAcc1" presStyleIdx="0" presStyleCnt="3" custScaleY="100000">
        <dgm:presLayoutVars>
          <dgm:bulletEnabled val="1"/>
        </dgm:presLayoutVars>
      </dgm:prSet>
      <dgm:spPr/>
    </dgm:pt>
    <dgm:pt modelId="{BAA32790-F420-4D8E-B042-3193BBEBDCDE}" type="pres">
      <dgm:prSet presAssocID="{26410CC5-073B-4F5A-BDE8-6C3F540DA645}" presName="sp" presStyleCnt="0"/>
      <dgm:spPr/>
    </dgm:pt>
    <dgm:pt modelId="{29B31B34-E633-4392-84B2-824E8B829867}" type="pres">
      <dgm:prSet presAssocID="{D04FFD83-2022-42BF-9031-947F9190B009}" presName="composite" presStyleCnt="0"/>
      <dgm:spPr/>
    </dgm:pt>
    <dgm:pt modelId="{65D36FF8-794D-4A2D-B6D5-9970A608E1AA}" type="pres">
      <dgm:prSet presAssocID="{D04FFD83-2022-42BF-9031-947F9190B009}" presName="parentText" presStyleLbl="alignNode1" presStyleIdx="1" presStyleCnt="3" custScaleY="150889">
        <dgm:presLayoutVars>
          <dgm:chMax val="1"/>
          <dgm:bulletEnabled val="1"/>
        </dgm:presLayoutVars>
      </dgm:prSet>
      <dgm:spPr/>
    </dgm:pt>
    <dgm:pt modelId="{9F0330C0-822F-4C31-BBEA-A9FD450AE21C}" type="pres">
      <dgm:prSet presAssocID="{D04FFD83-2022-42BF-9031-947F9190B009}" presName="descendantText" presStyleLbl="alignAcc1" presStyleIdx="1" presStyleCnt="3" custScaleY="174660" custLinFactNeighborX="0" custLinFactNeighborY="2553">
        <dgm:presLayoutVars>
          <dgm:bulletEnabled val="1"/>
        </dgm:presLayoutVars>
      </dgm:prSet>
      <dgm:spPr/>
    </dgm:pt>
    <dgm:pt modelId="{EDBB5E4D-84C3-4B54-B993-A92720912FA4}" type="pres">
      <dgm:prSet presAssocID="{205D52FF-5CD5-4100-8906-4B354908C0F6}" presName="sp" presStyleCnt="0"/>
      <dgm:spPr/>
    </dgm:pt>
    <dgm:pt modelId="{F3D584F7-5885-46B7-B94F-A087E8E0065B}" type="pres">
      <dgm:prSet presAssocID="{09FDB3AC-FF68-4F84-B899-2C916849AB3D}" presName="composite" presStyleCnt="0"/>
      <dgm:spPr/>
    </dgm:pt>
    <dgm:pt modelId="{E5C5176B-BF5A-4A7C-BE49-18CF5616603F}" type="pres">
      <dgm:prSet presAssocID="{09FDB3AC-FF68-4F84-B899-2C916849AB3D}" presName="parentText" presStyleLbl="alignNode1" presStyleIdx="2" presStyleCnt="3" custScaleY="126825">
        <dgm:presLayoutVars>
          <dgm:chMax val="1"/>
          <dgm:bulletEnabled val="1"/>
        </dgm:presLayoutVars>
      </dgm:prSet>
      <dgm:spPr/>
    </dgm:pt>
    <dgm:pt modelId="{F19F3039-FD90-4C02-890E-BF7EAB36A669}" type="pres">
      <dgm:prSet presAssocID="{09FDB3AC-FF68-4F84-B899-2C916849AB3D}" presName="descendantText" presStyleLbl="alignAcc1" presStyleIdx="2" presStyleCnt="3" custScaleY="140011" custLinFactNeighborX="0" custLinFactNeighborY="-2126">
        <dgm:presLayoutVars>
          <dgm:bulletEnabled val="1"/>
        </dgm:presLayoutVars>
      </dgm:prSet>
      <dgm:spPr/>
    </dgm:pt>
  </dgm:ptLst>
  <dgm:cxnLst>
    <dgm:cxn modelId="{15241705-9D4B-41CC-98FE-1363A165428E}" srcId="{663B6311-5324-4423-896D-82F0484E2A24}" destId="{60D391C2-A164-459C-B804-B99758EF20A5}" srcOrd="0" destOrd="0" parTransId="{1AC6E4DE-E31B-4AE1-9B9A-F2A08F9AB2A5}" sibTransId="{5900F2F7-768E-4532-99E4-0F1952476DB4}"/>
    <dgm:cxn modelId="{4D5D8D06-A2C7-4AB5-BE35-EAB9B3A028E2}" srcId="{D04FFD83-2022-42BF-9031-947F9190B009}" destId="{663B6311-5324-4423-896D-82F0484E2A24}" srcOrd="0" destOrd="0" parTransId="{20009AFA-2371-4B69-84A5-90CCE75663BC}" sibTransId="{69DE753F-FE2B-47E9-AA2C-4B75B718E90B}"/>
    <dgm:cxn modelId="{0F2CAF07-539D-409E-9465-DF7702070257}" type="presOf" srcId="{39F14274-007B-45F3-8173-1A2DFF608CFE}" destId="{9DE951DE-886D-4144-965E-0F30909336A0}" srcOrd="0" destOrd="0" presId="urn:microsoft.com/office/officeart/2005/8/layout/chevron2"/>
    <dgm:cxn modelId="{9126FF08-70F5-4228-9354-3FA57EF4F7E9}" srcId="{09FDB3AC-FF68-4F84-B899-2C916849AB3D}" destId="{3CF52112-88FD-423B-A676-A374A2BD63AB}" srcOrd="0" destOrd="0" parTransId="{83E8F0C6-C1AA-487B-92C6-1D7DBEEA26BC}" sibTransId="{B2C596CB-24CD-478B-BFFC-8D7993A0C387}"/>
    <dgm:cxn modelId="{F1DDE80A-97DE-4968-966C-9A5D885C4FE1}" srcId="{3CF52112-88FD-423B-A676-A374A2BD63AB}" destId="{39752665-A09F-415E-8FD4-2F8AA7B46F5C}" srcOrd="1" destOrd="0" parTransId="{85B23756-9AE4-4D33-A6E4-ACF89529E2FD}" sibTransId="{9D417615-0AC7-4F25-8E98-53593C625AD4}"/>
    <dgm:cxn modelId="{03615812-7C82-425E-A331-AED777489161}" type="presOf" srcId="{39752665-A09F-415E-8FD4-2F8AA7B46F5C}" destId="{F19F3039-FD90-4C02-890E-BF7EAB36A669}" srcOrd="0" destOrd="2" presId="urn:microsoft.com/office/officeart/2005/8/layout/chevron2"/>
    <dgm:cxn modelId="{E51AD11C-D669-49FD-9A04-F24D9BE86437}" srcId="{7A925A78-F9DF-4547-94DA-249C6D04BDF6}" destId="{013A334B-E5E3-487B-9EFE-977F3251CDB1}" srcOrd="0" destOrd="0" parTransId="{FD0A4A1E-EEC7-4498-8CE4-5CE833FDC59B}" sibTransId="{F934625D-2D27-42AC-AD96-44676B9A29C4}"/>
    <dgm:cxn modelId="{0B3D681D-EAE8-4116-A77E-8FD15CCE5D4F}" srcId="{39F14274-007B-45F3-8173-1A2DFF608CFE}" destId="{D1BAA6DF-56C8-4FD1-A344-757B18C02289}" srcOrd="0" destOrd="0" parTransId="{84E445E9-D5AB-4F66-84F9-E673FAA15A0D}" sibTransId="{CEBB6F0A-55E3-4B73-BD6F-C65307E97A44}"/>
    <dgm:cxn modelId="{9394A823-EECD-42AA-B51E-8B9F4C3E020B}" type="presOf" srcId="{7A925A78-F9DF-4547-94DA-249C6D04BDF6}" destId="{9F0330C0-822F-4C31-BBEA-A9FD450AE21C}" srcOrd="0" destOrd="5" presId="urn:microsoft.com/office/officeart/2005/8/layout/chevron2"/>
    <dgm:cxn modelId="{3AC9E527-34F2-49DA-B52A-21FB8A753E39}" type="presOf" srcId="{3CF52112-88FD-423B-A676-A374A2BD63AB}" destId="{F19F3039-FD90-4C02-890E-BF7EAB36A669}" srcOrd="0" destOrd="0" presId="urn:microsoft.com/office/officeart/2005/8/layout/chevron2"/>
    <dgm:cxn modelId="{F7489C2D-DCA3-49DE-B720-9A4F1DA6542A}" srcId="{D04FFD83-2022-42BF-9031-947F9190B009}" destId="{7A925A78-F9DF-4547-94DA-249C6D04BDF6}" srcOrd="2" destOrd="0" parTransId="{F4009C98-9C4E-4039-B17D-1192CC829FD7}" sibTransId="{DC23EBC0-C5FB-4F16-9B73-BA087748D3AF}"/>
    <dgm:cxn modelId="{D9BEE62E-1326-43B9-A9D7-310899B81B31}" srcId="{D04FFD83-2022-42BF-9031-947F9190B009}" destId="{D1CB583D-6826-4ED4-B8F5-CC0D765358B3}" srcOrd="1" destOrd="0" parTransId="{7C228F65-5B3E-49F0-9E84-829E87A47C03}" sibTransId="{B3235462-D44B-4F65-BEC9-2B3BEB1ABF96}"/>
    <dgm:cxn modelId="{42BDD865-0761-43A3-A85D-149E349EADE8}" type="presOf" srcId="{09FDB3AC-FF68-4F84-B899-2C916849AB3D}" destId="{E5C5176B-BF5A-4A7C-BE49-18CF5616603F}" srcOrd="0" destOrd="0" presId="urn:microsoft.com/office/officeart/2005/8/layout/chevron2"/>
    <dgm:cxn modelId="{F5144148-E615-46D0-B233-42CDBBF1DCDA}" srcId="{DA7FA634-6F24-47C6-BC68-2B95E79A548A}" destId="{D04FFD83-2022-42BF-9031-947F9190B009}" srcOrd="1" destOrd="0" parTransId="{B3544E7B-0BAA-482C-A9F2-9093A05D4B17}" sibTransId="{205D52FF-5CD5-4100-8906-4B354908C0F6}"/>
    <dgm:cxn modelId="{C3EB356A-A693-494A-BE3C-776E31A359C8}" srcId="{DA7FA634-6F24-47C6-BC68-2B95E79A548A}" destId="{09FDB3AC-FF68-4F84-B899-2C916849AB3D}" srcOrd="2" destOrd="0" parTransId="{59715F0B-4D52-47EA-BC02-B6400F97755E}" sibTransId="{7C7DCE3C-B132-48E2-B241-60DD76FD5E82}"/>
    <dgm:cxn modelId="{0449B16A-050B-4B29-8B20-EB4974763062}" srcId="{DA7FA634-6F24-47C6-BC68-2B95E79A548A}" destId="{4C2A0FED-5519-4140-AA10-7C8E4002D71B}" srcOrd="0" destOrd="0" parTransId="{5CEE2A2F-0840-40F5-A361-761D6DAAC69F}" sibTransId="{26410CC5-073B-4F5A-BDE8-6C3F540DA645}"/>
    <dgm:cxn modelId="{89B4C54A-3268-4BA8-8194-A65213DE15F3}" type="presOf" srcId="{013A334B-E5E3-487B-9EFE-977F3251CDB1}" destId="{9F0330C0-822F-4C31-BBEA-A9FD450AE21C}" srcOrd="0" destOrd="6" presId="urn:microsoft.com/office/officeart/2005/8/layout/chevron2"/>
    <dgm:cxn modelId="{242C444C-A3AD-4390-B29B-A7AF5EB27237}" srcId="{1C29820B-8E26-40F9-9A1B-ABC728EF9C68}" destId="{86AFAA64-C2B9-4FC7-AC0C-85A16B949B2A}" srcOrd="0" destOrd="0" parTransId="{EA77279A-C325-4510-877A-1B2B4C000AE2}" sibTransId="{7675F458-4638-4448-8FBC-C29D67741A8B}"/>
    <dgm:cxn modelId="{757A594C-22B1-4F05-83FD-867BD699A118}" srcId="{4C2A0FED-5519-4140-AA10-7C8E4002D71B}" destId="{38C8F416-626C-416F-A46D-1FE9A31A6AD1}" srcOrd="1" destOrd="0" parTransId="{A59D1B8A-FA87-4445-AB0E-FA8F6F2A57E3}" sibTransId="{07604928-9C1C-4CEA-9348-9150C9AD713A}"/>
    <dgm:cxn modelId="{031D4376-7D18-43A2-BAEA-8034E2C00965}" type="presOf" srcId="{00645306-867E-4987-BF59-A9887E086417}" destId="{F19F3039-FD90-4C02-890E-BF7EAB36A669}" srcOrd="0" destOrd="5" presId="urn:microsoft.com/office/officeart/2005/8/layout/chevron2"/>
    <dgm:cxn modelId="{84784576-A2D1-4462-A4A7-0A3A0978239F}" srcId="{D1CB583D-6826-4ED4-B8F5-CC0D765358B3}" destId="{556A0DFD-4FD6-420C-8470-24FFBBD8DE56}" srcOrd="0" destOrd="0" parTransId="{D3365AC8-4F8D-41F5-B619-70B58F405668}" sibTransId="{FC3EEC50-84B0-4ABF-A522-D37DB6488466}"/>
    <dgm:cxn modelId="{E64FAA77-4271-47B6-A78F-60291A44E8C3}" type="presOf" srcId="{D04FFD83-2022-42BF-9031-947F9190B009}" destId="{65D36FF8-794D-4A2D-B6D5-9970A608E1AA}" srcOrd="0" destOrd="0" presId="urn:microsoft.com/office/officeart/2005/8/layout/chevron2"/>
    <dgm:cxn modelId="{393FC784-F2FE-4C1B-9ED9-714667A2E3D7}" type="presOf" srcId="{38C8F416-626C-416F-A46D-1FE9A31A6AD1}" destId="{9DE951DE-886D-4144-965E-0F30909336A0}" srcOrd="0" destOrd="3" presId="urn:microsoft.com/office/officeart/2005/8/layout/chevron2"/>
    <dgm:cxn modelId="{0EAFB887-FE6E-4F92-BCD3-AE3F041F6403}" type="presOf" srcId="{D1CB583D-6826-4ED4-B8F5-CC0D765358B3}" destId="{9F0330C0-822F-4C31-BBEA-A9FD450AE21C}" srcOrd="0" destOrd="3" presId="urn:microsoft.com/office/officeart/2005/8/layout/chevron2"/>
    <dgm:cxn modelId="{89EC928F-2A79-428C-9BAA-80C95CB0816B}" srcId="{663B6311-5324-4423-896D-82F0484E2A24}" destId="{7EC931B1-BCCF-4AC9-B29A-788C453D968F}" srcOrd="1" destOrd="0" parTransId="{99B20FA8-0795-47BB-9714-0A0B19979844}" sibTransId="{93B5DB6E-1D7D-407B-B386-62F508DF19EB}"/>
    <dgm:cxn modelId="{6C622494-2D08-4F3F-9385-5AEFE973B359}" type="presOf" srcId="{212C517A-1A72-4403-80CE-9EC333DE8D3B}" destId="{9DE951DE-886D-4144-965E-0F30909336A0}" srcOrd="0" destOrd="2" presId="urn:microsoft.com/office/officeart/2005/8/layout/chevron2"/>
    <dgm:cxn modelId="{D8923C94-AAF5-48BD-B208-19454A0D4C0D}" type="presOf" srcId="{60D391C2-A164-459C-B804-B99758EF20A5}" destId="{9F0330C0-822F-4C31-BBEA-A9FD450AE21C}" srcOrd="0" destOrd="1" presId="urn:microsoft.com/office/officeart/2005/8/layout/chevron2"/>
    <dgm:cxn modelId="{4BF82B9C-F9BF-418B-B8EF-121953A6550E}" type="presOf" srcId="{DA7FA634-6F24-47C6-BC68-2B95E79A548A}" destId="{FABFBB1B-0B05-4457-A0FA-E47299DCF0B2}" srcOrd="0" destOrd="0" presId="urn:microsoft.com/office/officeart/2005/8/layout/chevron2"/>
    <dgm:cxn modelId="{864BE7A0-6E8C-4A31-8650-27A2FAFC7002}" type="presOf" srcId="{1C29820B-8E26-40F9-9A1B-ABC728EF9C68}" destId="{F19F3039-FD90-4C02-890E-BF7EAB36A669}" srcOrd="0" destOrd="3" presId="urn:microsoft.com/office/officeart/2005/8/layout/chevron2"/>
    <dgm:cxn modelId="{B47DA5A9-D457-419D-B8BE-5D4840E852E1}" type="presOf" srcId="{86AFAA64-C2B9-4FC7-AC0C-85A16B949B2A}" destId="{F19F3039-FD90-4C02-890E-BF7EAB36A669}" srcOrd="0" destOrd="4" presId="urn:microsoft.com/office/officeart/2005/8/layout/chevron2"/>
    <dgm:cxn modelId="{436C78AC-359A-465C-8DF3-96C2685A382C}" type="presOf" srcId="{7817B444-6D67-4864-9DE5-C9F695B53A48}" destId="{F19F3039-FD90-4C02-890E-BF7EAB36A669}" srcOrd="0" destOrd="1" presId="urn:microsoft.com/office/officeart/2005/8/layout/chevron2"/>
    <dgm:cxn modelId="{70B6E6AF-3F43-4950-BBA4-324F014558B3}" srcId="{09FDB3AC-FF68-4F84-B899-2C916849AB3D}" destId="{1C29820B-8E26-40F9-9A1B-ABC728EF9C68}" srcOrd="1" destOrd="0" parTransId="{8240C9E1-BF5D-47F6-BAE3-A341343533D6}" sibTransId="{6731C8AC-1B16-4D5B-A0C1-BD5F47214642}"/>
    <dgm:cxn modelId="{87434EB1-943C-4F07-B887-1B7AA369ED66}" type="presOf" srcId="{663B6311-5324-4423-896D-82F0484E2A24}" destId="{9F0330C0-822F-4C31-BBEA-A9FD450AE21C}" srcOrd="0" destOrd="0" presId="urn:microsoft.com/office/officeart/2005/8/layout/chevron2"/>
    <dgm:cxn modelId="{E7BCC3B5-CCFE-4DF4-86FC-6FDCB4EFAD84}" srcId="{3CF52112-88FD-423B-A676-A374A2BD63AB}" destId="{7817B444-6D67-4864-9DE5-C9F695B53A48}" srcOrd="0" destOrd="0" parTransId="{8B5D835E-E2A0-40E1-BEF8-97EFEF59404B}" sibTransId="{BF85F434-D32D-46BA-A2D7-76E44B6167F6}"/>
    <dgm:cxn modelId="{FFE61FC0-6607-4888-8877-428D16A704AD}" srcId="{39F14274-007B-45F3-8173-1A2DFF608CFE}" destId="{212C517A-1A72-4403-80CE-9EC333DE8D3B}" srcOrd="1" destOrd="0" parTransId="{B25B6EDD-B53D-43C1-93EB-E631D2BCD86A}" sibTransId="{AD6DB61D-9AC4-4134-9F34-42BCD37C0DED}"/>
    <dgm:cxn modelId="{252E00C7-CD86-4B99-9723-1F9780A9AD67}" type="presOf" srcId="{7EC931B1-BCCF-4AC9-B29A-788C453D968F}" destId="{9F0330C0-822F-4C31-BBEA-A9FD450AE21C}" srcOrd="0" destOrd="2" presId="urn:microsoft.com/office/officeart/2005/8/layout/chevron2"/>
    <dgm:cxn modelId="{1390ACDD-250C-45E3-8A2E-5FF81F38A8CC}" type="presOf" srcId="{556A0DFD-4FD6-420C-8470-24FFBBD8DE56}" destId="{9F0330C0-822F-4C31-BBEA-A9FD450AE21C}" srcOrd="0" destOrd="4" presId="urn:microsoft.com/office/officeart/2005/8/layout/chevron2"/>
    <dgm:cxn modelId="{47FC44E0-36D2-4387-9FA3-C91570970E0D}" type="presOf" srcId="{4C2A0FED-5519-4140-AA10-7C8E4002D71B}" destId="{06875037-5213-4666-BDE6-0308C05BC0A1}" srcOrd="0" destOrd="0" presId="urn:microsoft.com/office/officeart/2005/8/layout/chevron2"/>
    <dgm:cxn modelId="{F63F51E3-3AEE-43F2-9678-792A4409D7AE}" type="presOf" srcId="{D1BAA6DF-56C8-4FD1-A344-757B18C02289}" destId="{9DE951DE-886D-4144-965E-0F30909336A0}" srcOrd="0" destOrd="1" presId="urn:microsoft.com/office/officeart/2005/8/layout/chevron2"/>
    <dgm:cxn modelId="{3D3833ED-7229-4619-B31F-BBC6FDC7399B}" srcId="{4C2A0FED-5519-4140-AA10-7C8E4002D71B}" destId="{39F14274-007B-45F3-8173-1A2DFF608CFE}" srcOrd="0" destOrd="0" parTransId="{4E6E7C4F-5AF9-4F72-BBD8-D6ADCE0C6FDF}" sibTransId="{A1D2A7D7-CBF0-48E3-A30B-4EACD1854EE2}"/>
    <dgm:cxn modelId="{181F74F7-40E5-4C4C-B9EA-83D5EF10BC5D}" srcId="{1C29820B-8E26-40F9-9A1B-ABC728EF9C68}" destId="{00645306-867E-4987-BF59-A9887E086417}" srcOrd="1" destOrd="0" parTransId="{9A746B45-7FE0-479F-A934-D16ADD656123}" sibTransId="{0471E53A-16DE-4992-81FF-9D8AA0020D5C}"/>
    <dgm:cxn modelId="{33F220BB-5061-4AF0-8A1C-B55DA9882131}" type="presParOf" srcId="{FABFBB1B-0B05-4457-A0FA-E47299DCF0B2}" destId="{F453537F-A7F4-41F2-B375-5B5F228431DC}" srcOrd="0" destOrd="0" presId="urn:microsoft.com/office/officeart/2005/8/layout/chevron2"/>
    <dgm:cxn modelId="{AA9D0A61-0492-4891-AC39-A3DC9CA6372F}" type="presParOf" srcId="{F453537F-A7F4-41F2-B375-5B5F228431DC}" destId="{06875037-5213-4666-BDE6-0308C05BC0A1}" srcOrd="0" destOrd="0" presId="urn:microsoft.com/office/officeart/2005/8/layout/chevron2"/>
    <dgm:cxn modelId="{26FF92E6-E416-4CAC-B3F9-D302115850E0}" type="presParOf" srcId="{F453537F-A7F4-41F2-B375-5B5F228431DC}" destId="{9DE951DE-886D-4144-965E-0F30909336A0}" srcOrd="1" destOrd="0" presId="urn:microsoft.com/office/officeart/2005/8/layout/chevron2"/>
    <dgm:cxn modelId="{A6797135-F5D7-4415-AA3C-731DD8CDE4EB}" type="presParOf" srcId="{FABFBB1B-0B05-4457-A0FA-E47299DCF0B2}" destId="{BAA32790-F420-4D8E-B042-3193BBEBDCDE}" srcOrd="1" destOrd="0" presId="urn:microsoft.com/office/officeart/2005/8/layout/chevron2"/>
    <dgm:cxn modelId="{13073D6F-DFAE-4611-AEB9-AA5247181038}" type="presParOf" srcId="{FABFBB1B-0B05-4457-A0FA-E47299DCF0B2}" destId="{29B31B34-E633-4392-84B2-824E8B829867}" srcOrd="2" destOrd="0" presId="urn:microsoft.com/office/officeart/2005/8/layout/chevron2"/>
    <dgm:cxn modelId="{702630AD-6D38-4CDF-8EDB-0C8928EBFCC3}" type="presParOf" srcId="{29B31B34-E633-4392-84B2-824E8B829867}" destId="{65D36FF8-794D-4A2D-B6D5-9970A608E1AA}" srcOrd="0" destOrd="0" presId="urn:microsoft.com/office/officeart/2005/8/layout/chevron2"/>
    <dgm:cxn modelId="{8D3DB4C8-E8B8-4344-A8EF-C5BFA112DE6B}" type="presParOf" srcId="{29B31B34-E633-4392-84B2-824E8B829867}" destId="{9F0330C0-822F-4C31-BBEA-A9FD450AE21C}" srcOrd="1" destOrd="0" presId="urn:microsoft.com/office/officeart/2005/8/layout/chevron2"/>
    <dgm:cxn modelId="{110101F0-0670-4AFB-9BA5-90F2808DBB3A}" type="presParOf" srcId="{FABFBB1B-0B05-4457-A0FA-E47299DCF0B2}" destId="{EDBB5E4D-84C3-4B54-B993-A92720912FA4}" srcOrd="3" destOrd="0" presId="urn:microsoft.com/office/officeart/2005/8/layout/chevron2"/>
    <dgm:cxn modelId="{1DEC528B-7790-4925-AD66-A31A7F48FC4A}" type="presParOf" srcId="{FABFBB1B-0B05-4457-A0FA-E47299DCF0B2}" destId="{F3D584F7-5885-46B7-B94F-A087E8E0065B}" srcOrd="4" destOrd="0" presId="urn:microsoft.com/office/officeart/2005/8/layout/chevron2"/>
    <dgm:cxn modelId="{9A0219BF-9219-4E10-807C-F2C41E4A8DB7}" type="presParOf" srcId="{F3D584F7-5885-46B7-B94F-A087E8E0065B}" destId="{E5C5176B-BF5A-4A7C-BE49-18CF5616603F}" srcOrd="0" destOrd="0" presId="urn:microsoft.com/office/officeart/2005/8/layout/chevron2"/>
    <dgm:cxn modelId="{474CE276-5ED3-43F9-9C2B-D6007EF47E6D}" type="presParOf" srcId="{F3D584F7-5885-46B7-B94F-A087E8E0065B}" destId="{F19F3039-FD90-4C02-890E-BF7EAB36A66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29B544-1D78-4392-AA76-23D04F6304B8}" type="doc">
      <dgm:prSet loTypeId="urn:microsoft.com/office/officeart/2005/8/layout/vList3" loCatId="list" qsTypeId="urn:microsoft.com/office/officeart/2005/8/quickstyle/simple2" qsCatId="simple" csTypeId="urn:microsoft.com/office/officeart/2005/8/colors/colorful5" csCatId="colorful" phldr="1"/>
      <dgm:spPr/>
      <dgm:t>
        <a:bodyPr/>
        <a:lstStyle/>
        <a:p>
          <a:endParaRPr lang="en-US"/>
        </a:p>
      </dgm:t>
    </dgm:pt>
    <dgm:pt modelId="{CF395FBA-58F3-4312-8345-FEE1A3DE280D}">
      <dgm:prSet phldrT="[Text]"/>
      <dgm:spPr/>
      <dgm:t>
        <a:bodyPr/>
        <a:lstStyle/>
        <a:p>
          <a:r>
            <a:rPr lang="en-US" dirty="0">
              <a:effectLst>
                <a:outerShdw blurRad="38100" dist="38100" dir="2700000" algn="tl">
                  <a:srgbClr val="000000">
                    <a:alpha val="43137"/>
                  </a:srgbClr>
                </a:outerShdw>
              </a:effectLst>
            </a:rPr>
            <a:t>A Growing Concern/</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Soils, Systems, and Society</a:t>
          </a:r>
        </a:p>
      </dgm:t>
    </dgm:pt>
    <dgm:pt modelId="{9986E32F-0690-4DC2-B4A8-69E3F64D2D30}" type="parTrans" cxnId="{33B524D6-D77C-4E83-8EF1-CDC2C4022DBC}">
      <dgm:prSet/>
      <dgm:spPr/>
      <dgm:t>
        <a:bodyPr/>
        <a:lstStyle/>
        <a:p>
          <a:endParaRPr lang="en-US">
            <a:effectLst>
              <a:outerShdw blurRad="38100" dist="38100" dir="2700000" algn="tl">
                <a:srgbClr val="000000">
                  <a:alpha val="43137"/>
                </a:srgbClr>
              </a:outerShdw>
            </a:effectLst>
          </a:endParaRPr>
        </a:p>
      </dgm:t>
    </dgm:pt>
    <dgm:pt modelId="{9EBE0985-C453-4984-B27F-C80E95FAB4AD}" type="sibTrans" cxnId="{33B524D6-D77C-4E83-8EF1-CDC2C4022DBC}">
      <dgm:prSet/>
      <dgm:spPr/>
      <dgm:t>
        <a:bodyPr/>
        <a:lstStyle/>
        <a:p>
          <a:endParaRPr lang="en-US">
            <a:effectLst>
              <a:outerShdw blurRad="38100" dist="38100" dir="2700000" algn="tl">
                <a:srgbClr val="000000">
                  <a:alpha val="43137"/>
                </a:srgbClr>
              </a:outerShdw>
            </a:effectLst>
          </a:endParaRPr>
        </a:p>
      </dgm:t>
    </dgm:pt>
    <dgm:pt modelId="{D9F56832-B104-4D33-89B6-00DA9593EED5}">
      <dgm:prSet phldrT="[Text]"/>
      <dgm:spPr/>
      <dgm:t>
        <a:bodyPr/>
        <a:lstStyle/>
        <a:p>
          <a:r>
            <a:rPr lang="en-US" dirty="0">
              <a:effectLst>
                <a:outerShdw blurRad="38100" dist="38100" dir="2700000" algn="tl">
                  <a:srgbClr val="000000">
                    <a:alpha val="43137"/>
                  </a:srgbClr>
                </a:outerShdw>
              </a:effectLst>
            </a:rPr>
            <a:t>The Wicked Problem of Global Food Security</a:t>
          </a:r>
        </a:p>
      </dgm:t>
    </dgm:pt>
    <dgm:pt modelId="{C6AFD252-D346-4B35-BED3-0F05F12D00CD}" type="parTrans" cxnId="{90BCE003-9DCB-4E41-ABE3-F6A2B5E51F1F}">
      <dgm:prSet/>
      <dgm:spPr/>
      <dgm:t>
        <a:bodyPr/>
        <a:lstStyle/>
        <a:p>
          <a:endParaRPr lang="en-US">
            <a:effectLst>
              <a:outerShdw blurRad="38100" dist="38100" dir="2700000" algn="tl">
                <a:srgbClr val="000000">
                  <a:alpha val="43137"/>
                </a:srgbClr>
              </a:outerShdw>
            </a:effectLst>
          </a:endParaRPr>
        </a:p>
      </dgm:t>
    </dgm:pt>
    <dgm:pt modelId="{DC2B9DF5-B03C-4859-A3C3-E4CFE3A351CF}" type="sibTrans" cxnId="{90BCE003-9DCB-4E41-ABE3-F6A2B5E51F1F}">
      <dgm:prSet/>
      <dgm:spPr/>
      <dgm:t>
        <a:bodyPr/>
        <a:lstStyle/>
        <a:p>
          <a:endParaRPr lang="en-US">
            <a:effectLst>
              <a:outerShdw blurRad="38100" dist="38100" dir="2700000" algn="tl">
                <a:srgbClr val="000000">
                  <a:alpha val="43137"/>
                </a:srgbClr>
              </a:outerShdw>
            </a:effectLst>
          </a:endParaRPr>
        </a:p>
      </dgm:t>
    </dgm:pt>
    <dgm:pt modelId="{6E5C17F3-3863-43D2-8304-D992282B0E5E}">
      <dgm:prSet phldrT="[Text]"/>
      <dgm:spPr/>
      <dgm:t>
        <a:bodyPr/>
        <a:lstStyle/>
        <a:p>
          <a:r>
            <a:rPr lang="en-US" dirty="0">
              <a:effectLst>
                <a:outerShdw blurRad="38100" dist="38100" dir="2700000" algn="tl">
                  <a:srgbClr val="000000">
                    <a:alpha val="43137"/>
                  </a:srgbClr>
                </a:outerShdw>
              </a:effectLst>
            </a:rPr>
            <a:t>Climate of Change</a:t>
          </a:r>
        </a:p>
      </dgm:t>
    </dgm:pt>
    <dgm:pt modelId="{6023B35B-ADD4-4309-A2E2-81C6B01E2B54}" type="parTrans" cxnId="{ECA5C33E-7192-48BB-A378-B60098952832}">
      <dgm:prSet/>
      <dgm:spPr/>
      <dgm:t>
        <a:bodyPr/>
        <a:lstStyle/>
        <a:p>
          <a:endParaRPr lang="en-US">
            <a:effectLst>
              <a:outerShdw blurRad="38100" dist="38100" dir="2700000" algn="tl">
                <a:srgbClr val="000000">
                  <a:alpha val="43137"/>
                </a:srgbClr>
              </a:outerShdw>
            </a:effectLst>
          </a:endParaRPr>
        </a:p>
      </dgm:t>
    </dgm:pt>
    <dgm:pt modelId="{B3992240-DB94-410A-9B14-F177A34E983F}" type="sibTrans" cxnId="{ECA5C33E-7192-48BB-A378-B60098952832}">
      <dgm:prSet/>
      <dgm:spPr/>
      <dgm:t>
        <a:bodyPr/>
        <a:lstStyle/>
        <a:p>
          <a:endParaRPr lang="en-US">
            <a:effectLst>
              <a:outerShdw blurRad="38100" dist="38100" dir="2700000" algn="tl">
                <a:srgbClr val="000000">
                  <a:alpha val="43137"/>
                </a:srgbClr>
              </a:outerShdw>
            </a:effectLst>
          </a:endParaRPr>
        </a:p>
      </dgm:t>
    </dgm:pt>
    <dgm:pt modelId="{B5F62F1E-3E6C-45B0-A834-BAFE02D8B4DA}">
      <dgm:prSet/>
      <dgm:spPr/>
      <dgm:t>
        <a:bodyPr/>
        <a:lstStyle/>
        <a:p>
          <a:r>
            <a:rPr lang="en-US" dirty="0">
              <a:effectLst>
                <a:outerShdw blurRad="38100" dist="38100" dir="2700000" algn="tl">
                  <a:srgbClr val="000000">
                    <a:alpha val="43137"/>
                  </a:srgbClr>
                </a:outerShdw>
              </a:effectLst>
            </a:rPr>
            <a:t>Natural Hazards and Risks: Hurricanes</a:t>
          </a:r>
        </a:p>
      </dgm:t>
    </dgm:pt>
    <dgm:pt modelId="{38E8E9BF-7451-4B4C-8A4F-FF78D8C8D936}" type="parTrans" cxnId="{B2DFE507-316A-46F7-94BE-1343896ED7A0}">
      <dgm:prSet/>
      <dgm:spPr/>
      <dgm:t>
        <a:bodyPr/>
        <a:lstStyle/>
        <a:p>
          <a:endParaRPr lang="en-US">
            <a:effectLst>
              <a:outerShdw blurRad="38100" dist="38100" dir="2700000" algn="tl">
                <a:srgbClr val="000000">
                  <a:alpha val="43137"/>
                </a:srgbClr>
              </a:outerShdw>
            </a:effectLst>
          </a:endParaRPr>
        </a:p>
      </dgm:t>
    </dgm:pt>
    <dgm:pt modelId="{1ABCC9F0-20CB-4FDA-AD4C-D8A822762F98}" type="sibTrans" cxnId="{B2DFE507-316A-46F7-94BE-1343896ED7A0}">
      <dgm:prSet/>
      <dgm:spPr/>
      <dgm:t>
        <a:bodyPr/>
        <a:lstStyle/>
        <a:p>
          <a:endParaRPr lang="en-US">
            <a:effectLst>
              <a:outerShdw blurRad="38100" dist="38100" dir="2700000" algn="tl">
                <a:srgbClr val="000000">
                  <a:alpha val="43137"/>
                </a:srgbClr>
              </a:outerShdw>
            </a:effectLst>
          </a:endParaRPr>
        </a:p>
      </dgm:t>
    </dgm:pt>
    <dgm:pt modelId="{687E7FC6-2E38-4E93-BE5B-B9132A8B8FF1}">
      <dgm:prSet/>
      <dgm:spPr/>
      <dgm:t>
        <a:bodyPr/>
        <a:lstStyle/>
        <a:p>
          <a:r>
            <a:rPr lang="en-US" dirty="0">
              <a:effectLst>
                <a:outerShdw blurRad="38100" dist="38100" dir="2700000" algn="tl">
                  <a:srgbClr val="000000">
                    <a:alpha val="43137"/>
                  </a:srgbClr>
                </a:outerShdw>
              </a:effectLst>
            </a:rPr>
            <a:t>Humans Dependence on Earth’s Mineral Resources</a:t>
          </a:r>
        </a:p>
      </dgm:t>
    </dgm:pt>
    <dgm:pt modelId="{D850D013-6E66-4A6E-86D8-0CF67E05DF5D}" type="parTrans" cxnId="{8DAABC0D-D7E4-4DE9-834D-89C6CAF7787C}">
      <dgm:prSet/>
      <dgm:spPr/>
      <dgm:t>
        <a:bodyPr/>
        <a:lstStyle/>
        <a:p>
          <a:endParaRPr lang="en-US">
            <a:effectLst>
              <a:outerShdw blurRad="38100" dist="38100" dir="2700000" algn="tl">
                <a:srgbClr val="000000">
                  <a:alpha val="43137"/>
                </a:srgbClr>
              </a:outerShdw>
            </a:effectLst>
          </a:endParaRPr>
        </a:p>
      </dgm:t>
    </dgm:pt>
    <dgm:pt modelId="{3D6007DA-71F4-4A9A-A7AE-16EBCA879DE3}" type="sibTrans" cxnId="{8DAABC0D-D7E4-4DE9-834D-89C6CAF7787C}">
      <dgm:prSet/>
      <dgm:spPr/>
      <dgm:t>
        <a:bodyPr/>
        <a:lstStyle/>
        <a:p>
          <a:endParaRPr lang="en-US">
            <a:effectLst>
              <a:outerShdw blurRad="38100" dist="38100" dir="2700000" algn="tl">
                <a:srgbClr val="000000">
                  <a:alpha val="43137"/>
                </a:srgbClr>
              </a:outerShdw>
            </a:effectLst>
          </a:endParaRPr>
        </a:p>
      </dgm:t>
    </dgm:pt>
    <dgm:pt modelId="{47FB3775-C71E-4E56-90CA-22ADC917E770}" type="pres">
      <dgm:prSet presAssocID="{2D29B544-1D78-4392-AA76-23D04F6304B8}" presName="linearFlow" presStyleCnt="0">
        <dgm:presLayoutVars>
          <dgm:dir/>
          <dgm:resizeHandles val="exact"/>
        </dgm:presLayoutVars>
      </dgm:prSet>
      <dgm:spPr/>
    </dgm:pt>
    <dgm:pt modelId="{7354FD55-D543-41D4-89C1-33AE1C448C1E}" type="pres">
      <dgm:prSet presAssocID="{B5F62F1E-3E6C-45B0-A834-BAFE02D8B4DA}" presName="composite" presStyleCnt="0"/>
      <dgm:spPr/>
    </dgm:pt>
    <dgm:pt modelId="{04B20981-7395-40EC-9A66-2F58F4F91A63}" type="pres">
      <dgm:prSet presAssocID="{B5F62F1E-3E6C-45B0-A834-BAFE02D8B4DA}" presName="imgShp" presStyleLbl="fgImgPlace1" presStyleIdx="0" presStyleCnt="5"/>
      <dgm:spPr>
        <a:blipFill rotWithShape="1">
          <a:blip xmlns:r="http://schemas.openxmlformats.org/officeDocument/2006/relationships" r:embed="rId1"/>
          <a:srcRect/>
          <a:stretch>
            <a:fillRect/>
          </a:stretch>
        </a:blipFill>
      </dgm:spPr>
    </dgm:pt>
    <dgm:pt modelId="{601890B2-3136-4B19-819C-DDB1BEE01EFF}" type="pres">
      <dgm:prSet presAssocID="{B5F62F1E-3E6C-45B0-A834-BAFE02D8B4DA}" presName="txShp" presStyleLbl="node1" presStyleIdx="0" presStyleCnt="5">
        <dgm:presLayoutVars>
          <dgm:bulletEnabled val="1"/>
        </dgm:presLayoutVars>
      </dgm:prSet>
      <dgm:spPr/>
    </dgm:pt>
    <dgm:pt modelId="{9CDBE25B-B68E-47ED-B050-485489EA3230}" type="pres">
      <dgm:prSet presAssocID="{1ABCC9F0-20CB-4FDA-AD4C-D8A822762F98}" presName="spacing" presStyleCnt="0"/>
      <dgm:spPr/>
    </dgm:pt>
    <dgm:pt modelId="{D2ECDCBD-7A19-4C58-9C42-84C8AF936387}" type="pres">
      <dgm:prSet presAssocID="{CF395FBA-58F3-4312-8345-FEE1A3DE280D}" presName="composite" presStyleCnt="0"/>
      <dgm:spPr/>
    </dgm:pt>
    <dgm:pt modelId="{5D897EEF-E8B8-4AE4-881D-69D1F997D67D}" type="pres">
      <dgm:prSet presAssocID="{CF395FBA-58F3-4312-8345-FEE1A3DE280D}" presName="imgShp" presStyleLbl="fgImgPlace1" presStyleIdx="1" presStyleCnt="5"/>
      <dgm:spPr>
        <a:blipFill rotWithShape="1">
          <a:blip xmlns:r="http://schemas.openxmlformats.org/officeDocument/2006/relationships" r:embed="rId2"/>
          <a:srcRect/>
          <a:stretch>
            <a:fillRect l="-11000" r="-11000"/>
          </a:stretch>
        </a:blipFill>
      </dgm:spPr>
    </dgm:pt>
    <dgm:pt modelId="{48F3B8A5-5547-4354-8CA9-A17A0A69875A}" type="pres">
      <dgm:prSet presAssocID="{CF395FBA-58F3-4312-8345-FEE1A3DE280D}" presName="txShp" presStyleLbl="node1" presStyleIdx="1" presStyleCnt="5">
        <dgm:presLayoutVars>
          <dgm:bulletEnabled val="1"/>
        </dgm:presLayoutVars>
      </dgm:prSet>
      <dgm:spPr/>
    </dgm:pt>
    <dgm:pt modelId="{F14706EE-BBE2-4E48-B5AB-4E9A811B7426}" type="pres">
      <dgm:prSet presAssocID="{9EBE0985-C453-4984-B27F-C80E95FAB4AD}" presName="spacing" presStyleCnt="0"/>
      <dgm:spPr/>
    </dgm:pt>
    <dgm:pt modelId="{555696A8-9CF4-4351-BDCA-98BC42373CAD}" type="pres">
      <dgm:prSet presAssocID="{D9F56832-B104-4D33-89B6-00DA9593EED5}" presName="composite" presStyleCnt="0"/>
      <dgm:spPr/>
    </dgm:pt>
    <dgm:pt modelId="{89980B02-EE9E-4952-B7E8-AACDB763BBB9}" type="pres">
      <dgm:prSet presAssocID="{D9F56832-B104-4D33-89B6-00DA9593EED5}" presName="imgShp" presStyleLbl="fgImgPlace1" presStyleIdx="2" presStyleCnt="5"/>
      <dgm:spPr>
        <a:blipFill rotWithShape="1">
          <a:blip xmlns:r="http://schemas.openxmlformats.org/officeDocument/2006/relationships" r:embed="rId3"/>
          <a:srcRect/>
          <a:stretch>
            <a:fillRect l="-4000" r="-4000"/>
          </a:stretch>
        </a:blipFill>
      </dgm:spPr>
    </dgm:pt>
    <dgm:pt modelId="{7B5E33E1-FC86-4C96-BCA0-E5511C79B201}" type="pres">
      <dgm:prSet presAssocID="{D9F56832-B104-4D33-89B6-00DA9593EED5}" presName="txShp" presStyleLbl="node1" presStyleIdx="2" presStyleCnt="5">
        <dgm:presLayoutVars>
          <dgm:bulletEnabled val="1"/>
        </dgm:presLayoutVars>
      </dgm:prSet>
      <dgm:spPr/>
    </dgm:pt>
    <dgm:pt modelId="{9CB07E7F-BDDC-4AAD-B80D-CCAB93553F69}" type="pres">
      <dgm:prSet presAssocID="{DC2B9DF5-B03C-4859-A3C3-E4CFE3A351CF}" presName="spacing" presStyleCnt="0"/>
      <dgm:spPr/>
    </dgm:pt>
    <dgm:pt modelId="{2E2BB312-6A07-4B24-9347-4337ED2F3664}" type="pres">
      <dgm:prSet presAssocID="{6E5C17F3-3863-43D2-8304-D992282B0E5E}" presName="composite" presStyleCnt="0"/>
      <dgm:spPr/>
    </dgm:pt>
    <dgm:pt modelId="{2EC36F1D-B309-4113-A7C4-2096AE1D88F2}" type="pres">
      <dgm:prSet presAssocID="{6E5C17F3-3863-43D2-8304-D992282B0E5E}" presName="imgShp" presStyleLbl="fgImgPlace1" presStyleIdx="3" presStyleCnt="5"/>
      <dgm:spPr>
        <a:blipFill rotWithShape="1">
          <a:blip xmlns:r="http://schemas.openxmlformats.org/officeDocument/2006/relationships" r:embed="rId4"/>
          <a:srcRect/>
          <a:stretch>
            <a:fillRect l="-13000" r="-13000"/>
          </a:stretch>
        </a:blipFill>
      </dgm:spPr>
    </dgm:pt>
    <dgm:pt modelId="{287B2CCB-8E0A-44C8-A9B0-CC2D0F81F0A6}" type="pres">
      <dgm:prSet presAssocID="{6E5C17F3-3863-43D2-8304-D992282B0E5E}" presName="txShp" presStyleLbl="node1" presStyleIdx="3" presStyleCnt="5">
        <dgm:presLayoutVars>
          <dgm:bulletEnabled val="1"/>
        </dgm:presLayoutVars>
      </dgm:prSet>
      <dgm:spPr/>
    </dgm:pt>
    <dgm:pt modelId="{FA8EE4A7-5C4B-44D8-A38D-6743ADA6985D}" type="pres">
      <dgm:prSet presAssocID="{B3992240-DB94-410A-9B14-F177A34E983F}" presName="spacing" presStyleCnt="0"/>
      <dgm:spPr/>
    </dgm:pt>
    <dgm:pt modelId="{21D28B69-E27D-4BB7-9299-DE7310E7EBC4}" type="pres">
      <dgm:prSet presAssocID="{687E7FC6-2E38-4E93-BE5B-B9132A8B8FF1}" presName="composite" presStyleCnt="0"/>
      <dgm:spPr/>
    </dgm:pt>
    <dgm:pt modelId="{D9EFD529-586D-4DFE-96F2-3361FFF83664}" type="pres">
      <dgm:prSet presAssocID="{687E7FC6-2E38-4E93-BE5B-B9132A8B8FF1}" presName="imgShp" presStyleLbl="fgImgPlace1" presStyleIdx="4" presStyleCnt="5"/>
      <dgm:spPr>
        <a:blipFill rotWithShape="1">
          <a:blip xmlns:r="http://schemas.openxmlformats.org/officeDocument/2006/relationships" r:embed="rId5"/>
          <a:srcRect/>
          <a:stretch>
            <a:fillRect l="-15000" r="-15000"/>
          </a:stretch>
        </a:blipFill>
      </dgm:spPr>
    </dgm:pt>
    <dgm:pt modelId="{4E6C583A-7BE8-4D0B-AFB7-1054832FA155}" type="pres">
      <dgm:prSet presAssocID="{687E7FC6-2E38-4E93-BE5B-B9132A8B8FF1}" presName="txShp" presStyleLbl="node1" presStyleIdx="4" presStyleCnt="5">
        <dgm:presLayoutVars>
          <dgm:bulletEnabled val="1"/>
        </dgm:presLayoutVars>
      </dgm:prSet>
      <dgm:spPr/>
    </dgm:pt>
  </dgm:ptLst>
  <dgm:cxnLst>
    <dgm:cxn modelId="{90BCE003-9DCB-4E41-ABE3-F6A2B5E51F1F}" srcId="{2D29B544-1D78-4392-AA76-23D04F6304B8}" destId="{D9F56832-B104-4D33-89B6-00DA9593EED5}" srcOrd="2" destOrd="0" parTransId="{C6AFD252-D346-4B35-BED3-0F05F12D00CD}" sibTransId="{DC2B9DF5-B03C-4859-A3C3-E4CFE3A351CF}"/>
    <dgm:cxn modelId="{B2DFE507-316A-46F7-94BE-1343896ED7A0}" srcId="{2D29B544-1D78-4392-AA76-23D04F6304B8}" destId="{B5F62F1E-3E6C-45B0-A834-BAFE02D8B4DA}" srcOrd="0" destOrd="0" parTransId="{38E8E9BF-7451-4B4C-8A4F-FF78D8C8D936}" sibTransId="{1ABCC9F0-20CB-4FDA-AD4C-D8A822762F98}"/>
    <dgm:cxn modelId="{90CE790D-87BD-4CD0-B3DC-DC87070D0BA5}" type="presOf" srcId="{B5F62F1E-3E6C-45B0-A834-BAFE02D8B4DA}" destId="{601890B2-3136-4B19-819C-DDB1BEE01EFF}" srcOrd="0" destOrd="0" presId="urn:microsoft.com/office/officeart/2005/8/layout/vList3"/>
    <dgm:cxn modelId="{8DAABC0D-D7E4-4DE9-834D-89C6CAF7787C}" srcId="{2D29B544-1D78-4392-AA76-23D04F6304B8}" destId="{687E7FC6-2E38-4E93-BE5B-B9132A8B8FF1}" srcOrd="4" destOrd="0" parTransId="{D850D013-6E66-4A6E-86D8-0CF67E05DF5D}" sibTransId="{3D6007DA-71F4-4A9A-A7AE-16EBCA879DE3}"/>
    <dgm:cxn modelId="{DC83FE2D-1C4D-4497-8005-835899D3F153}" type="presOf" srcId="{2D29B544-1D78-4392-AA76-23D04F6304B8}" destId="{47FB3775-C71E-4E56-90CA-22ADC917E770}" srcOrd="0" destOrd="0" presId="urn:microsoft.com/office/officeart/2005/8/layout/vList3"/>
    <dgm:cxn modelId="{9EEC2835-A0A6-44A1-86E9-C8FAE7E2EF9F}" type="presOf" srcId="{6E5C17F3-3863-43D2-8304-D992282B0E5E}" destId="{287B2CCB-8E0A-44C8-A9B0-CC2D0F81F0A6}" srcOrd="0" destOrd="0" presId="urn:microsoft.com/office/officeart/2005/8/layout/vList3"/>
    <dgm:cxn modelId="{ECA5C33E-7192-48BB-A378-B60098952832}" srcId="{2D29B544-1D78-4392-AA76-23D04F6304B8}" destId="{6E5C17F3-3863-43D2-8304-D992282B0E5E}" srcOrd="3" destOrd="0" parTransId="{6023B35B-ADD4-4309-A2E2-81C6B01E2B54}" sibTransId="{B3992240-DB94-410A-9B14-F177A34E983F}"/>
    <dgm:cxn modelId="{E120DB79-793D-4D08-A2CF-55BE83A3D2AA}" type="presOf" srcId="{CF395FBA-58F3-4312-8345-FEE1A3DE280D}" destId="{48F3B8A5-5547-4354-8CA9-A17A0A69875A}" srcOrd="0" destOrd="0" presId="urn:microsoft.com/office/officeart/2005/8/layout/vList3"/>
    <dgm:cxn modelId="{377C99C1-982F-4524-A3FD-04955876CC13}" type="presOf" srcId="{D9F56832-B104-4D33-89B6-00DA9593EED5}" destId="{7B5E33E1-FC86-4C96-BCA0-E5511C79B201}" srcOrd="0" destOrd="0" presId="urn:microsoft.com/office/officeart/2005/8/layout/vList3"/>
    <dgm:cxn modelId="{33B524D6-D77C-4E83-8EF1-CDC2C4022DBC}" srcId="{2D29B544-1D78-4392-AA76-23D04F6304B8}" destId="{CF395FBA-58F3-4312-8345-FEE1A3DE280D}" srcOrd="1" destOrd="0" parTransId="{9986E32F-0690-4DC2-B4A8-69E3F64D2D30}" sibTransId="{9EBE0985-C453-4984-B27F-C80E95FAB4AD}"/>
    <dgm:cxn modelId="{1C8AD6F0-DCAA-44B4-B114-39F6764B66D5}" type="presOf" srcId="{687E7FC6-2E38-4E93-BE5B-B9132A8B8FF1}" destId="{4E6C583A-7BE8-4D0B-AFB7-1054832FA155}" srcOrd="0" destOrd="0" presId="urn:microsoft.com/office/officeart/2005/8/layout/vList3"/>
    <dgm:cxn modelId="{BAB793EE-319E-4A1C-9524-5C67DCC7EAD1}" type="presParOf" srcId="{47FB3775-C71E-4E56-90CA-22ADC917E770}" destId="{7354FD55-D543-41D4-89C1-33AE1C448C1E}" srcOrd="0" destOrd="0" presId="urn:microsoft.com/office/officeart/2005/8/layout/vList3"/>
    <dgm:cxn modelId="{A3772AE5-124D-4211-900E-2E6492D42C78}" type="presParOf" srcId="{7354FD55-D543-41D4-89C1-33AE1C448C1E}" destId="{04B20981-7395-40EC-9A66-2F58F4F91A63}" srcOrd="0" destOrd="0" presId="urn:microsoft.com/office/officeart/2005/8/layout/vList3"/>
    <dgm:cxn modelId="{6D05CFCF-7F90-49C5-A0CB-B5B41D495FAF}" type="presParOf" srcId="{7354FD55-D543-41D4-89C1-33AE1C448C1E}" destId="{601890B2-3136-4B19-819C-DDB1BEE01EFF}" srcOrd="1" destOrd="0" presId="urn:microsoft.com/office/officeart/2005/8/layout/vList3"/>
    <dgm:cxn modelId="{71D090A0-5BEE-45D6-8566-2A8C0010464A}" type="presParOf" srcId="{47FB3775-C71E-4E56-90CA-22ADC917E770}" destId="{9CDBE25B-B68E-47ED-B050-485489EA3230}" srcOrd="1" destOrd="0" presId="urn:microsoft.com/office/officeart/2005/8/layout/vList3"/>
    <dgm:cxn modelId="{F6E0BAA4-E536-4551-B90A-53B805AF1FCD}" type="presParOf" srcId="{47FB3775-C71E-4E56-90CA-22ADC917E770}" destId="{D2ECDCBD-7A19-4C58-9C42-84C8AF936387}" srcOrd="2" destOrd="0" presId="urn:microsoft.com/office/officeart/2005/8/layout/vList3"/>
    <dgm:cxn modelId="{FE1697EB-BEB8-4FA7-B523-1A2B96F79906}" type="presParOf" srcId="{D2ECDCBD-7A19-4C58-9C42-84C8AF936387}" destId="{5D897EEF-E8B8-4AE4-881D-69D1F997D67D}" srcOrd="0" destOrd="0" presId="urn:microsoft.com/office/officeart/2005/8/layout/vList3"/>
    <dgm:cxn modelId="{2B92F25F-AE14-4752-9BEC-F2269376DFE8}" type="presParOf" srcId="{D2ECDCBD-7A19-4C58-9C42-84C8AF936387}" destId="{48F3B8A5-5547-4354-8CA9-A17A0A69875A}" srcOrd="1" destOrd="0" presId="urn:microsoft.com/office/officeart/2005/8/layout/vList3"/>
    <dgm:cxn modelId="{6D96AD63-65CB-47BD-830C-00A2AECBB143}" type="presParOf" srcId="{47FB3775-C71E-4E56-90CA-22ADC917E770}" destId="{F14706EE-BBE2-4E48-B5AB-4E9A811B7426}" srcOrd="3" destOrd="0" presId="urn:microsoft.com/office/officeart/2005/8/layout/vList3"/>
    <dgm:cxn modelId="{3D307995-4DBF-4CAC-B940-2099077EA71E}" type="presParOf" srcId="{47FB3775-C71E-4E56-90CA-22ADC917E770}" destId="{555696A8-9CF4-4351-BDCA-98BC42373CAD}" srcOrd="4" destOrd="0" presId="urn:microsoft.com/office/officeart/2005/8/layout/vList3"/>
    <dgm:cxn modelId="{4872531D-8335-4443-A7C0-F868B09E7D58}" type="presParOf" srcId="{555696A8-9CF4-4351-BDCA-98BC42373CAD}" destId="{89980B02-EE9E-4952-B7E8-AACDB763BBB9}" srcOrd="0" destOrd="0" presId="urn:microsoft.com/office/officeart/2005/8/layout/vList3"/>
    <dgm:cxn modelId="{AEC638B9-1EBF-4B99-9ABB-BBACF70E410A}" type="presParOf" srcId="{555696A8-9CF4-4351-BDCA-98BC42373CAD}" destId="{7B5E33E1-FC86-4C96-BCA0-E5511C79B201}" srcOrd="1" destOrd="0" presId="urn:microsoft.com/office/officeart/2005/8/layout/vList3"/>
    <dgm:cxn modelId="{BD271675-11D6-47C8-B6E3-1489843E42E8}" type="presParOf" srcId="{47FB3775-C71E-4E56-90CA-22ADC917E770}" destId="{9CB07E7F-BDDC-4AAD-B80D-CCAB93553F69}" srcOrd="5" destOrd="0" presId="urn:microsoft.com/office/officeart/2005/8/layout/vList3"/>
    <dgm:cxn modelId="{48538639-9437-4DD2-A446-EA3EF3E39616}" type="presParOf" srcId="{47FB3775-C71E-4E56-90CA-22ADC917E770}" destId="{2E2BB312-6A07-4B24-9347-4337ED2F3664}" srcOrd="6" destOrd="0" presId="urn:microsoft.com/office/officeart/2005/8/layout/vList3"/>
    <dgm:cxn modelId="{62DDE596-60CA-4599-9C41-FAF8DEFCA888}" type="presParOf" srcId="{2E2BB312-6A07-4B24-9347-4337ED2F3664}" destId="{2EC36F1D-B309-4113-A7C4-2096AE1D88F2}" srcOrd="0" destOrd="0" presId="urn:microsoft.com/office/officeart/2005/8/layout/vList3"/>
    <dgm:cxn modelId="{258B2A09-37FD-47E4-98F1-EA44BBFEC64E}" type="presParOf" srcId="{2E2BB312-6A07-4B24-9347-4337ED2F3664}" destId="{287B2CCB-8E0A-44C8-A9B0-CC2D0F81F0A6}" srcOrd="1" destOrd="0" presId="urn:microsoft.com/office/officeart/2005/8/layout/vList3"/>
    <dgm:cxn modelId="{CF8570C6-4684-4ABF-A6DA-C1C84A957284}" type="presParOf" srcId="{47FB3775-C71E-4E56-90CA-22ADC917E770}" destId="{FA8EE4A7-5C4B-44D8-A38D-6743ADA6985D}" srcOrd="7" destOrd="0" presId="urn:microsoft.com/office/officeart/2005/8/layout/vList3"/>
    <dgm:cxn modelId="{D5D18F93-F0AC-42CF-9AFB-9F02B4A385C8}" type="presParOf" srcId="{47FB3775-C71E-4E56-90CA-22ADC917E770}" destId="{21D28B69-E27D-4BB7-9299-DE7310E7EBC4}" srcOrd="8" destOrd="0" presId="urn:microsoft.com/office/officeart/2005/8/layout/vList3"/>
    <dgm:cxn modelId="{99B148FA-6948-4831-BCF3-1E2D05E80250}" type="presParOf" srcId="{21D28B69-E27D-4BB7-9299-DE7310E7EBC4}" destId="{D9EFD529-586D-4DFE-96F2-3361FFF83664}" srcOrd="0" destOrd="0" presId="urn:microsoft.com/office/officeart/2005/8/layout/vList3"/>
    <dgm:cxn modelId="{CB960949-A14B-4766-BA42-3D52AF22497B}" type="presParOf" srcId="{21D28B69-E27D-4BB7-9299-DE7310E7EBC4}" destId="{4E6C583A-7BE8-4D0B-AFB7-1054832FA15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CE840D-4DD3-4EBB-A70F-0DD139665DA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882F8836-ACB7-4090-8541-FE23F14386EC}">
      <dgm:prSet phldrT="[Text]" custT="1"/>
      <dgm:spPr/>
      <dgm:t>
        <a:bodyPr/>
        <a:lstStyle/>
        <a:p>
          <a:r>
            <a:rPr lang="en-US" sz="2400" dirty="0">
              <a:effectLst>
                <a:outerShdw blurRad="38100" dist="38100" dir="2700000" algn="tl">
                  <a:srgbClr val="000000">
                    <a:alpha val="43137"/>
                  </a:srgbClr>
                </a:outerShdw>
              </a:effectLst>
            </a:rPr>
            <a:t>Some </a:t>
          </a:r>
          <a:r>
            <a:rPr lang="en-US" sz="2400" dirty="0" err="1">
              <a:effectLst>
                <a:outerShdw blurRad="38100" dist="38100" dir="2700000" algn="tl">
                  <a:srgbClr val="000000">
                    <a:alpha val="43137"/>
                  </a:srgbClr>
                </a:outerShdw>
              </a:effectLst>
            </a:rPr>
            <a:t>onground</a:t>
          </a:r>
          <a:r>
            <a:rPr lang="en-US" sz="2400" dirty="0">
              <a:effectLst>
                <a:outerShdw blurRad="38100" dist="38100" dir="2700000" algn="tl">
                  <a:srgbClr val="000000">
                    <a:alpha val="43137"/>
                  </a:srgbClr>
                </a:outerShdw>
              </a:effectLst>
            </a:rPr>
            <a:t> work does not transition easily to online platform</a:t>
          </a:r>
        </a:p>
      </dgm:t>
    </dgm:pt>
    <dgm:pt modelId="{8781A160-5DB6-4DD8-9F8C-F52B660B2565}" type="parTrans" cxnId="{C583BD00-B9C8-476C-92F2-6AF34BC614A3}">
      <dgm:prSet/>
      <dgm:spPr/>
      <dgm:t>
        <a:bodyPr/>
        <a:lstStyle/>
        <a:p>
          <a:endParaRPr lang="en-US" sz="2400">
            <a:effectLst>
              <a:outerShdw blurRad="38100" dist="38100" dir="2700000" algn="tl">
                <a:srgbClr val="000000">
                  <a:alpha val="43137"/>
                </a:srgbClr>
              </a:outerShdw>
            </a:effectLst>
          </a:endParaRPr>
        </a:p>
      </dgm:t>
    </dgm:pt>
    <dgm:pt modelId="{D274B3F1-A623-4F7C-B03D-E8CAFB496481}" type="sibTrans" cxnId="{C583BD00-B9C8-476C-92F2-6AF34BC614A3}">
      <dgm:prSet/>
      <dgm:spPr/>
      <dgm:t>
        <a:bodyPr/>
        <a:lstStyle/>
        <a:p>
          <a:endParaRPr lang="en-US" sz="2400">
            <a:effectLst>
              <a:outerShdw blurRad="38100" dist="38100" dir="2700000" algn="tl">
                <a:srgbClr val="000000">
                  <a:alpha val="43137"/>
                </a:srgbClr>
              </a:outerShdw>
            </a:effectLst>
          </a:endParaRPr>
        </a:p>
      </dgm:t>
    </dgm:pt>
    <dgm:pt modelId="{3749F1A4-0C48-443B-848C-48B925B76685}">
      <dgm:prSet custT="1"/>
      <dgm:spPr/>
      <dgm:t>
        <a:bodyPr/>
        <a:lstStyle/>
        <a:p>
          <a:r>
            <a:rPr lang="en-US" sz="2400" dirty="0">
              <a:effectLst>
                <a:outerShdw blurRad="38100" dist="38100" dir="2700000" algn="tl">
                  <a:srgbClr val="000000">
                    <a:alpha val="43137"/>
                  </a:srgbClr>
                </a:outerShdw>
              </a:effectLst>
            </a:rPr>
            <a:t>Explanations and instructions can never be too explicit!</a:t>
          </a:r>
        </a:p>
      </dgm:t>
    </dgm:pt>
    <dgm:pt modelId="{672C0159-D1AA-4A40-BDEC-DC13A42D1B1D}" type="parTrans" cxnId="{6EC21354-4D6A-4BC2-89FB-E12E0D99C422}">
      <dgm:prSet/>
      <dgm:spPr/>
      <dgm:t>
        <a:bodyPr/>
        <a:lstStyle/>
        <a:p>
          <a:endParaRPr lang="en-US" sz="2400">
            <a:effectLst>
              <a:outerShdw blurRad="38100" dist="38100" dir="2700000" algn="tl">
                <a:srgbClr val="000000">
                  <a:alpha val="43137"/>
                </a:srgbClr>
              </a:outerShdw>
            </a:effectLst>
          </a:endParaRPr>
        </a:p>
      </dgm:t>
    </dgm:pt>
    <dgm:pt modelId="{C98A5265-80C5-478B-A6FB-0A51F07EE53C}" type="sibTrans" cxnId="{6EC21354-4D6A-4BC2-89FB-E12E0D99C422}">
      <dgm:prSet/>
      <dgm:spPr/>
      <dgm:t>
        <a:bodyPr/>
        <a:lstStyle/>
        <a:p>
          <a:endParaRPr lang="en-US" sz="2400">
            <a:effectLst>
              <a:outerShdw blurRad="38100" dist="38100" dir="2700000" algn="tl">
                <a:srgbClr val="000000">
                  <a:alpha val="43137"/>
                </a:srgbClr>
              </a:outerShdw>
            </a:effectLst>
          </a:endParaRPr>
        </a:p>
      </dgm:t>
    </dgm:pt>
    <dgm:pt modelId="{17C6C3C4-816E-4AF5-B469-E8459536FC14}">
      <dgm:prSet custT="1"/>
      <dgm:spPr/>
      <dgm:t>
        <a:bodyPr/>
        <a:lstStyle/>
        <a:p>
          <a:r>
            <a:rPr lang="en-US" sz="2300" dirty="0">
              <a:effectLst>
                <a:outerShdw blurRad="38100" dist="38100" dir="2700000" algn="tl">
                  <a:srgbClr val="000000">
                    <a:alpha val="43137"/>
                  </a:srgbClr>
                </a:outerShdw>
              </a:effectLst>
            </a:rPr>
            <a:t>Group work in these activities can be very difficult</a:t>
          </a:r>
        </a:p>
      </dgm:t>
    </dgm:pt>
    <dgm:pt modelId="{2FAF274F-CD01-47FD-A37A-665DC6CBCC73}" type="parTrans" cxnId="{5630E616-D651-467E-A62D-9BB6EDE22E1F}">
      <dgm:prSet/>
      <dgm:spPr/>
      <dgm:t>
        <a:bodyPr/>
        <a:lstStyle/>
        <a:p>
          <a:endParaRPr lang="en-US" sz="2400">
            <a:effectLst>
              <a:outerShdw blurRad="38100" dist="38100" dir="2700000" algn="tl">
                <a:srgbClr val="000000">
                  <a:alpha val="43137"/>
                </a:srgbClr>
              </a:outerShdw>
            </a:effectLst>
          </a:endParaRPr>
        </a:p>
      </dgm:t>
    </dgm:pt>
    <dgm:pt modelId="{B0A8FE8D-31EC-402E-976B-C204660C4AD5}" type="sibTrans" cxnId="{5630E616-D651-467E-A62D-9BB6EDE22E1F}">
      <dgm:prSet/>
      <dgm:spPr/>
      <dgm:t>
        <a:bodyPr/>
        <a:lstStyle/>
        <a:p>
          <a:endParaRPr lang="en-US" sz="2400">
            <a:effectLst>
              <a:outerShdw blurRad="38100" dist="38100" dir="2700000" algn="tl">
                <a:srgbClr val="000000">
                  <a:alpha val="43137"/>
                </a:srgbClr>
              </a:outerShdw>
            </a:effectLst>
          </a:endParaRPr>
        </a:p>
      </dgm:t>
    </dgm:pt>
    <dgm:pt modelId="{23551E41-C5CC-4A9F-A0B1-7C6D95AD892E}">
      <dgm:prSet custT="1"/>
      <dgm:spPr/>
      <dgm:t>
        <a:bodyPr/>
        <a:lstStyle/>
        <a:p>
          <a:r>
            <a:rPr lang="en-US" sz="2400" dirty="0" err="1"/>
            <a:t>InTeGrate</a:t>
          </a:r>
          <a:r>
            <a:rPr lang="en-US" sz="2400" dirty="0"/>
            <a:t> modules provide wonderful modules/units to modify!</a:t>
          </a:r>
          <a:endParaRPr lang="en-US" sz="3100" dirty="0"/>
        </a:p>
      </dgm:t>
    </dgm:pt>
    <dgm:pt modelId="{639B30C6-619C-408D-A452-3BC98208B66F}" type="parTrans" cxnId="{D85B05E1-D543-4325-869B-0742BBA850FB}">
      <dgm:prSet/>
      <dgm:spPr/>
      <dgm:t>
        <a:bodyPr/>
        <a:lstStyle/>
        <a:p>
          <a:endParaRPr lang="en-US"/>
        </a:p>
      </dgm:t>
    </dgm:pt>
    <dgm:pt modelId="{9D7B5932-3427-4F94-9D69-1D4ECC3CB18F}" type="sibTrans" cxnId="{D85B05E1-D543-4325-869B-0742BBA850FB}">
      <dgm:prSet/>
      <dgm:spPr/>
      <dgm:t>
        <a:bodyPr/>
        <a:lstStyle/>
        <a:p>
          <a:endParaRPr lang="en-US"/>
        </a:p>
      </dgm:t>
    </dgm:pt>
    <dgm:pt modelId="{881261EB-E77E-4E25-A05A-B3BDA7E7AF55}">
      <dgm:prSet custT="1"/>
      <dgm:spPr/>
      <dgm:t>
        <a:bodyPr/>
        <a:lstStyle/>
        <a:p>
          <a:r>
            <a:rPr lang="en-US" sz="2300" dirty="0">
              <a:effectLst>
                <a:outerShdw blurRad="38100" dist="38100" dir="2700000" algn="tl">
                  <a:srgbClr val="000000">
                    <a:alpha val="43137"/>
                  </a:srgbClr>
                </a:outerShdw>
              </a:effectLst>
            </a:rPr>
            <a:t>Higher-level thought questions included in summative assessments</a:t>
          </a:r>
        </a:p>
      </dgm:t>
    </dgm:pt>
    <dgm:pt modelId="{057DB93F-4840-4FFD-B057-8585368FD7DC}" type="parTrans" cxnId="{658AC7C1-1A07-4540-A958-44B1F3D72E64}">
      <dgm:prSet/>
      <dgm:spPr/>
      <dgm:t>
        <a:bodyPr/>
        <a:lstStyle/>
        <a:p>
          <a:endParaRPr lang="en-US"/>
        </a:p>
      </dgm:t>
    </dgm:pt>
    <dgm:pt modelId="{5B4A5915-6D70-4A85-A471-50D53CD4BD31}" type="sibTrans" cxnId="{658AC7C1-1A07-4540-A958-44B1F3D72E64}">
      <dgm:prSet/>
      <dgm:spPr/>
      <dgm:t>
        <a:bodyPr/>
        <a:lstStyle/>
        <a:p>
          <a:endParaRPr lang="en-US"/>
        </a:p>
      </dgm:t>
    </dgm:pt>
    <dgm:pt modelId="{42E005B6-2C2B-46EE-A2A9-4BF11A3E78AE}">
      <dgm:prSet custT="1"/>
      <dgm:spPr/>
      <dgm:t>
        <a:bodyPr/>
        <a:lstStyle/>
        <a:p>
          <a:r>
            <a:rPr lang="en-US" sz="2300" dirty="0">
              <a:effectLst>
                <a:outerShdw blurRad="38100" dist="38100" dir="2700000" algn="tl">
                  <a:srgbClr val="000000">
                    <a:alpha val="43137"/>
                  </a:srgbClr>
                </a:outerShdw>
              </a:effectLst>
            </a:rPr>
            <a:t>Tend to focus on individual activities</a:t>
          </a:r>
          <a:br>
            <a:rPr lang="en-US" sz="2300" dirty="0">
              <a:effectLst>
                <a:outerShdw blurRad="38100" dist="38100" dir="2700000" algn="tl">
                  <a:srgbClr val="000000">
                    <a:alpha val="43137"/>
                  </a:srgbClr>
                </a:outerShdw>
              </a:effectLst>
            </a:rPr>
          </a:br>
          <a:r>
            <a:rPr lang="en-US" sz="2300" dirty="0">
              <a:effectLst>
                <a:outerShdw blurRad="38100" dist="38100" dir="2700000" algn="tl">
                  <a:srgbClr val="000000">
                    <a:alpha val="43137"/>
                  </a:srgbClr>
                </a:outerShdw>
              </a:effectLst>
            </a:rPr>
            <a:t>Group discussion/response as extensions</a:t>
          </a:r>
          <a:endParaRPr lang="en-US" sz="2300" dirty="0"/>
        </a:p>
      </dgm:t>
    </dgm:pt>
    <dgm:pt modelId="{D1F355C5-CFE1-448F-B611-38F60C8644EE}" type="parTrans" cxnId="{5E813AF2-6EF2-4F05-B180-4E63FC5753B2}">
      <dgm:prSet/>
      <dgm:spPr/>
      <dgm:t>
        <a:bodyPr/>
        <a:lstStyle/>
        <a:p>
          <a:endParaRPr lang="en-US"/>
        </a:p>
      </dgm:t>
    </dgm:pt>
    <dgm:pt modelId="{1D2180EA-6501-43E8-879D-148B1488E219}" type="sibTrans" cxnId="{5E813AF2-6EF2-4F05-B180-4E63FC5753B2}">
      <dgm:prSet/>
      <dgm:spPr/>
      <dgm:t>
        <a:bodyPr/>
        <a:lstStyle/>
        <a:p>
          <a:endParaRPr lang="en-US"/>
        </a:p>
      </dgm:t>
    </dgm:pt>
    <dgm:pt modelId="{FE83B35A-5CF1-4F61-9767-39924D8E15E5}" type="pres">
      <dgm:prSet presAssocID="{88CE840D-4DD3-4EBB-A70F-0DD139665DA5}" presName="Name0" presStyleCnt="0">
        <dgm:presLayoutVars>
          <dgm:chMax val="7"/>
          <dgm:chPref val="7"/>
          <dgm:dir/>
        </dgm:presLayoutVars>
      </dgm:prSet>
      <dgm:spPr/>
    </dgm:pt>
    <dgm:pt modelId="{19A453AE-04ED-4DE6-BBED-EA71382B95E2}" type="pres">
      <dgm:prSet presAssocID="{88CE840D-4DD3-4EBB-A70F-0DD139665DA5}" presName="Name1" presStyleCnt="0"/>
      <dgm:spPr/>
    </dgm:pt>
    <dgm:pt modelId="{9F708DB2-0BBB-413B-9AFE-6C9F7F24D5E6}" type="pres">
      <dgm:prSet presAssocID="{88CE840D-4DD3-4EBB-A70F-0DD139665DA5}" presName="cycle" presStyleCnt="0"/>
      <dgm:spPr/>
    </dgm:pt>
    <dgm:pt modelId="{ABDD2105-8A06-4AA0-9C73-7962E93AE960}" type="pres">
      <dgm:prSet presAssocID="{88CE840D-4DD3-4EBB-A70F-0DD139665DA5}" presName="srcNode" presStyleLbl="node1" presStyleIdx="0" presStyleCnt="6"/>
      <dgm:spPr/>
    </dgm:pt>
    <dgm:pt modelId="{52A962EF-8724-40A8-8B0A-B07F2B1995C4}" type="pres">
      <dgm:prSet presAssocID="{88CE840D-4DD3-4EBB-A70F-0DD139665DA5}" presName="conn" presStyleLbl="parChTrans1D2" presStyleIdx="0" presStyleCnt="1"/>
      <dgm:spPr/>
    </dgm:pt>
    <dgm:pt modelId="{337591C4-6470-422F-AEE5-29D4FEAF5FBF}" type="pres">
      <dgm:prSet presAssocID="{88CE840D-4DD3-4EBB-A70F-0DD139665DA5}" presName="extraNode" presStyleLbl="node1" presStyleIdx="0" presStyleCnt="6"/>
      <dgm:spPr/>
    </dgm:pt>
    <dgm:pt modelId="{9DA95832-4F6B-4A1B-B600-B9214979BAC2}" type="pres">
      <dgm:prSet presAssocID="{88CE840D-4DD3-4EBB-A70F-0DD139665DA5}" presName="dstNode" presStyleLbl="node1" presStyleIdx="0" presStyleCnt="6"/>
      <dgm:spPr/>
    </dgm:pt>
    <dgm:pt modelId="{170134CC-A4ED-47C2-B1E7-26238EA06E49}" type="pres">
      <dgm:prSet presAssocID="{23551E41-C5CC-4A9F-A0B1-7C6D95AD892E}" presName="text_1" presStyleLbl="node1" presStyleIdx="0" presStyleCnt="6">
        <dgm:presLayoutVars>
          <dgm:bulletEnabled val="1"/>
        </dgm:presLayoutVars>
      </dgm:prSet>
      <dgm:spPr/>
    </dgm:pt>
    <dgm:pt modelId="{68AEAB68-3FDD-41D5-A1FC-9E906FE1712B}" type="pres">
      <dgm:prSet presAssocID="{23551E41-C5CC-4A9F-A0B1-7C6D95AD892E}" presName="accent_1" presStyleCnt="0"/>
      <dgm:spPr/>
    </dgm:pt>
    <dgm:pt modelId="{F1D5C48A-DF4A-4AE6-B023-7953460C3216}" type="pres">
      <dgm:prSet presAssocID="{23551E41-C5CC-4A9F-A0B1-7C6D95AD892E}" presName="accentRepeatNode" presStyleLbl="solidFgAcc1" presStyleIdx="0" presStyleCnt="6"/>
      <dgm:spPr/>
    </dgm:pt>
    <dgm:pt modelId="{7DCE4F1B-8258-4A4D-AFB9-C91722E62CCF}" type="pres">
      <dgm:prSet presAssocID="{882F8836-ACB7-4090-8541-FE23F14386EC}" presName="text_2" presStyleLbl="node1" presStyleIdx="1" presStyleCnt="6">
        <dgm:presLayoutVars>
          <dgm:bulletEnabled val="1"/>
        </dgm:presLayoutVars>
      </dgm:prSet>
      <dgm:spPr/>
    </dgm:pt>
    <dgm:pt modelId="{8DA8A29B-E3BB-45B8-A927-BB63DFC01F7A}" type="pres">
      <dgm:prSet presAssocID="{882F8836-ACB7-4090-8541-FE23F14386EC}" presName="accent_2" presStyleCnt="0"/>
      <dgm:spPr/>
    </dgm:pt>
    <dgm:pt modelId="{165905A1-689D-4D04-B44C-1F3AA3F2011C}" type="pres">
      <dgm:prSet presAssocID="{882F8836-ACB7-4090-8541-FE23F14386EC}" presName="accentRepeatNode" presStyleLbl="solidFgAcc1" presStyleIdx="1" presStyleCnt="6"/>
      <dgm:spPr/>
    </dgm:pt>
    <dgm:pt modelId="{49CCAF44-B85A-44C7-8227-47FB219CFE07}" type="pres">
      <dgm:prSet presAssocID="{3749F1A4-0C48-443B-848C-48B925B76685}" presName="text_3" presStyleLbl="node1" presStyleIdx="2" presStyleCnt="6">
        <dgm:presLayoutVars>
          <dgm:bulletEnabled val="1"/>
        </dgm:presLayoutVars>
      </dgm:prSet>
      <dgm:spPr/>
    </dgm:pt>
    <dgm:pt modelId="{634FC0A6-C0D3-4748-A519-AE3AA4A2720C}" type="pres">
      <dgm:prSet presAssocID="{3749F1A4-0C48-443B-848C-48B925B76685}" presName="accent_3" presStyleCnt="0"/>
      <dgm:spPr/>
    </dgm:pt>
    <dgm:pt modelId="{BFE24346-B055-45C9-8A79-602D35865D60}" type="pres">
      <dgm:prSet presAssocID="{3749F1A4-0C48-443B-848C-48B925B76685}" presName="accentRepeatNode" presStyleLbl="solidFgAcc1" presStyleIdx="2" presStyleCnt="6"/>
      <dgm:spPr/>
    </dgm:pt>
    <dgm:pt modelId="{A8EF7035-AD24-47AF-87A3-6D6DB1E79411}" type="pres">
      <dgm:prSet presAssocID="{17C6C3C4-816E-4AF5-B469-E8459536FC14}" presName="text_4" presStyleLbl="node1" presStyleIdx="3" presStyleCnt="6">
        <dgm:presLayoutVars>
          <dgm:bulletEnabled val="1"/>
        </dgm:presLayoutVars>
      </dgm:prSet>
      <dgm:spPr/>
    </dgm:pt>
    <dgm:pt modelId="{2040E5EC-A6DA-4CDE-BD98-E0BADEFCE7CF}" type="pres">
      <dgm:prSet presAssocID="{17C6C3C4-816E-4AF5-B469-E8459536FC14}" presName="accent_4" presStyleCnt="0"/>
      <dgm:spPr/>
    </dgm:pt>
    <dgm:pt modelId="{620AA7DD-F10E-42A6-BEAB-3CBD1C8EB080}" type="pres">
      <dgm:prSet presAssocID="{17C6C3C4-816E-4AF5-B469-E8459536FC14}" presName="accentRepeatNode" presStyleLbl="solidFgAcc1" presStyleIdx="3" presStyleCnt="6"/>
      <dgm:spPr/>
    </dgm:pt>
    <dgm:pt modelId="{D6ECD743-8719-4BD2-9F0D-9CC95840FABB}" type="pres">
      <dgm:prSet presAssocID="{42E005B6-2C2B-46EE-A2A9-4BF11A3E78AE}" presName="text_5" presStyleLbl="node1" presStyleIdx="4" presStyleCnt="6">
        <dgm:presLayoutVars>
          <dgm:bulletEnabled val="1"/>
        </dgm:presLayoutVars>
      </dgm:prSet>
      <dgm:spPr/>
    </dgm:pt>
    <dgm:pt modelId="{91E4E829-C87D-45BC-9267-40524AC6EAF4}" type="pres">
      <dgm:prSet presAssocID="{42E005B6-2C2B-46EE-A2A9-4BF11A3E78AE}" presName="accent_5" presStyleCnt="0"/>
      <dgm:spPr/>
    </dgm:pt>
    <dgm:pt modelId="{4407FAD6-C6A1-4A20-A7B7-4164F2621326}" type="pres">
      <dgm:prSet presAssocID="{42E005B6-2C2B-46EE-A2A9-4BF11A3E78AE}" presName="accentRepeatNode" presStyleLbl="solidFgAcc1" presStyleIdx="4" presStyleCnt="6"/>
      <dgm:spPr/>
    </dgm:pt>
    <dgm:pt modelId="{1C839B3F-D28C-48BA-9FEA-BA2C4667848B}" type="pres">
      <dgm:prSet presAssocID="{881261EB-E77E-4E25-A05A-B3BDA7E7AF55}" presName="text_6" presStyleLbl="node1" presStyleIdx="5" presStyleCnt="6">
        <dgm:presLayoutVars>
          <dgm:bulletEnabled val="1"/>
        </dgm:presLayoutVars>
      </dgm:prSet>
      <dgm:spPr/>
    </dgm:pt>
    <dgm:pt modelId="{7252BAB2-2A58-498F-9D80-1DE3A4078D61}" type="pres">
      <dgm:prSet presAssocID="{881261EB-E77E-4E25-A05A-B3BDA7E7AF55}" presName="accent_6" presStyleCnt="0"/>
      <dgm:spPr/>
    </dgm:pt>
    <dgm:pt modelId="{68C29F9B-EDF5-4523-8F0E-5DFCDFCD2DF6}" type="pres">
      <dgm:prSet presAssocID="{881261EB-E77E-4E25-A05A-B3BDA7E7AF55}" presName="accentRepeatNode" presStyleLbl="solidFgAcc1" presStyleIdx="5" presStyleCnt="6"/>
      <dgm:spPr/>
    </dgm:pt>
  </dgm:ptLst>
  <dgm:cxnLst>
    <dgm:cxn modelId="{C583BD00-B9C8-476C-92F2-6AF34BC614A3}" srcId="{88CE840D-4DD3-4EBB-A70F-0DD139665DA5}" destId="{882F8836-ACB7-4090-8541-FE23F14386EC}" srcOrd="1" destOrd="0" parTransId="{8781A160-5DB6-4DD8-9F8C-F52B660B2565}" sibTransId="{D274B3F1-A623-4F7C-B03D-E8CAFB496481}"/>
    <dgm:cxn modelId="{A522AE05-3A26-4702-B48B-E3581FBA7D95}" type="presOf" srcId="{23551E41-C5CC-4A9F-A0B1-7C6D95AD892E}" destId="{170134CC-A4ED-47C2-B1E7-26238EA06E49}" srcOrd="0" destOrd="0" presId="urn:microsoft.com/office/officeart/2008/layout/VerticalCurvedList"/>
    <dgm:cxn modelId="{5630E616-D651-467E-A62D-9BB6EDE22E1F}" srcId="{88CE840D-4DD3-4EBB-A70F-0DD139665DA5}" destId="{17C6C3C4-816E-4AF5-B469-E8459536FC14}" srcOrd="3" destOrd="0" parTransId="{2FAF274F-CD01-47FD-A37A-665DC6CBCC73}" sibTransId="{B0A8FE8D-31EC-402E-976B-C204660C4AD5}"/>
    <dgm:cxn modelId="{A087B31E-98BC-43A3-AB6F-CC0592BACC0E}" type="presOf" srcId="{88CE840D-4DD3-4EBB-A70F-0DD139665DA5}" destId="{FE83B35A-5CF1-4F61-9767-39924D8E15E5}" srcOrd="0" destOrd="0" presId="urn:microsoft.com/office/officeart/2008/layout/VerticalCurvedList"/>
    <dgm:cxn modelId="{1281B72A-CB99-4DC9-BB93-2EA7380798F0}" type="presOf" srcId="{9D7B5932-3427-4F94-9D69-1D4ECC3CB18F}" destId="{52A962EF-8724-40A8-8B0A-B07F2B1995C4}" srcOrd="0" destOrd="0" presId="urn:microsoft.com/office/officeart/2008/layout/VerticalCurvedList"/>
    <dgm:cxn modelId="{6EC21354-4D6A-4BC2-89FB-E12E0D99C422}" srcId="{88CE840D-4DD3-4EBB-A70F-0DD139665DA5}" destId="{3749F1A4-0C48-443B-848C-48B925B76685}" srcOrd="2" destOrd="0" parTransId="{672C0159-D1AA-4A40-BDEC-DC13A42D1B1D}" sibTransId="{C98A5265-80C5-478B-A6FB-0A51F07EE53C}"/>
    <dgm:cxn modelId="{3876575A-578D-4A03-9051-21A87EE79C6E}" type="presOf" srcId="{882F8836-ACB7-4090-8541-FE23F14386EC}" destId="{7DCE4F1B-8258-4A4D-AFB9-C91722E62CCF}" srcOrd="0" destOrd="0" presId="urn:microsoft.com/office/officeart/2008/layout/VerticalCurvedList"/>
    <dgm:cxn modelId="{DABAAA7B-A047-455F-B3EE-1923FF820CB2}" type="presOf" srcId="{3749F1A4-0C48-443B-848C-48B925B76685}" destId="{49CCAF44-B85A-44C7-8227-47FB219CFE07}" srcOrd="0" destOrd="0" presId="urn:microsoft.com/office/officeart/2008/layout/VerticalCurvedList"/>
    <dgm:cxn modelId="{8EED308A-0920-49AE-8ECD-275D4EF35AF3}" type="presOf" srcId="{42E005B6-2C2B-46EE-A2A9-4BF11A3E78AE}" destId="{D6ECD743-8719-4BD2-9F0D-9CC95840FABB}" srcOrd="0" destOrd="0" presId="urn:microsoft.com/office/officeart/2008/layout/VerticalCurvedList"/>
    <dgm:cxn modelId="{375103A5-9071-403A-9A9A-664A49AAA62B}" type="presOf" srcId="{17C6C3C4-816E-4AF5-B469-E8459536FC14}" destId="{A8EF7035-AD24-47AF-87A3-6D6DB1E79411}" srcOrd="0" destOrd="0" presId="urn:microsoft.com/office/officeart/2008/layout/VerticalCurvedList"/>
    <dgm:cxn modelId="{658AC7C1-1A07-4540-A958-44B1F3D72E64}" srcId="{88CE840D-4DD3-4EBB-A70F-0DD139665DA5}" destId="{881261EB-E77E-4E25-A05A-B3BDA7E7AF55}" srcOrd="5" destOrd="0" parTransId="{057DB93F-4840-4FFD-B057-8585368FD7DC}" sibTransId="{5B4A5915-6D70-4A85-A471-50D53CD4BD31}"/>
    <dgm:cxn modelId="{D85B05E1-D543-4325-869B-0742BBA850FB}" srcId="{88CE840D-4DD3-4EBB-A70F-0DD139665DA5}" destId="{23551E41-C5CC-4A9F-A0B1-7C6D95AD892E}" srcOrd="0" destOrd="0" parTransId="{639B30C6-619C-408D-A452-3BC98208B66F}" sibTransId="{9D7B5932-3427-4F94-9D69-1D4ECC3CB18F}"/>
    <dgm:cxn modelId="{5E813AF2-6EF2-4F05-B180-4E63FC5753B2}" srcId="{88CE840D-4DD3-4EBB-A70F-0DD139665DA5}" destId="{42E005B6-2C2B-46EE-A2A9-4BF11A3E78AE}" srcOrd="4" destOrd="0" parTransId="{D1F355C5-CFE1-448F-B611-38F60C8644EE}" sibTransId="{1D2180EA-6501-43E8-879D-148B1488E219}"/>
    <dgm:cxn modelId="{8B954FF8-D025-4F79-8B40-A8B0572536A5}" type="presOf" srcId="{881261EB-E77E-4E25-A05A-B3BDA7E7AF55}" destId="{1C839B3F-D28C-48BA-9FEA-BA2C4667848B}" srcOrd="0" destOrd="0" presId="urn:microsoft.com/office/officeart/2008/layout/VerticalCurvedList"/>
    <dgm:cxn modelId="{34FEA109-7781-4938-A203-276EDB3692AA}" type="presParOf" srcId="{FE83B35A-5CF1-4F61-9767-39924D8E15E5}" destId="{19A453AE-04ED-4DE6-BBED-EA71382B95E2}" srcOrd="0" destOrd="0" presId="urn:microsoft.com/office/officeart/2008/layout/VerticalCurvedList"/>
    <dgm:cxn modelId="{E7A78430-7282-4813-8B71-24F0AB0306D1}" type="presParOf" srcId="{19A453AE-04ED-4DE6-BBED-EA71382B95E2}" destId="{9F708DB2-0BBB-413B-9AFE-6C9F7F24D5E6}" srcOrd="0" destOrd="0" presId="urn:microsoft.com/office/officeart/2008/layout/VerticalCurvedList"/>
    <dgm:cxn modelId="{F6CD4ABB-B376-4355-AD62-66560E8D3236}" type="presParOf" srcId="{9F708DB2-0BBB-413B-9AFE-6C9F7F24D5E6}" destId="{ABDD2105-8A06-4AA0-9C73-7962E93AE960}" srcOrd="0" destOrd="0" presId="urn:microsoft.com/office/officeart/2008/layout/VerticalCurvedList"/>
    <dgm:cxn modelId="{5D5066FA-0178-4498-8D47-A3A273F0DD0E}" type="presParOf" srcId="{9F708DB2-0BBB-413B-9AFE-6C9F7F24D5E6}" destId="{52A962EF-8724-40A8-8B0A-B07F2B1995C4}" srcOrd="1" destOrd="0" presId="urn:microsoft.com/office/officeart/2008/layout/VerticalCurvedList"/>
    <dgm:cxn modelId="{350EAA79-81D6-4D42-AA66-6CD33FB69F84}" type="presParOf" srcId="{9F708DB2-0BBB-413B-9AFE-6C9F7F24D5E6}" destId="{337591C4-6470-422F-AEE5-29D4FEAF5FBF}" srcOrd="2" destOrd="0" presId="urn:microsoft.com/office/officeart/2008/layout/VerticalCurvedList"/>
    <dgm:cxn modelId="{39014F05-AE14-4F2A-9FEC-F8331920807D}" type="presParOf" srcId="{9F708DB2-0BBB-413B-9AFE-6C9F7F24D5E6}" destId="{9DA95832-4F6B-4A1B-B600-B9214979BAC2}" srcOrd="3" destOrd="0" presId="urn:microsoft.com/office/officeart/2008/layout/VerticalCurvedList"/>
    <dgm:cxn modelId="{074B7116-E3D1-446F-B2A5-63B3D0E844A0}" type="presParOf" srcId="{19A453AE-04ED-4DE6-BBED-EA71382B95E2}" destId="{170134CC-A4ED-47C2-B1E7-26238EA06E49}" srcOrd="1" destOrd="0" presId="urn:microsoft.com/office/officeart/2008/layout/VerticalCurvedList"/>
    <dgm:cxn modelId="{9AAA472D-AF09-4268-B95D-968783247A72}" type="presParOf" srcId="{19A453AE-04ED-4DE6-BBED-EA71382B95E2}" destId="{68AEAB68-3FDD-41D5-A1FC-9E906FE1712B}" srcOrd="2" destOrd="0" presId="urn:microsoft.com/office/officeart/2008/layout/VerticalCurvedList"/>
    <dgm:cxn modelId="{AA99EEA7-3E43-4840-AB6E-C3FCA5727397}" type="presParOf" srcId="{68AEAB68-3FDD-41D5-A1FC-9E906FE1712B}" destId="{F1D5C48A-DF4A-4AE6-B023-7953460C3216}" srcOrd="0" destOrd="0" presId="urn:microsoft.com/office/officeart/2008/layout/VerticalCurvedList"/>
    <dgm:cxn modelId="{D2EB0C5E-4221-4AA2-9DED-95CE35116835}" type="presParOf" srcId="{19A453AE-04ED-4DE6-BBED-EA71382B95E2}" destId="{7DCE4F1B-8258-4A4D-AFB9-C91722E62CCF}" srcOrd="3" destOrd="0" presId="urn:microsoft.com/office/officeart/2008/layout/VerticalCurvedList"/>
    <dgm:cxn modelId="{5E8FE73C-3CCD-480A-9B99-310E1CFD381B}" type="presParOf" srcId="{19A453AE-04ED-4DE6-BBED-EA71382B95E2}" destId="{8DA8A29B-E3BB-45B8-A927-BB63DFC01F7A}" srcOrd="4" destOrd="0" presId="urn:microsoft.com/office/officeart/2008/layout/VerticalCurvedList"/>
    <dgm:cxn modelId="{12E00612-1DE3-4E22-A53B-570EB15AC6CB}" type="presParOf" srcId="{8DA8A29B-E3BB-45B8-A927-BB63DFC01F7A}" destId="{165905A1-689D-4D04-B44C-1F3AA3F2011C}" srcOrd="0" destOrd="0" presId="urn:microsoft.com/office/officeart/2008/layout/VerticalCurvedList"/>
    <dgm:cxn modelId="{91B7AD11-4086-44FA-A651-183BCFCA4FB1}" type="presParOf" srcId="{19A453AE-04ED-4DE6-BBED-EA71382B95E2}" destId="{49CCAF44-B85A-44C7-8227-47FB219CFE07}" srcOrd="5" destOrd="0" presId="urn:microsoft.com/office/officeart/2008/layout/VerticalCurvedList"/>
    <dgm:cxn modelId="{7B9FA1A8-C568-4223-9FB8-0D9D3BAF9DBD}" type="presParOf" srcId="{19A453AE-04ED-4DE6-BBED-EA71382B95E2}" destId="{634FC0A6-C0D3-4748-A519-AE3AA4A2720C}" srcOrd="6" destOrd="0" presId="urn:microsoft.com/office/officeart/2008/layout/VerticalCurvedList"/>
    <dgm:cxn modelId="{8AD2F66D-25EC-4436-8D80-3DFC90CD2F94}" type="presParOf" srcId="{634FC0A6-C0D3-4748-A519-AE3AA4A2720C}" destId="{BFE24346-B055-45C9-8A79-602D35865D60}" srcOrd="0" destOrd="0" presId="urn:microsoft.com/office/officeart/2008/layout/VerticalCurvedList"/>
    <dgm:cxn modelId="{EC19C29B-28E9-45DC-8141-A245F00CAE76}" type="presParOf" srcId="{19A453AE-04ED-4DE6-BBED-EA71382B95E2}" destId="{A8EF7035-AD24-47AF-87A3-6D6DB1E79411}" srcOrd="7" destOrd="0" presId="urn:microsoft.com/office/officeart/2008/layout/VerticalCurvedList"/>
    <dgm:cxn modelId="{824CB886-8796-442E-9C37-06BBBF3B69D8}" type="presParOf" srcId="{19A453AE-04ED-4DE6-BBED-EA71382B95E2}" destId="{2040E5EC-A6DA-4CDE-BD98-E0BADEFCE7CF}" srcOrd="8" destOrd="0" presId="urn:microsoft.com/office/officeart/2008/layout/VerticalCurvedList"/>
    <dgm:cxn modelId="{A657B25B-D058-4DB2-9797-78B1750E52EB}" type="presParOf" srcId="{2040E5EC-A6DA-4CDE-BD98-E0BADEFCE7CF}" destId="{620AA7DD-F10E-42A6-BEAB-3CBD1C8EB080}" srcOrd="0" destOrd="0" presId="urn:microsoft.com/office/officeart/2008/layout/VerticalCurvedList"/>
    <dgm:cxn modelId="{E38F771A-3B5D-4D32-8A7E-16F5EEB7E99C}" type="presParOf" srcId="{19A453AE-04ED-4DE6-BBED-EA71382B95E2}" destId="{D6ECD743-8719-4BD2-9F0D-9CC95840FABB}" srcOrd="9" destOrd="0" presId="urn:microsoft.com/office/officeart/2008/layout/VerticalCurvedList"/>
    <dgm:cxn modelId="{646B3F89-844F-4778-9B8E-745877CE9ED7}" type="presParOf" srcId="{19A453AE-04ED-4DE6-BBED-EA71382B95E2}" destId="{91E4E829-C87D-45BC-9267-40524AC6EAF4}" srcOrd="10" destOrd="0" presId="urn:microsoft.com/office/officeart/2008/layout/VerticalCurvedList"/>
    <dgm:cxn modelId="{659860B6-A27D-4B1F-B8BC-EF86AD1961AF}" type="presParOf" srcId="{91E4E829-C87D-45BC-9267-40524AC6EAF4}" destId="{4407FAD6-C6A1-4A20-A7B7-4164F2621326}" srcOrd="0" destOrd="0" presId="urn:microsoft.com/office/officeart/2008/layout/VerticalCurvedList"/>
    <dgm:cxn modelId="{4A0E71CF-E9CA-4EC9-B4F8-E7A4553148EC}" type="presParOf" srcId="{19A453AE-04ED-4DE6-BBED-EA71382B95E2}" destId="{1C839B3F-D28C-48BA-9FEA-BA2C4667848B}" srcOrd="11" destOrd="0" presId="urn:microsoft.com/office/officeart/2008/layout/VerticalCurvedList"/>
    <dgm:cxn modelId="{9851BF9F-AD0F-4183-A99E-78CF0278A5A3}" type="presParOf" srcId="{19A453AE-04ED-4DE6-BBED-EA71382B95E2}" destId="{7252BAB2-2A58-498F-9D80-1DE3A4078D61}" srcOrd="12" destOrd="0" presId="urn:microsoft.com/office/officeart/2008/layout/VerticalCurvedList"/>
    <dgm:cxn modelId="{EAEF2614-DB59-4208-B48C-2B7F1F449313}" type="presParOf" srcId="{7252BAB2-2A58-498F-9D80-1DE3A4078D61}" destId="{68C29F9B-EDF5-4523-8F0E-5DFCDFCD2DF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75037-5213-4666-BDE6-0308C05BC0A1}">
      <dsp:nvSpPr>
        <dsp:cNvPr id="0" name=""/>
        <dsp:cNvSpPr/>
      </dsp:nvSpPr>
      <dsp:spPr>
        <a:xfrm rot="5400000">
          <a:off x="-280006" y="329399"/>
          <a:ext cx="1866712" cy="1306698"/>
        </a:xfrm>
        <a:prstGeom prst="chevron">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effectLst>
                <a:outerShdw blurRad="38100" dist="38100" dir="2700000" algn="tl">
                  <a:srgbClr val="000000">
                    <a:alpha val="43137"/>
                  </a:srgbClr>
                </a:outerShdw>
              </a:effectLst>
            </a:rPr>
            <a:t>2016</a:t>
          </a:r>
        </a:p>
      </dsp:txBody>
      <dsp:txXfrm rot="-5400000">
        <a:off x="1" y="702741"/>
        <a:ext cx="1306698" cy="560014"/>
      </dsp:txXfrm>
    </dsp:sp>
    <dsp:sp modelId="{9DE951DE-886D-4144-965E-0F30909336A0}">
      <dsp:nvSpPr>
        <dsp:cNvPr id="0" name=""/>
        <dsp:cNvSpPr/>
      </dsp:nvSpPr>
      <dsp:spPr>
        <a:xfrm rot="5400000">
          <a:off x="4190999" y="-2834908"/>
          <a:ext cx="1213363" cy="6981965"/>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Spring 2016</a:t>
          </a:r>
          <a:endParaRPr lang="en-US" sz="1800" kern="1200" dirty="0"/>
        </a:p>
        <a:p>
          <a:pPr marL="342900" lvl="2" indent="-171450" algn="l" defTabSz="800100">
            <a:lnSpc>
              <a:spcPct val="90000"/>
            </a:lnSpc>
            <a:spcBef>
              <a:spcPct val="0"/>
            </a:spcBef>
            <a:spcAft>
              <a:spcPct val="15000"/>
            </a:spcAft>
            <a:buChar char="•"/>
          </a:pPr>
          <a:r>
            <a:rPr lang="en-US" sz="1800" kern="1200" dirty="0"/>
            <a:t>Introduction to Environmental Science (FMN Participant)</a:t>
          </a:r>
        </a:p>
        <a:p>
          <a:pPr marL="342900" lvl="2" indent="-171450" algn="l" defTabSz="800100">
            <a:lnSpc>
              <a:spcPct val="90000"/>
            </a:lnSpc>
            <a:spcBef>
              <a:spcPct val="0"/>
            </a:spcBef>
            <a:spcAft>
              <a:spcPct val="15000"/>
            </a:spcAft>
            <a:buChar char="•"/>
          </a:pPr>
          <a:r>
            <a:rPr lang="en-US" sz="1800" kern="1200" dirty="0"/>
            <a:t>“A Growing Concern” and “Soils, Systems, and Society”</a:t>
          </a:r>
        </a:p>
        <a:p>
          <a:pPr marL="228600" lvl="1" indent="-228600" algn="l" defTabSz="889000">
            <a:lnSpc>
              <a:spcPct val="90000"/>
            </a:lnSpc>
            <a:spcBef>
              <a:spcPct val="0"/>
            </a:spcBef>
            <a:spcAft>
              <a:spcPct val="15000"/>
            </a:spcAft>
            <a:buChar char="•"/>
          </a:pPr>
          <a:r>
            <a:rPr lang="en-US" sz="2000" kern="1200" dirty="0"/>
            <a:t>Fall 2016 – Continue with materials onground</a:t>
          </a:r>
        </a:p>
      </dsp:txBody>
      <dsp:txXfrm rot="-5400000">
        <a:off x="1306699" y="108623"/>
        <a:ext cx="6922734" cy="1094901"/>
      </dsp:txXfrm>
    </dsp:sp>
    <dsp:sp modelId="{65D36FF8-794D-4A2D-B6D5-9970A608E1AA}">
      <dsp:nvSpPr>
        <dsp:cNvPr id="0" name=""/>
        <dsp:cNvSpPr/>
      </dsp:nvSpPr>
      <dsp:spPr>
        <a:xfrm rot="5400000">
          <a:off x="-754982" y="2525277"/>
          <a:ext cx="2816663" cy="1306698"/>
        </a:xfrm>
        <a:prstGeom prst="chevron">
          <a:avLst/>
        </a:prstGeom>
        <a:solidFill>
          <a:schemeClr val="accent4">
            <a:hueOff val="5197846"/>
            <a:satOff val="-23984"/>
            <a:lumOff val="883"/>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effectLst>
                <a:outerShdw blurRad="38100" dist="38100" dir="2700000" algn="tl">
                  <a:srgbClr val="000000">
                    <a:alpha val="43137"/>
                  </a:srgbClr>
                </a:outerShdw>
              </a:effectLst>
            </a:rPr>
            <a:t>2017</a:t>
          </a:r>
        </a:p>
      </dsp:txBody>
      <dsp:txXfrm rot="-5400000">
        <a:off x="0" y="2423644"/>
        <a:ext cx="1306698" cy="1509965"/>
      </dsp:txXfrm>
    </dsp:sp>
    <dsp:sp modelId="{9F0330C0-822F-4C31-BBEA-A9FD450AE21C}">
      <dsp:nvSpPr>
        <dsp:cNvPr id="0" name=""/>
        <dsp:cNvSpPr/>
      </dsp:nvSpPr>
      <dsp:spPr>
        <a:xfrm rot="5400000">
          <a:off x="3738051" y="-608052"/>
          <a:ext cx="2119259" cy="6981965"/>
        </a:xfrm>
        <a:prstGeom prst="round2SameRect">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Spring 2017</a:t>
          </a:r>
        </a:p>
        <a:p>
          <a:pPr marL="342900" lvl="2" indent="-171450" algn="l" defTabSz="800100">
            <a:lnSpc>
              <a:spcPct val="90000"/>
            </a:lnSpc>
            <a:spcBef>
              <a:spcPct val="0"/>
            </a:spcBef>
            <a:spcAft>
              <a:spcPct val="15000"/>
            </a:spcAft>
            <a:buChar char="•"/>
          </a:pPr>
          <a:r>
            <a:rPr lang="en-US" sz="1800" kern="1200" dirty="0"/>
            <a:t>Introduction to Environmental Science (FMN Mentor)</a:t>
          </a:r>
        </a:p>
        <a:p>
          <a:pPr marL="342900" lvl="2" indent="-171450" algn="l" defTabSz="800100">
            <a:lnSpc>
              <a:spcPct val="90000"/>
            </a:lnSpc>
            <a:spcBef>
              <a:spcPct val="0"/>
            </a:spcBef>
            <a:spcAft>
              <a:spcPct val="15000"/>
            </a:spcAft>
            <a:buChar char="•"/>
          </a:pPr>
          <a:r>
            <a:rPr lang="en-US" sz="1800" kern="1200" dirty="0"/>
            <a:t>Additional Modules/Units added</a:t>
          </a:r>
        </a:p>
        <a:p>
          <a:pPr marL="171450" lvl="1" indent="-171450" algn="l" defTabSz="800100">
            <a:lnSpc>
              <a:spcPct val="90000"/>
            </a:lnSpc>
            <a:spcBef>
              <a:spcPct val="0"/>
            </a:spcBef>
            <a:spcAft>
              <a:spcPct val="15000"/>
            </a:spcAft>
            <a:buChar char="•"/>
          </a:pPr>
          <a:r>
            <a:rPr lang="en-US" sz="1800" kern="1200" dirty="0"/>
            <a:t>Summer 2017  </a:t>
          </a:r>
        </a:p>
        <a:p>
          <a:pPr marL="342900" lvl="2" indent="-171450" algn="l" defTabSz="800100">
            <a:lnSpc>
              <a:spcPct val="90000"/>
            </a:lnSpc>
            <a:spcBef>
              <a:spcPct val="0"/>
            </a:spcBef>
            <a:spcAft>
              <a:spcPct val="15000"/>
            </a:spcAft>
            <a:buChar char="•"/>
          </a:pPr>
          <a:r>
            <a:rPr lang="en-US" sz="1800" kern="1200" dirty="0"/>
            <a:t>Earth Science Online and Intro EVS Online (trials)</a:t>
          </a:r>
        </a:p>
        <a:p>
          <a:pPr marL="228600" lvl="1" indent="-228600" algn="l" defTabSz="889000">
            <a:lnSpc>
              <a:spcPct val="90000"/>
            </a:lnSpc>
            <a:spcBef>
              <a:spcPct val="0"/>
            </a:spcBef>
            <a:spcAft>
              <a:spcPct val="15000"/>
            </a:spcAft>
            <a:buChar char="•"/>
          </a:pPr>
          <a:r>
            <a:rPr lang="en-US" sz="2000" kern="1200" dirty="0"/>
            <a:t>Fall 2017</a:t>
          </a:r>
        </a:p>
        <a:p>
          <a:pPr marL="342900" lvl="2" indent="-171450" algn="l" defTabSz="800100">
            <a:lnSpc>
              <a:spcPct val="90000"/>
            </a:lnSpc>
            <a:spcBef>
              <a:spcPct val="0"/>
            </a:spcBef>
            <a:spcAft>
              <a:spcPct val="15000"/>
            </a:spcAft>
            <a:buChar char="•"/>
          </a:pPr>
          <a:r>
            <a:rPr lang="en-US" sz="1800" kern="1200" dirty="0"/>
            <a:t>Intro to EVS Online with more modules</a:t>
          </a:r>
        </a:p>
      </dsp:txBody>
      <dsp:txXfrm rot="-5400000">
        <a:off x="1306698" y="1926755"/>
        <a:ext cx="6878511" cy="1912351"/>
      </dsp:txXfrm>
    </dsp:sp>
    <dsp:sp modelId="{E5C5176B-BF5A-4A7C-BE49-18CF5616603F}">
      <dsp:nvSpPr>
        <dsp:cNvPr id="0" name=""/>
        <dsp:cNvSpPr/>
      </dsp:nvSpPr>
      <dsp:spPr>
        <a:xfrm rot="5400000">
          <a:off x="-530379" y="4971529"/>
          <a:ext cx="2367457" cy="1306698"/>
        </a:xfrm>
        <a:prstGeom prst="chevron">
          <a:avLst/>
        </a:prstGeom>
        <a:solidFill>
          <a:schemeClr val="accent4">
            <a:hueOff val="10395692"/>
            <a:satOff val="-47968"/>
            <a:lumOff val="1765"/>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effectLst>
                <a:outerShdw blurRad="38100" dist="38100" dir="2700000" algn="tl">
                  <a:srgbClr val="000000">
                    <a:alpha val="43137"/>
                  </a:srgbClr>
                </a:outerShdw>
              </a:effectLst>
            </a:rPr>
            <a:t>2018</a:t>
          </a:r>
        </a:p>
      </dsp:txBody>
      <dsp:txXfrm rot="-5400000">
        <a:off x="1" y="5094498"/>
        <a:ext cx="1306698" cy="1060759"/>
      </dsp:txXfrm>
    </dsp:sp>
    <dsp:sp modelId="{F19F3039-FD90-4C02-890E-BF7EAB36A669}">
      <dsp:nvSpPr>
        <dsp:cNvPr id="0" name=""/>
        <dsp:cNvSpPr/>
      </dsp:nvSpPr>
      <dsp:spPr>
        <a:xfrm rot="5400000">
          <a:off x="3948260" y="1781425"/>
          <a:ext cx="1698841" cy="6981965"/>
        </a:xfrm>
        <a:prstGeom prst="round2Same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Spring 2018</a:t>
          </a:r>
        </a:p>
        <a:p>
          <a:pPr marL="342900" lvl="2" indent="-171450" algn="l" defTabSz="800100">
            <a:lnSpc>
              <a:spcPct val="90000"/>
            </a:lnSpc>
            <a:spcBef>
              <a:spcPct val="0"/>
            </a:spcBef>
            <a:spcAft>
              <a:spcPct val="15000"/>
            </a:spcAft>
            <a:buChar char="•"/>
          </a:pPr>
          <a:r>
            <a:rPr lang="en-US" sz="1800" kern="1200" dirty="0"/>
            <a:t>Intro to EVS Online (FMN Mentor)</a:t>
          </a:r>
        </a:p>
        <a:p>
          <a:pPr marL="342900" lvl="2" indent="-171450" algn="l" defTabSz="800100">
            <a:lnSpc>
              <a:spcPct val="90000"/>
            </a:lnSpc>
            <a:spcBef>
              <a:spcPct val="0"/>
            </a:spcBef>
            <a:spcAft>
              <a:spcPct val="15000"/>
            </a:spcAft>
            <a:buChar char="•"/>
          </a:pPr>
          <a:r>
            <a:rPr lang="en-US" sz="1800" kern="1200" dirty="0"/>
            <a:t>Additional Modules/Units added</a:t>
          </a:r>
        </a:p>
        <a:p>
          <a:pPr marL="228600" lvl="1" indent="-228600" algn="l" defTabSz="889000">
            <a:lnSpc>
              <a:spcPct val="90000"/>
            </a:lnSpc>
            <a:spcBef>
              <a:spcPct val="0"/>
            </a:spcBef>
            <a:spcAft>
              <a:spcPct val="15000"/>
            </a:spcAft>
            <a:buChar char="•"/>
          </a:pPr>
          <a:r>
            <a:rPr lang="en-US" sz="2000" kern="1200" dirty="0"/>
            <a:t>Summer 2018</a:t>
          </a:r>
          <a:endParaRPr lang="en-US" sz="1600" kern="1200" dirty="0"/>
        </a:p>
        <a:p>
          <a:pPr marL="342900" lvl="2" indent="-171450" algn="l" defTabSz="800100">
            <a:lnSpc>
              <a:spcPct val="90000"/>
            </a:lnSpc>
            <a:spcBef>
              <a:spcPct val="0"/>
            </a:spcBef>
            <a:spcAft>
              <a:spcPct val="15000"/>
            </a:spcAft>
            <a:buChar char="•"/>
          </a:pPr>
          <a:r>
            <a:rPr lang="en-US" sz="1800" kern="1200" dirty="0"/>
            <a:t>Earth Science Online and Intro EVS Online </a:t>
          </a:r>
        </a:p>
        <a:p>
          <a:pPr marL="342900" lvl="2" indent="-171450" algn="l" defTabSz="800100">
            <a:lnSpc>
              <a:spcPct val="90000"/>
            </a:lnSpc>
            <a:spcBef>
              <a:spcPct val="0"/>
            </a:spcBef>
            <a:spcAft>
              <a:spcPct val="15000"/>
            </a:spcAft>
            <a:buChar char="•"/>
          </a:pPr>
          <a:r>
            <a:rPr lang="en-US" sz="1800" kern="1200" dirty="0"/>
            <a:t>Troubleshooting and fine-tuning</a:t>
          </a:r>
        </a:p>
      </dsp:txBody>
      <dsp:txXfrm rot="-5400000">
        <a:off x="1306699" y="4505918"/>
        <a:ext cx="6899034" cy="1532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890B2-3136-4B19-819C-DDB1BEE01EFF}">
      <dsp:nvSpPr>
        <dsp:cNvPr id="0" name=""/>
        <dsp:cNvSpPr/>
      </dsp:nvSpPr>
      <dsp:spPr>
        <a:xfrm rot="10800000">
          <a:off x="1676644" y="483"/>
          <a:ext cx="5595143" cy="1069363"/>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156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Natural Hazards and Risks: Hurricanes</a:t>
          </a:r>
        </a:p>
      </dsp:txBody>
      <dsp:txXfrm rot="10800000">
        <a:off x="1943985" y="483"/>
        <a:ext cx="5327802" cy="1069363"/>
      </dsp:txXfrm>
    </dsp:sp>
    <dsp:sp modelId="{04B20981-7395-40EC-9A66-2F58F4F91A63}">
      <dsp:nvSpPr>
        <dsp:cNvPr id="0" name=""/>
        <dsp:cNvSpPr/>
      </dsp:nvSpPr>
      <dsp:spPr>
        <a:xfrm>
          <a:off x="1141962" y="483"/>
          <a:ext cx="1069363" cy="1069363"/>
        </a:xfrm>
        <a:prstGeom prst="ellipse">
          <a:avLst/>
        </a:prstGeom>
        <a:blipFill rotWithShape="1">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8F3B8A5-5547-4354-8CA9-A17A0A69875A}">
      <dsp:nvSpPr>
        <dsp:cNvPr id="0" name=""/>
        <dsp:cNvSpPr/>
      </dsp:nvSpPr>
      <dsp:spPr>
        <a:xfrm rot="10800000">
          <a:off x="1676644" y="1389060"/>
          <a:ext cx="5595143" cy="1069363"/>
        </a:xfrm>
        <a:prstGeom prst="homePlate">
          <a:avLst/>
        </a:prstGeom>
        <a:solidFill>
          <a:schemeClr val="accent5">
            <a:hueOff val="-1838336"/>
            <a:satOff val="-2557"/>
            <a:lumOff val="-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156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A Growing Concern/</a:t>
          </a:r>
          <a:br>
            <a:rPr lang="en-US" sz="3000" kern="1200" dirty="0">
              <a:effectLst>
                <a:outerShdw blurRad="38100" dist="38100" dir="2700000" algn="tl">
                  <a:srgbClr val="000000">
                    <a:alpha val="43137"/>
                  </a:srgbClr>
                </a:outerShdw>
              </a:effectLst>
            </a:rPr>
          </a:br>
          <a:r>
            <a:rPr lang="en-US" sz="3000" kern="1200" dirty="0">
              <a:effectLst>
                <a:outerShdw blurRad="38100" dist="38100" dir="2700000" algn="tl">
                  <a:srgbClr val="000000">
                    <a:alpha val="43137"/>
                  </a:srgbClr>
                </a:outerShdw>
              </a:effectLst>
            </a:rPr>
            <a:t>Soils, Systems, and Society</a:t>
          </a:r>
        </a:p>
      </dsp:txBody>
      <dsp:txXfrm rot="10800000">
        <a:off x="1943985" y="1389060"/>
        <a:ext cx="5327802" cy="1069363"/>
      </dsp:txXfrm>
    </dsp:sp>
    <dsp:sp modelId="{5D897EEF-E8B8-4AE4-881D-69D1F997D67D}">
      <dsp:nvSpPr>
        <dsp:cNvPr id="0" name=""/>
        <dsp:cNvSpPr/>
      </dsp:nvSpPr>
      <dsp:spPr>
        <a:xfrm>
          <a:off x="1141962" y="1389060"/>
          <a:ext cx="1069363" cy="1069363"/>
        </a:xfrm>
        <a:prstGeom prst="ellipse">
          <a:avLst/>
        </a:prstGeom>
        <a:blipFill rotWithShape="1">
          <a:blip xmlns:r="http://schemas.openxmlformats.org/officeDocument/2006/relationships" r:embed="rId2"/>
          <a:srcRect/>
          <a:stretch>
            <a:fillRect l="-11000" r="-1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B5E33E1-FC86-4C96-BCA0-E5511C79B201}">
      <dsp:nvSpPr>
        <dsp:cNvPr id="0" name=""/>
        <dsp:cNvSpPr/>
      </dsp:nvSpPr>
      <dsp:spPr>
        <a:xfrm rot="10800000">
          <a:off x="1676644" y="2777637"/>
          <a:ext cx="5595143" cy="1069363"/>
        </a:xfrm>
        <a:prstGeom prst="homePlate">
          <a:avLst/>
        </a:prstGeom>
        <a:solidFill>
          <a:schemeClr val="accent5">
            <a:hueOff val="-3676672"/>
            <a:satOff val="-5114"/>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156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The Wicked Problem of Global Food Security</a:t>
          </a:r>
        </a:p>
      </dsp:txBody>
      <dsp:txXfrm rot="10800000">
        <a:off x="1943985" y="2777637"/>
        <a:ext cx="5327802" cy="1069363"/>
      </dsp:txXfrm>
    </dsp:sp>
    <dsp:sp modelId="{89980B02-EE9E-4952-B7E8-AACDB763BBB9}">
      <dsp:nvSpPr>
        <dsp:cNvPr id="0" name=""/>
        <dsp:cNvSpPr/>
      </dsp:nvSpPr>
      <dsp:spPr>
        <a:xfrm>
          <a:off x="1141962" y="2777637"/>
          <a:ext cx="1069363" cy="1069363"/>
        </a:xfrm>
        <a:prstGeom prst="ellipse">
          <a:avLst/>
        </a:prstGeom>
        <a:blipFill rotWithShape="1">
          <a:blip xmlns:r="http://schemas.openxmlformats.org/officeDocument/2006/relationships" r:embed="rId3"/>
          <a:srcRect/>
          <a:stretch>
            <a:fillRect l="-4000" r="-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87B2CCB-8E0A-44C8-A9B0-CC2D0F81F0A6}">
      <dsp:nvSpPr>
        <dsp:cNvPr id="0" name=""/>
        <dsp:cNvSpPr/>
      </dsp:nvSpPr>
      <dsp:spPr>
        <a:xfrm rot="10800000">
          <a:off x="1676644" y="4166213"/>
          <a:ext cx="5595143" cy="1069363"/>
        </a:xfrm>
        <a:prstGeom prst="homePlate">
          <a:avLst/>
        </a:prstGeom>
        <a:solidFill>
          <a:schemeClr val="accent5">
            <a:hueOff val="-5515009"/>
            <a:satOff val="-7671"/>
            <a:lumOff val="-294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156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Climate of Change</a:t>
          </a:r>
        </a:p>
      </dsp:txBody>
      <dsp:txXfrm rot="10800000">
        <a:off x="1943985" y="4166213"/>
        <a:ext cx="5327802" cy="1069363"/>
      </dsp:txXfrm>
    </dsp:sp>
    <dsp:sp modelId="{2EC36F1D-B309-4113-A7C4-2096AE1D88F2}">
      <dsp:nvSpPr>
        <dsp:cNvPr id="0" name=""/>
        <dsp:cNvSpPr/>
      </dsp:nvSpPr>
      <dsp:spPr>
        <a:xfrm>
          <a:off x="1141962" y="4166213"/>
          <a:ext cx="1069363" cy="1069363"/>
        </a:xfrm>
        <a:prstGeom prst="ellipse">
          <a:avLst/>
        </a:prstGeom>
        <a:blipFill rotWithShape="1">
          <a:blip xmlns:r="http://schemas.openxmlformats.org/officeDocument/2006/relationships" r:embed="rId4"/>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E6C583A-7BE8-4D0B-AFB7-1054832FA155}">
      <dsp:nvSpPr>
        <dsp:cNvPr id="0" name=""/>
        <dsp:cNvSpPr/>
      </dsp:nvSpPr>
      <dsp:spPr>
        <a:xfrm rot="10800000">
          <a:off x="1676644" y="5554790"/>
          <a:ext cx="5595143" cy="1069363"/>
        </a:xfrm>
        <a:prstGeom prst="homePlate">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156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Humans Dependence on Earth’s Mineral Resources</a:t>
          </a:r>
        </a:p>
      </dsp:txBody>
      <dsp:txXfrm rot="10800000">
        <a:off x="1943985" y="5554790"/>
        <a:ext cx="5327802" cy="1069363"/>
      </dsp:txXfrm>
    </dsp:sp>
    <dsp:sp modelId="{D9EFD529-586D-4DFE-96F2-3361FFF83664}">
      <dsp:nvSpPr>
        <dsp:cNvPr id="0" name=""/>
        <dsp:cNvSpPr/>
      </dsp:nvSpPr>
      <dsp:spPr>
        <a:xfrm>
          <a:off x="1141962" y="5554790"/>
          <a:ext cx="1069363" cy="1069363"/>
        </a:xfrm>
        <a:prstGeom prst="ellipse">
          <a:avLst/>
        </a:prstGeom>
        <a:blipFill rotWithShape="1">
          <a:blip xmlns:r="http://schemas.openxmlformats.org/officeDocument/2006/relationships" r:embed="rId5"/>
          <a:srcRect/>
          <a:stretch>
            <a:fillRect l="-15000" r="-1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962EF-8724-40A8-8B0A-B07F2B1995C4}">
      <dsp:nvSpPr>
        <dsp:cNvPr id="0" name=""/>
        <dsp:cNvSpPr/>
      </dsp:nvSpPr>
      <dsp:spPr>
        <a:xfrm>
          <a:off x="-6439995" y="-984997"/>
          <a:ext cx="7665326" cy="7665326"/>
        </a:xfrm>
        <a:prstGeom prst="blockArc">
          <a:avLst>
            <a:gd name="adj1" fmla="val 18900000"/>
            <a:gd name="adj2" fmla="val 2700000"/>
            <a:gd name="adj3" fmla="val 28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0134CC-A4ED-47C2-B1E7-26238EA06E49}">
      <dsp:nvSpPr>
        <dsp:cNvPr id="0" name=""/>
        <dsp:cNvSpPr/>
      </dsp:nvSpPr>
      <dsp:spPr>
        <a:xfrm>
          <a:off x="456118" y="299916"/>
          <a:ext cx="10300685" cy="5996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t>InTeGrate</a:t>
          </a:r>
          <a:r>
            <a:rPr lang="en-US" sz="2400" kern="1200" dirty="0"/>
            <a:t> modules provide wonderful modules/units to modify!</a:t>
          </a:r>
          <a:endParaRPr lang="en-US" sz="3100" kern="1200" dirty="0"/>
        </a:p>
      </dsp:txBody>
      <dsp:txXfrm>
        <a:off x="456118" y="299916"/>
        <a:ext cx="10300685" cy="599604"/>
      </dsp:txXfrm>
    </dsp:sp>
    <dsp:sp modelId="{F1D5C48A-DF4A-4AE6-B023-7953460C3216}">
      <dsp:nvSpPr>
        <dsp:cNvPr id="0" name=""/>
        <dsp:cNvSpPr/>
      </dsp:nvSpPr>
      <dsp:spPr>
        <a:xfrm>
          <a:off x="81365" y="224965"/>
          <a:ext cx="749505" cy="74950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CE4F1B-8258-4A4D-AFB9-C91722E62CCF}">
      <dsp:nvSpPr>
        <dsp:cNvPr id="0" name=""/>
        <dsp:cNvSpPr/>
      </dsp:nvSpPr>
      <dsp:spPr>
        <a:xfrm>
          <a:off x="949333" y="1199209"/>
          <a:ext cx="9807469" cy="599604"/>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Some </a:t>
          </a:r>
          <a:r>
            <a:rPr lang="en-US" sz="2400" kern="1200" dirty="0" err="1">
              <a:effectLst>
                <a:outerShdw blurRad="38100" dist="38100" dir="2700000" algn="tl">
                  <a:srgbClr val="000000">
                    <a:alpha val="43137"/>
                  </a:srgbClr>
                </a:outerShdw>
              </a:effectLst>
            </a:rPr>
            <a:t>onground</a:t>
          </a:r>
          <a:r>
            <a:rPr lang="en-US" sz="2400" kern="1200" dirty="0">
              <a:effectLst>
                <a:outerShdw blurRad="38100" dist="38100" dir="2700000" algn="tl">
                  <a:srgbClr val="000000">
                    <a:alpha val="43137"/>
                  </a:srgbClr>
                </a:outerShdw>
              </a:effectLst>
            </a:rPr>
            <a:t> work does not transition easily to online platform</a:t>
          </a:r>
        </a:p>
      </dsp:txBody>
      <dsp:txXfrm>
        <a:off x="949333" y="1199209"/>
        <a:ext cx="9807469" cy="599604"/>
      </dsp:txXfrm>
    </dsp:sp>
    <dsp:sp modelId="{165905A1-689D-4D04-B44C-1F3AA3F2011C}">
      <dsp:nvSpPr>
        <dsp:cNvPr id="0" name=""/>
        <dsp:cNvSpPr/>
      </dsp:nvSpPr>
      <dsp:spPr>
        <a:xfrm>
          <a:off x="574580" y="1124258"/>
          <a:ext cx="749505" cy="749505"/>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CAF44-B85A-44C7-8227-47FB219CFE07}">
      <dsp:nvSpPr>
        <dsp:cNvPr id="0" name=""/>
        <dsp:cNvSpPr/>
      </dsp:nvSpPr>
      <dsp:spPr>
        <a:xfrm>
          <a:off x="1174868" y="2098502"/>
          <a:ext cx="9581934" cy="599604"/>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Explanations and instructions can never be too explicit!</a:t>
          </a:r>
        </a:p>
      </dsp:txBody>
      <dsp:txXfrm>
        <a:off x="1174868" y="2098502"/>
        <a:ext cx="9581934" cy="599604"/>
      </dsp:txXfrm>
    </dsp:sp>
    <dsp:sp modelId="{BFE24346-B055-45C9-8A79-602D35865D60}">
      <dsp:nvSpPr>
        <dsp:cNvPr id="0" name=""/>
        <dsp:cNvSpPr/>
      </dsp:nvSpPr>
      <dsp:spPr>
        <a:xfrm>
          <a:off x="800116" y="2023551"/>
          <a:ext cx="749505" cy="749505"/>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F7035-AD24-47AF-87A3-6D6DB1E79411}">
      <dsp:nvSpPr>
        <dsp:cNvPr id="0" name=""/>
        <dsp:cNvSpPr/>
      </dsp:nvSpPr>
      <dsp:spPr>
        <a:xfrm>
          <a:off x="1174868" y="2997225"/>
          <a:ext cx="9581934" cy="599604"/>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effectLst>
                <a:outerShdw blurRad="38100" dist="38100" dir="2700000" algn="tl">
                  <a:srgbClr val="000000">
                    <a:alpha val="43137"/>
                  </a:srgbClr>
                </a:outerShdw>
              </a:effectLst>
            </a:rPr>
            <a:t>Group work in these activities can be very difficult</a:t>
          </a:r>
        </a:p>
      </dsp:txBody>
      <dsp:txXfrm>
        <a:off x="1174868" y="2997225"/>
        <a:ext cx="9581934" cy="599604"/>
      </dsp:txXfrm>
    </dsp:sp>
    <dsp:sp modelId="{620AA7DD-F10E-42A6-BEAB-3CBD1C8EB080}">
      <dsp:nvSpPr>
        <dsp:cNvPr id="0" name=""/>
        <dsp:cNvSpPr/>
      </dsp:nvSpPr>
      <dsp:spPr>
        <a:xfrm>
          <a:off x="800116" y="2922274"/>
          <a:ext cx="749505" cy="749505"/>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ECD743-8719-4BD2-9F0D-9CC95840FABB}">
      <dsp:nvSpPr>
        <dsp:cNvPr id="0" name=""/>
        <dsp:cNvSpPr/>
      </dsp:nvSpPr>
      <dsp:spPr>
        <a:xfrm>
          <a:off x="949333" y="3896518"/>
          <a:ext cx="9807469" cy="599604"/>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effectLst>
                <a:outerShdw blurRad="38100" dist="38100" dir="2700000" algn="tl">
                  <a:srgbClr val="000000">
                    <a:alpha val="43137"/>
                  </a:srgbClr>
                </a:outerShdw>
              </a:effectLst>
            </a:rPr>
            <a:t>Tend to focus on individual activities</a:t>
          </a:r>
          <a:br>
            <a:rPr lang="en-US" sz="2300" kern="1200" dirty="0">
              <a:effectLst>
                <a:outerShdw blurRad="38100" dist="38100" dir="2700000" algn="tl">
                  <a:srgbClr val="000000">
                    <a:alpha val="43137"/>
                  </a:srgbClr>
                </a:outerShdw>
              </a:effectLst>
            </a:rPr>
          </a:br>
          <a:r>
            <a:rPr lang="en-US" sz="2300" kern="1200" dirty="0">
              <a:effectLst>
                <a:outerShdw blurRad="38100" dist="38100" dir="2700000" algn="tl">
                  <a:srgbClr val="000000">
                    <a:alpha val="43137"/>
                  </a:srgbClr>
                </a:outerShdw>
              </a:effectLst>
            </a:rPr>
            <a:t>Group discussion/response as extensions</a:t>
          </a:r>
          <a:endParaRPr lang="en-US" sz="2300" kern="1200" dirty="0"/>
        </a:p>
      </dsp:txBody>
      <dsp:txXfrm>
        <a:off x="949333" y="3896518"/>
        <a:ext cx="9807469" cy="599604"/>
      </dsp:txXfrm>
    </dsp:sp>
    <dsp:sp modelId="{4407FAD6-C6A1-4A20-A7B7-4164F2621326}">
      <dsp:nvSpPr>
        <dsp:cNvPr id="0" name=""/>
        <dsp:cNvSpPr/>
      </dsp:nvSpPr>
      <dsp:spPr>
        <a:xfrm>
          <a:off x="574580" y="3821567"/>
          <a:ext cx="749505" cy="749505"/>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839B3F-D28C-48BA-9FEA-BA2C4667848B}">
      <dsp:nvSpPr>
        <dsp:cNvPr id="0" name=""/>
        <dsp:cNvSpPr/>
      </dsp:nvSpPr>
      <dsp:spPr>
        <a:xfrm>
          <a:off x="456118" y="4795811"/>
          <a:ext cx="10300685" cy="59960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9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effectLst>
                <a:outerShdw blurRad="38100" dist="38100" dir="2700000" algn="tl">
                  <a:srgbClr val="000000">
                    <a:alpha val="43137"/>
                  </a:srgbClr>
                </a:outerShdw>
              </a:effectLst>
            </a:rPr>
            <a:t>Higher-level thought questions included in summative assessments</a:t>
          </a:r>
        </a:p>
      </dsp:txBody>
      <dsp:txXfrm>
        <a:off x="456118" y="4795811"/>
        <a:ext cx="10300685" cy="599604"/>
      </dsp:txXfrm>
    </dsp:sp>
    <dsp:sp modelId="{68C29F9B-EDF5-4523-8F0E-5DFCDFCD2DF6}">
      <dsp:nvSpPr>
        <dsp:cNvPr id="0" name=""/>
        <dsp:cNvSpPr/>
      </dsp:nvSpPr>
      <dsp:spPr>
        <a:xfrm>
          <a:off x="81365" y="4720860"/>
          <a:ext cx="749505" cy="749505"/>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84916-03F3-4D8A-A397-D7FBFC7F2E57}" type="datetimeFigureOut">
              <a:rPr lang="en-US" smtClean="0"/>
              <a:t>7/16/2018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830F9-1151-4705-86BA-CE4BC6C7C995}" type="slidenum">
              <a:rPr lang="en-US" smtClean="0"/>
              <a:t>‹#›</a:t>
            </a:fld>
            <a:endParaRPr lang="en-US"/>
          </a:p>
        </p:txBody>
      </p:sp>
    </p:spTree>
    <p:extLst>
      <p:ext uri="{BB962C8B-B14F-4D97-AF65-F5344CB8AC3E}">
        <p14:creationId xmlns:p14="http://schemas.microsoft.com/office/powerpoint/2010/main" val="4143902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https://creativecommons.org/licenses/by-nc-sa/3.0/us/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Using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in multiple onground and hybrid courses since Spring 2016, gains in student achievement in objectives related to soils, agriculture, mining, climate change, among others have been measureable. Beginning in the fall of 2017, and continuing through spring and summer 2018,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were added to purely online courses with the same goals and outcomes. The interactive and interdisciplinary nature of the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bring richness to a course that should be available to students no matter what through which modality they are learning. Most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activities were able to be incorporated smoothly with additional preplanning and targeted instructions. Other activities proved to be a bit more challenging to adapt; lessons from this experience will be shared. Student feedback on the modules and the results of assessments will also be shared as part of the session.</a:t>
            </a:r>
            <a:endParaRPr lang="en-US" dirty="0"/>
          </a:p>
        </p:txBody>
      </p:sp>
      <p:sp>
        <p:nvSpPr>
          <p:cNvPr id="4" name="Slide Number Placeholder 3"/>
          <p:cNvSpPr>
            <a:spLocks noGrp="1"/>
          </p:cNvSpPr>
          <p:nvPr>
            <p:ph type="sldNum" sz="quarter" idx="10"/>
          </p:nvPr>
        </p:nvSpPr>
        <p:spPr/>
        <p:txBody>
          <a:bodyPr/>
          <a:lstStyle/>
          <a:p>
            <a:fld id="{414830F9-1151-4705-86BA-CE4BC6C7C995}" type="slidenum">
              <a:rPr lang="en-US" smtClean="0"/>
              <a:t>1</a:t>
            </a:fld>
            <a:endParaRPr lang="en-US"/>
          </a:p>
        </p:txBody>
      </p:sp>
    </p:spTree>
    <p:extLst>
      <p:ext uri="{BB962C8B-B14F-4D97-AF65-F5344CB8AC3E}">
        <p14:creationId xmlns:p14="http://schemas.microsoft.com/office/powerpoint/2010/main" val="143817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https://www.jpl.nasa.gov/images/cassini/20130821/cassini20130821-full.jpg</a:t>
            </a:r>
          </a:p>
        </p:txBody>
      </p:sp>
      <p:sp>
        <p:nvSpPr>
          <p:cNvPr id="4" name="Slide Number Placeholder 3"/>
          <p:cNvSpPr>
            <a:spLocks noGrp="1"/>
          </p:cNvSpPr>
          <p:nvPr>
            <p:ph type="sldNum" sz="quarter" idx="10"/>
          </p:nvPr>
        </p:nvSpPr>
        <p:spPr/>
        <p:txBody>
          <a:bodyPr/>
          <a:lstStyle/>
          <a:p>
            <a:fld id="{414830F9-1151-4705-86BA-CE4BC6C7C995}" type="slidenum">
              <a:rPr lang="en-US" smtClean="0"/>
              <a:t>2</a:t>
            </a:fld>
            <a:endParaRPr lang="en-US"/>
          </a:p>
        </p:txBody>
      </p:sp>
    </p:spTree>
    <p:extLst>
      <p:ext uri="{BB962C8B-B14F-4D97-AF65-F5344CB8AC3E}">
        <p14:creationId xmlns:p14="http://schemas.microsoft.com/office/powerpoint/2010/main" val="419490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Response bias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Acquiescence bias</a:t>
            </a:r>
          </a:p>
          <a:p>
            <a:endParaRPr lang="en-US" dirty="0"/>
          </a:p>
        </p:txBody>
      </p:sp>
      <p:sp>
        <p:nvSpPr>
          <p:cNvPr id="4" name="Slide Number Placeholder 3"/>
          <p:cNvSpPr>
            <a:spLocks noGrp="1"/>
          </p:cNvSpPr>
          <p:nvPr>
            <p:ph type="sldNum" sz="quarter" idx="10"/>
          </p:nvPr>
        </p:nvSpPr>
        <p:spPr/>
        <p:txBody>
          <a:bodyPr/>
          <a:lstStyle/>
          <a:p>
            <a:fld id="{414830F9-1151-4705-86BA-CE4BC6C7C995}" type="slidenum">
              <a:rPr lang="en-US" smtClean="0"/>
              <a:t>4</a:t>
            </a:fld>
            <a:endParaRPr lang="en-US"/>
          </a:p>
        </p:txBody>
      </p:sp>
    </p:spTree>
    <p:extLst>
      <p:ext uri="{BB962C8B-B14F-4D97-AF65-F5344CB8AC3E}">
        <p14:creationId xmlns:p14="http://schemas.microsoft.com/office/powerpoint/2010/main" val="109191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photos by Tara Jo Holmberg;</a:t>
            </a:r>
            <a:r>
              <a:rPr lang="en-US" baseline="0" dirty="0"/>
              <a:t> media releases from students available</a:t>
            </a:r>
          </a:p>
          <a:p>
            <a:endParaRPr lang="en-US" baseline="0" dirty="0"/>
          </a:p>
          <a:p>
            <a:pPr marL="285750" indent="-285750">
              <a:buFont typeface="Arial" panose="020B0604020202020204" pitchFamily="34" charset="0"/>
              <a:buChar char="•"/>
            </a:pPr>
            <a:r>
              <a:rPr lang="en-US" sz="1200" kern="1200" dirty="0">
                <a:solidFill>
                  <a:schemeClr val="bg1"/>
                </a:solidFill>
                <a:latin typeface="+mn-lt"/>
                <a:ea typeface="+mn-ea"/>
                <a:cs typeface="+mn-cs"/>
              </a:rPr>
              <a:t>Units ALWAYS take more time than allotted</a:t>
            </a:r>
          </a:p>
          <a:p>
            <a:pPr marL="285750" indent="-285750">
              <a:buFont typeface="Arial" panose="020B0604020202020204" pitchFamily="34" charset="0"/>
              <a:buChar char="•"/>
            </a:pPr>
            <a:r>
              <a:rPr lang="en-US" sz="1200" kern="1200" dirty="0">
                <a:solidFill>
                  <a:schemeClr val="bg1"/>
                </a:solidFill>
                <a:latin typeface="+mn-lt"/>
                <a:ea typeface="+mn-ea"/>
                <a:cs typeface="+mn-cs"/>
              </a:rPr>
              <a:t>Materials well suited to any number of levels</a:t>
            </a:r>
          </a:p>
          <a:p>
            <a:pPr marL="285750" indent="-285750">
              <a:buFont typeface="Arial" panose="020B0604020202020204" pitchFamily="34" charset="0"/>
              <a:buChar char="•"/>
            </a:pPr>
            <a:r>
              <a:rPr lang="en-US" sz="1200" kern="1200" dirty="0">
                <a:solidFill>
                  <a:schemeClr val="bg1"/>
                </a:solidFill>
                <a:latin typeface="+mn-lt"/>
                <a:ea typeface="+mn-ea"/>
                <a:cs typeface="+mn-cs"/>
              </a:rPr>
              <a:t>Modifications are easy!</a:t>
            </a:r>
          </a:p>
          <a:p>
            <a:pPr marL="285750" indent="-285750">
              <a:buFont typeface="Arial" panose="020B0604020202020204" pitchFamily="34" charset="0"/>
              <a:buChar char="•"/>
            </a:pPr>
            <a:r>
              <a:rPr lang="en-US" sz="1200" kern="1200" dirty="0">
                <a:solidFill>
                  <a:schemeClr val="bg1"/>
                </a:solidFill>
                <a:latin typeface="+mn-lt"/>
                <a:ea typeface="+mn-ea"/>
                <a:cs typeface="+mn-cs"/>
              </a:rPr>
              <a:t>Plan ahead for their use, not as a “plug-in”</a:t>
            </a:r>
          </a:p>
        </p:txBody>
      </p:sp>
      <p:sp>
        <p:nvSpPr>
          <p:cNvPr id="4" name="Slide Number Placeholder 3"/>
          <p:cNvSpPr>
            <a:spLocks noGrp="1"/>
          </p:cNvSpPr>
          <p:nvPr>
            <p:ph type="sldNum" sz="quarter" idx="10"/>
          </p:nvPr>
        </p:nvSpPr>
        <p:spPr/>
        <p:txBody>
          <a:bodyPr/>
          <a:lstStyle/>
          <a:p>
            <a:fld id="{414830F9-1151-4705-86BA-CE4BC6C7C995}" type="slidenum">
              <a:rPr lang="en-US" smtClean="0"/>
              <a:t>5</a:t>
            </a:fld>
            <a:endParaRPr lang="en-US"/>
          </a:p>
        </p:txBody>
      </p:sp>
    </p:spTree>
    <p:extLst>
      <p:ext uri="{BB962C8B-B14F-4D97-AF65-F5344CB8AC3E}">
        <p14:creationId xmlns:p14="http://schemas.microsoft.com/office/powerpoint/2010/main" val="290877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dirty="0"/>
              <a:t>www.ct.edu</a:t>
            </a:r>
          </a:p>
          <a:p>
            <a:endParaRPr lang="en-US" sz="900" dirty="0"/>
          </a:p>
          <a:p>
            <a:r>
              <a:rPr lang="en-US" sz="900" dirty="0"/>
              <a:t>NCCC</a:t>
            </a:r>
            <a:r>
              <a:rPr lang="en-US" sz="900" baseline="0" dirty="0"/>
              <a:t> is in the northwest corner of Connecticut, with 20% of the total state area and 5% of the state population.</a:t>
            </a:r>
          </a:p>
          <a:p>
            <a:endParaRPr lang="en-US" sz="900" baseline="0" dirty="0"/>
          </a:p>
          <a:p>
            <a:r>
              <a:rPr lang="en-US" sz="900" baseline="0" dirty="0"/>
              <a:t>NCCC is one of 12 community colleges in Connecticut and participates in the College of Technology, a consortium of the community colleges, University of Connecticut, Central Connecticut State University, University of Hartford, University of New Haven, Fairfield University and Charter Oak State College. </a:t>
            </a:r>
            <a:endParaRPr lang="en-US" sz="900" dirty="0"/>
          </a:p>
        </p:txBody>
      </p:sp>
      <p:sp>
        <p:nvSpPr>
          <p:cNvPr id="4" name="Slide Number Placeholder 3"/>
          <p:cNvSpPr>
            <a:spLocks noGrp="1"/>
          </p:cNvSpPr>
          <p:nvPr>
            <p:ph type="sldNum" sz="quarter" idx="10"/>
          </p:nvPr>
        </p:nvSpPr>
        <p:spPr/>
        <p:txBody>
          <a:bodyPr/>
          <a:lstStyle/>
          <a:p>
            <a:fld id="{F5497B0F-1DA9-4206-91B3-316F5D961F8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52840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830F9-1151-4705-86BA-CE4BC6C7C995}" type="slidenum">
              <a:rPr lang="en-US" smtClean="0"/>
              <a:t>7</a:t>
            </a:fld>
            <a:endParaRPr lang="en-US"/>
          </a:p>
        </p:txBody>
      </p:sp>
    </p:spTree>
    <p:extLst>
      <p:ext uri="{BB962C8B-B14F-4D97-AF65-F5344CB8AC3E}">
        <p14:creationId xmlns:p14="http://schemas.microsoft.com/office/powerpoint/2010/main" val="404498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830F9-1151-4705-86BA-CE4BC6C7C995}" type="slidenum">
              <a:rPr lang="en-US" smtClean="0"/>
              <a:t>9</a:t>
            </a:fld>
            <a:endParaRPr lang="en-US"/>
          </a:p>
        </p:txBody>
      </p:sp>
    </p:spTree>
    <p:extLst>
      <p:ext uri="{BB962C8B-B14F-4D97-AF65-F5344CB8AC3E}">
        <p14:creationId xmlns:p14="http://schemas.microsoft.com/office/powerpoint/2010/main" val="507032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https://creativecommons.org/licenses/by-nc-sa/3.0/us/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Using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in multiple onground and hybrid courses since Spring 2016, gains in student achievement in objectives related to soils, agriculture, mining, climate change, among others have been measureable. Beginning in the fall of 2017, and continuing through spring and summer 2018,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were added to purely online courses with the same goals and outcomes. The interactive and interdisciplinary nature of the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modules bring richness to a course that should be available to students no matter what through which modality they are learning. Most </a:t>
            </a:r>
            <a:r>
              <a:rPr lang="en-US" sz="1200" b="0" i="0" kern="1200" dirty="0" err="1">
                <a:solidFill>
                  <a:schemeClr val="tx1"/>
                </a:solidFill>
                <a:effectLst/>
                <a:latin typeface="+mn-lt"/>
                <a:ea typeface="+mn-ea"/>
                <a:cs typeface="+mn-cs"/>
              </a:rPr>
              <a:t>InTeGrate</a:t>
            </a:r>
            <a:r>
              <a:rPr lang="en-US" sz="1200" b="0" i="0" kern="1200" dirty="0">
                <a:solidFill>
                  <a:schemeClr val="tx1"/>
                </a:solidFill>
                <a:effectLst/>
                <a:latin typeface="+mn-lt"/>
                <a:ea typeface="+mn-ea"/>
                <a:cs typeface="+mn-cs"/>
              </a:rPr>
              <a:t> activities were able to be incorporated smoothly with additional preplanning and targeted instructions. Other activities proved to be a bit more challenging to adapt; lessons from this experience will be shared. Student feedback on the modules and the results of assessments will also be shared as part of the session.</a:t>
            </a:r>
            <a:endParaRPr lang="en-US" dirty="0"/>
          </a:p>
        </p:txBody>
      </p:sp>
      <p:sp>
        <p:nvSpPr>
          <p:cNvPr id="4" name="Slide Number Placeholder 3"/>
          <p:cNvSpPr>
            <a:spLocks noGrp="1"/>
          </p:cNvSpPr>
          <p:nvPr>
            <p:ph type="sldNum" sz="quarter" idx="10"/>
          </p:nvPr>
        </p:nvSpPr>
        <p:spPr/>
        <p:txBody>
          <a:bodyPr/>
          <a:lstStyle/>
          <a:p>
            <a:fld id="{414830F9-1151-4705-86BA-CE4BC6C7C995}" type="slidenum">
              <a:rPr lang="en-US" smtClean="0"/>
              <a:t>12</a:t>
            </a:fld>
            <a:endParaRPr lang="en-US"/>
          </a:p>
        </p:txBody>
      </p:sp>
    </p:spTree>
    <p:extLst>
      <p:ext uri="{BB962C8B-B14F-4D97-AF65-F5344CB8AC3E}">
        <p14:creationId xmlns:p14="http://schemas.microsoft.com/office/powerpoint/2010/main" val="341302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B8D0EF-37A5-4DEA-9A03-8D8F28185C9E}"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204660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8D0EF-37A5-4DEA-9A03-8D8F28185C9E}"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266835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8D0EF-37A5-4DEA-9A03-8D8F28185C9E}"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299415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8D0EF-37A5-4DEA-9A03-8D8F28185C9E}"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196890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8D0EF-37A5-4DEA-9A03-8D8F28185C9E}"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318213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8D0EF-37A5-4DEA-9A03-8D8F28185C9E}"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380497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B8D0EF-37A5-4DEA-9A03-8D8F28185C9E}" type="datetimeFigureOut">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406794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B8D0EF-37A5-4DEA-9A03-8D8F28185C9E}" type="datetimeFigureOut">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374421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8D0EF-37A5-4DEA-9A03-8D8F28185C9E}" type="datetimeFigureOut">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159923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B8D0EF-37A5-4DEA-9A03-8D8F28185C9E}"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194164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B8D0EF-37A5-4DEA-9A03-8D8F28185C9E}"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F9273-1A26-47C2-8723-67A55300655F}" type="slidenum">
              <a:rPr lang="en-US" smtClean="0"/>
              <a:t>‹#›</a:t>
            </a:fld>
            <a:endParaRPr lang="en-US"/>
          </a:p>
        </p:txBody>
      </p:sp>
    </p:spTree>
    <p:extLst>
      <p:ext uri="{BB962C8B-B14F-4D97-AF65-F5344CB8AC3E}">
        <p14:creationId xmlns:p14="http://schemas.microsoft.com/office/powerpoint/2010/main" val="327093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8D0EF-37A5-4DEA-9A03-8D8F28185C9E}" type="datetimeFigureOut">
              <a:rPr lang="en-US" smtClean="0"/>
              <a:t>7/16/2018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F9273-1A26-47C2-8723-67A55300655F}" type="slidenum">
              <a:rPr lang="en-US" smtClean="0"/>
              <a:t>‹#›</a:t>
            </a:fld>
            <a:endParaRPr lang="en-US"/>
          </a:p>
        </p:txBody>
      </p:sp>
    </p:spTree>
    <p:extLst>
      <p:ext uri="{BB962C8B-B14F-4D97-AF65-F5344CB8AC3E}">
        <p14:creationId xmlns:p14="http://schemas.microsoft.com/office/powerpoint/2010/main" val="1036506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667" y="704673"/>
            <a:ext cx="11458221" cy="1428927"/>
          </a:xfrm>
        </p:spPr>
        <p:txBody>
          <a:bodyPr>
            <a:noAutofit/>
          </a:bodyPr>
          <a:lstStyle/>
          <a:p>
            <a:br>
              <a:rPr lang="en-US" dirty="0">
                <a:solidFill>
                  <a:schemeClr val="bg1"/>
                </a:solidFill>
              </a:rPr>
            </a:br>
            <a:r>
              <a:rPr lang="en-US" dirty="0">
                <a:solidFill>
                  <a:schemeClr val="bg1"/>
                </a:solidFill>
              </a:rPr>
              <a:t>Adapting </a:t>
            </a:r>
            <a:r>
              <a:rPr lang="en-US" dirty="0" err="1">
                <a:solidFill>
                  <a:schemeClr val="bg1"/>
                </a:solidFill>
              </a:rPr>
              <a:t>InTeGrate</a:t>
            </a:r>
            <a:r>
              <a:rPr lang="en-US" dirty="0">
                <a:solidFill>
                  <a:schemeClr val="bg1"/>
                </a:solidFill>
              </a:rPr>
              <a:t> Modules to Online Courses </a:t>
            </a:r>
            <a:endParaRPr lang="en-US" sz="4400" dirty="0">
              <a:solidFill>
                <a:schemeClr val="bg1"/>
              </a:solidFill>
            </a:endParaRPr>
          </a:p>
        </p:txBody>
      </p:sp>
      <p:sp>
        <p:nvSpPr>
          <p:cNvPr id="3" name="Subtitle 2"/>
          <p:cNvSpPr>
            <a:spLocks noGrp="1"/>
          </p:cNvSpPr>
          <p:nvPr>
            <p:ph type="subTitle" idx="1"/>
          </p:nvPr>
        </p:nvSpPr>
        <p:spPr>
          <a:xfrm>
            <a:off x="1946027" y="4643860"/>
            <a:ext cx="8299946" cy="1188720"/>
          </a:xfrm>
        </p:spPr>
        <p:txBody>
          <a:bodyPr>
            <a:noAutofit/>
          </a:bodyPr>
          <a:lstStyle/>
          <a:p>
            <a:pPr>
              <a:lnSpc>
                <a:spcPct val="100000"/>
              </a:lnSpc>
              <a:spcBef>
                <a:spcPts val="1200"/>
              </a:spcBef>
            </a:pPr>
            <a:r>
              <a:rPr lang="en-US" sz="2800" dirty="0">
                <a:solidFill>
                  <a:schemeClr val="accent4">
                    <a:lumMod val="20000"/>
                    <a:lumOff val="80000"/>
                  </a:schemeClr>
                </a:solidFill>
                <a:latin typeface="+mj-lt"/>
              </a:rPr>
              <a:t>Tara Jo Holmberg</a:t>
            </a:r>
            <a:br>
              <a:rPr lang="en-US" sz="2800" dirty="0">
                <a:solidFill>
                  <a:schemeClr val="accent4">
                    <a:lumMod val="20000"/>
                    <a:lumOff val="80000"/>
                  </a:schemeClr>
                </a:solidFill>
                <a:latin typeface="+mj-lt"/>
              </a:rPr>
            </a:br>
            <a:r>
              <a:rPr lang="en-US" sz="2800" dirty="0">
                <a:solidFill>
                  <a:schemeClr val="accent4">
                    <a:lumMod val="20000"/>
                    <a:lumOff val="80000"/>
                  </a:schemeClr>
                </a:solidFill>
                <a:latin typeface="+mj-lt"/>
              </a:rPr>
              <a:t>Professor of Environmental Science and Biology</a:t>
            </a:r>
            <a:br>
              <a:rPr lang="en-US" sz="2800" dirty="0">
                <a:solidFill>
                  <a:schemeClr val="accent4">
                    <a:lumMod val="20000"/>
                    <a:lumOff val="80000"/>
                  </a:schemeClr>
                </a:solidFill>
                <a:latin typeface="+mj-lt"/>
              </a:rPr>
            </a:br>
            <a:r>
              <a:rPr lang="en-US" sz="2800" dirty="0">
                <a:solidFill>
                  <a:schemeClr val="accent4">
                    <a:lumMod val="20000"/>
                    <a:lumOff val="80000"/>
                  </a:schemeClr>
                </a:solidFill>
                <a:latin typeface="+mj-lt"/>
              </a:rPr>
              <a:t>Northwestern Connecticut Community College</a:t>
            </a:r>
          </a:p>
        </p:txBody>
      </p:sp>
      <p:pic>
        <p:nvPicPr>
          <p:cNvPr id="5" name="Picture 4"/>
          <p:cNvPicPr>
            <a:picLocks noChangeAspect="1"/>
          </p:cNvPicPr>
          <p:nvPr/>
        </p:nvPicPr>
        <p:blipFill>
          <a:blip r:embed="rId3"/>
          <a:stretch>
            <a:fillRect/>
          </a:stretch>
        </p:blipFill>
        <p:spPr>
          <a:xfrm>
            <a:off x="1686277" y="2588052"/>
            <a:ext cx="8763000" cy="1533525"/>
          </a:xfrm>
          <a:prstGeom prst="rect">
            <a:avLst/>
          </a:prstGeom>
          <a:ln>
            <a:solidFill>
              <a:schemeClr val="accent1"/>
            </a:solidFill>
          </a:ln>
          <a:effectLst>
            <a:outerShdw blurRad="190500" algn="tl" rotWithShape="0">
              <a:srgbClr val="000000">
                <a:alpha val="70000"/>
              </a:srgbClr>
            </a:outerShdw>
          </a:effectLst>
        </p:spPr>
      </p:pic>
      <p:pic>
        <p:nvPicPr>
          <p:cNvPr id="6" name="Picture 2" descr="http://www.bzmedia.bz/3bdec09d0.jpg"/>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5096" r="69643"/>
          <a:stretch/>
        </p:blipFill>
        <p:spPr bwMode="auto">
          <a:xfrm>
            <a:off x="13656" y="5907127"/>
            <a:ext cx="749214" cy="93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961463-59DC-4924-8B27-47A1AEC24CBD}"/>
              </a:ext>
            </a:extLst>
          </p:cNvPr>
          <p:cNvPicPr>
            <a:picLocks noChangeAspect="1"/>
          </p:cNvPicPr>
          <p:nvPr/>
        </p:nvPicPr>
        <p:blipFill>
          <a:blip r:embed="rId5"/>
          <a:stretch>
            <a:fillRect/>
          </a:stretch>
        </p:blipFill>
        <p:spPr>
          <a:xfrm>
            <a:off x="9698675" y="6173628"/>
            <a:ext cx="2480599" cy="671985"/>
          </a:xfrm>
          <a:prstGeom prst="rect">
            <a:avLst/>
          </a:prstGeom>
        </p:spPr>
      </p:pic>
    </p:spTree>
    <p:extLst>
      <p:ext uri="{BB962C8B-B14F-4D97-AF65-F5344CB8AC3E}">
        <p14:creationId xmlns:p14="http://schemas.microsoft.com/office/powerpoint/2010/main" val="175812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C76BF-0266-4575-8F7E-8E94E8049EB2}"/>
              </a:ext>
            </a:extLst>
          </p:cNvPr>
          <p:cNvPicPr>
            <a:picLocks noChangeAspect="1"/>
          </p:cNvPicPr>
          <p:nvPr/>
        </p:nvPicPr>
        <p:blipFill>
          <a:blip r:embed="rId2"/>
          <a:stretch>
            <a:fillRect/>
          </a:stretch>
        </p:blipFill>
        <p:spPr>
          <a:xfrm>
            <a:off x="261258" y="170125"/>
            <a:ext cx="8683959" cy="4343367"/>
          </a:xfrm>
          <a:prstGeom prst="rect">
            <a:avLst/>
          </a:prstGeom>
          <a:ln>
            <a:noFill/>
          </a:ln>
          <a:effectLst/>
        </p:spPr>
      </p:pic>
      <p:pic>
        <p:nvPicPr>
          <p:cNvPr id="4" name="Picture 3">
            <a:extLst>
              <a:ext uri="{FF2B5EF4-FFF2-40B4-BE49-F238E27FC236}">
                <a16:creationId xmlns:a16="http://schemas.microsoft.com/office/drawing/2014/main" id="{AD472EEE-3E49-4A3B-B31B-6E7B977EA645}"/>
              </a:ext>
            </a:extLst>
          </p:cNvPr>
          <p:cNvPicPr>
            <a:picLocks noChangeAspect="1"/>
          </p:cNvPicPr>
          <p:nvPr/>
        </p:nvPicPr>
        <p:blipFill>
          <a:blip r:embed="rId3"/>
          <a:stretch>
            <a:fillRect/>
          </a:stretch>
        </p:blipFill>
        <p:spPr>
          <a:xfrm>
            <a:off x="7320878" y="282873"/>
            <a:ext cx="4402031" cy="3356818"/>
          </a:xfrm>
          <a:prstGeom prst="rect">
            <a:avLst/>
          </a:prstGeom>
          <a:ln>
            <a:solidFill>
              <a:schemeClr val="accent1"/>
            </a:solid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9339025-2805-4F34-8135-559925773B9F}"/>
              </a:ext>
            </a:extLst>
          </p:cNvPr>
          <p:cNvPicPr>
            <a:picLocks noChangeAspect="1"/>
          </p:cNvPicPr>
          <p:nvPr/>
        </p:nvPicPr>
        <p:blipFill>
          <a:blip r:embed="rId4"/>
          <a:stretch>
            <a:fillRect/>
          </a:stretch>
        </p:blipFill>
        <p:spPr>
          <a:xfrm>
            <a:off x="261258" y="4515190"/>
            <a:ext cx="8683959" cy="1466735"/>
          </a:xfrm>
          <a:prstGeom prst="rect">
            <a:avLst/>
          </a:prstGeom>
          <a:ln>
            <a:noFill/>
          </a:ln>
        </p:spPr>
      </p:pic>
      <p:pic>
        <p:nvPicPr>
          <p:cNvPr id="6" name="Picture 5">
            <a:extLst>
              <a:ext uri="{FF2B5EF4-FFF2-40B4-BE49-F238E27FC236}">
                <a16:creationId xmlns:a16="http://schemas.microsoft.com/office/drawing/2014/main" id="{4273B62B-E98E-4026-A259-463644A1E877}"/>
              </a:ext>
            </a:extLst>
          </p:cNvPr>
          <p:cNvPicPr>
            <a:picLocks noChangeAspect="1"/>
          </p:cNvPicPr>
          <p:nvPr/>
        </p:nvPicPr>
        <p:blipFill>
          <a:blip r:embed="rId5"/>
          <a:stretch>
            <a:fillRect/>
          </a:stretch>
        </p:blipFill>
        <p:spPr>
          <a:xfrm>
            <a:off x="710620" y="1502425"/>
            <a:ext cx="7323983" cy="3853150"/>
          </a:xfrm>
          <a:prstGeom prst="rect">
            <a:avLst/>
          </a:prstGeom>
          <a:ln>
            <a:solidFill>
              <a:schemeClr val="accent1"/>
            </a:solid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8C5DF9A-4FA6-4F40-AFEA-BDE45BA154FA}"/>
              </a:ext>
            </a:extLst>
          </p:cNvPr>
          <p:cNvPicPr>
            <a:picLocks noChangeAspect="1"/>
          </p:cNvPicPr>
          <p:nvPr/>
        </p:nvPicPr>
        <p:blipFill>
          <a:blip r:embed="rId6"/>
          <a:stretch>
            <a:fillRect/>
          </a:stretch>
        </p:blipFill>
        <p:spPr>
          <a:xfrm>
            <a:off x="2323909" y="3566161"/>
            <a:ext cx="8908255" cy="2586164"/>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2741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2418-B84A-4844-81CA-0E78E2C96058}"/>
              </a:ext>
            </a:extLst>
          </p:cNvPr>
          <p:cNvSpPr>
            <a:spLocks noGrp="1"/>
          </p:cNvSpPr>
          <p:nvPr>
            <p:ph type="title"/>
          </p:nvPr>
        </p:nvSpPr>
        <p:spPr>
          <a:xfrm>
            <a:off x="838200" y="172017"/>
            <a:ext cx="10515600" cy="1032033"/>
          </a:xfrm>
        </p:spPr>
        <p:txBody>
          <a:bodyPr/>
          <a:lstStyle/>
          <a:p>
            <a:pPr algn="ctr"/>
            <a:r>
              <a:rPr lang="en-US" dirty="0">
                <a:solidFill>
                  <a:schemeClr val="bg1"/>
                </a:solidFill>
              </a:rPr>
              <a:t>Considerations and Lessons Learned</a:t>
            </a:r>
          </a:p>
        </p:txBody>
      </p:sp>
      <p:graphicFrame>
        <p:nvGraphicFramePr>
          <p:cNvPr id="4" name="Diagram 3">
            <a:extLst>
              <a:ext uri="{FF2B5EF4-FFF2-40B4-BE49-F238E27FC236}">
                <a16:creationId xmlns:a16="http://schemas.microsoft.com/office/drawing/2014/main" id="{A6CB4B2A-8D32-4359-9991-017D3C488E43}"/>
              </a:ext>
            </a:extLst>
          </p:cNvPr>
          <p:cNvGraphicFramePr/>
          <p:nvPr>
            <p:extLst>
              <p:ext uri="{D42A27DB-BD31-4B8C-83A1-F6EECF244321}">
                <p14:modId xmlns:p14="http://schemas.microsoft.com/office/powerpoint/2010/main" val="2708867146"/>
              </p:ext>
            </p:extLst>
          </p:nvPr>
        </p:nvGraphicFramePr>
        <p:xfrm>
          <a:off x="1038086" y="990651"/>
          <a:ext cx="10837755" cy="5695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7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2A962EF-8724-40A8-8B0A-B07F2B1995C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F1D5C48A-DF4A-4AE6-B023-7953460C321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170134CC-A4ED-47C2-B1E7-26238EA06E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65905A1-689D-4D04-B44C-1F3AA3F2011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DCE4F1B-8258-4A4D-AFB9-C91722E62C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BFE24346-B055-45C9-8A79-602D35865D6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49CCAF44-B85A-44C7-8227-47FB219CFE0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0AA7DD-F10E-42A6-BEAB-3CBD1C8EB08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A8EF7035-AD24-47AF-87A3-6D6DB1E7941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4407FAD6-C6A1-4A20-A7B7-4164F2621326}"/>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D6ECD743-8719-4BD2-9F0D-9CC95840FAB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68C29F9B-EDF5-4523-8F0E-5DFCDFCD2DF6}"/>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1C839B3F-D28C-48BA-9FEA-BA2C466784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667" y="704673"/>
            <a:ext cx="11458221" cy="1428927"/>
          </a:xfrm>
        </p:spPr>
        <p:txBody>
          <a:bodyPr>
            <a:noAutofit/>
          </a:bodyPr>
          <a:lstStyle/>
          <a:p>
            <a:r>
              <a:rPr lang="en-US" sz="4400" dirty="0">
                <a:solidFill>
                  <a:schemeClr val="bg1"/>
                </a:solidFill>
              </a:rPr>
              <a:t>Assessing Impact of </a:t>
            </a:r>
            <a:r>
              <a:rPr lang="en-US" sz="4400" dirty="0" err="1">
                <a:solidFill>
                  <a:schemeClr val="bg1"/>
                </a:solidFill>
              </a:rPr>
              <a:t>InTeGrate</a:t>
            </a:r>
            <a:r>
              <a:rPr lang="en-US" sz="4400" dirty="0">
                <a:solidFill>
                  <a:schemeClr val="bg1"/>
                </a:solidFill>
              </a:rPr>
              <a:t> Materials in an Introductory Environmental Science Course</a:t>
            </a:r>
            <a:br>
              <a:rPr lang="en-US" sz="4400" dirty="0">
                <a:solidFill>
                  <a:schemeClr val="bg1"/>
                </a:solidFill>
              </a:rPr>
            </a:br>
            <a:r>
              <a:rPr lang="en-US" sz="3600" dirty="0">
                <a:solidFill>
                  <a:schemeClr val="bg1"/>
                </a:solidFill>
              </a:rPr>
              <a:t>(and beyond)</a:t>
            </a:r>
            <a:endParaRPr lang="en-US" sz="4400" dirty="0">
              <a:solidFill>
                <a:schemeClr val="bg1"/>
              </a:solidFill>
            </a:endParaRPr>
          </a:p>
        </p:txBody>
      </p:sp>
      <p:sp>
        <p:nvSpPr>
          <p:cNvPr id="3" name="Subtitle 2"/>
          <p:cNvSpPr>
            <a:spLocks noGrp="1"/>
          </p:cNvSpPr>
          <p:nvPr>
            <p:ph type="subTitle" idx="1"/>
          </p:nvPr>
        </p:nvSpPr>
        <p:spPr>
          <a:xfrm>
            <a:off x="2638777" y="4439399"/>
            <a:ext cx="6858000" cy="816429"/>
          </a:xfrm>
        </p:spPr>
        <p:txBody>
          <a:bodyPr>
            <a:noAutofit/>
          </a:bodyPr>
          <a:lstStyle/>
          <a:p>
            <a:pPr>
              <a:lnSpc>
                <a:spcPct val="100000"/>
              </a:lnSpc>
              <a:spcBef>
                <a:spcPts val="0"/>
              </a:spcBef>
            </a:pPr>
            <a:r>
              <a:rPr lang="en-US" sz="4800" dirty="0">
                <a:solidFill>
                  <a:schemeClr val="accent4">
                    <a:lumMod val="20000"/>
                    <a:lumOff val="80000"/>
                  </a:schemeClr>
                </a:solidFill>
                <a:latin typeface="+mj-lt"/>
              </a:rPr>
              <a:t>Thank you!</a:t>
            </a:r>
          </a:p>
          <a:p>
            <a:pPr>
              <a:lnSpc>
                <a:spcPct val="100000"/>
              </a:lnSpc>
              <a:spcBef>
                <a:spcPts val="0"/>
              </a:spcBef>
            </a:pPr>
            <a:r>
              <a:rPr lang="en-US" sz="4800" dirty="0">
                <a:solidFill>
                  <a:schemeClr val="accent4">
                    <a:lumMod val="20000"/>
                    <a:lumOff val="80000"/>
                  </a:schemeClr>
                </a:solidFill>
                <a:latin typeface="+mj-lt"/>
              </a:rPr>
              <a:t>tholmberg@nwcc.edu</a:t>
            </a:r>
          </a:p>
        </p:txBody>
      </p:sp>
      <p:pic>
        <p:nvPicPr>
          <p:cNvPr id="5" name="Picture 4"/>
          <p:cNvPicPr>
            <a:picLocks noChangeAspect="1"/>
          </p:cNvPicPr>
          <p:nvPr/>
        </p:nvPicPr>
        <p:blipFill>
          <a:blip r:embed="rId3"/>
          <a:stretch>
            <a:fillRect/>
          </a:stretch>
        </p:blipFill>
        <p:spPr>
          <a:xfrm>
            <a:off x="1686277" y="2588052"/>
            <a:ext cx="8763000" cy="1533525"/>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Picture 2" descr="http://www.bzmedia.bz/3bdec09d0.jpg">
            <a:extLst>
              <a:ext uri="{FF2B5EF4-FFF2-40B4-BE49-F238E27FC236}">
                <a16:creationId xmlns:a16="http://schemas.microsoft.com/office/drawing/2014/main" id="{7A982544-42F5-4493-A904-2FCA37F646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5096" r="69643"/>
          <a:stretch/>
        </p:blipFill>
        <p:spPr bwMode="auto">
          <a:xfrm>
            <a:off x="13656" y="5907127"/>
            <a:ext cx="749214" cy="93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9065B20-0183-4D49-92DD-BBEB2FA3F6D2}"/>
              </a:ext>
            </a:extLst>
          </p:cNvPr>
          <p:cNvPicPr>
            <a:picLocks noChangeAspect="1"/>
          </p:cNvPicPr>
          <p:nvPr/>
        </p:nvPicPr>
        <p:blipFill>
          <a:blip r:embed="rId5"/>
          <a:stretch>
            <a:fillRect/>
          </a:stretch>
        </p:blipFill>
        <p:spPr>
          <a:xfrm>
            <a:off x="9698675" y="6173628"/>
            <a:ext cx="2480599" cy="671985"/>
          </a:xfrm>
          <a:prstGeom prst="rect">
            <a:avLst/>
          </a:prstGeom>
        </p:spPr>
      </p:pic>
    </p:spTree>
    <p:extLst>
      <p:ext uri="{BB962C8B-B14F-4D97-AF65-F5344CB8AC3E}">
        <p14:creationId xmlns:p14="http://schemas.microsoft.com/office/powerpoint/2010/main" val="301977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27A8CF-09C8-49EB-9532-B6E275398A1C}"/>
              </a:ext>
            </a:extLst>
          </p:cNvPr>
          <p:cNvGrpSpPr/>
          <p:nvPr/>
        </p:nvGrpSpPr>
        <p:grpSpPr>
          <a:xfrm>
            <a:off x="2991758" y="273329"/>
            <a:ext cx="6203150" cy="4221540"/>
            <a:chOff x="3962175" y="250371"/>
            <a:chExt cx="4267650" cy="2841535"/>
          </a:xfrm>
        </p:grpSpPr>
        <p:pic>
          <p:nvPicPr>
            <p:cNvPr id="7" name="Picture 6">
              <a:extLst>
                <a:ext uri="{FF2B5EF4-FFF2-40B4-BE49-F238E27FC236}">
                  <a16:creationId xmlns:a16="http://schemas.microsoft.com/office/drawing/2014/main" id="{194271D7-3CFD-41E1-A5F9-4CEC186203A0}"/>
                </a:ext>
              </a:extLst>
            </p:cNvPr>
            <p:cNvPicPr>
              <a:picLocks noChangeAspect="1"/>
            </p:cNvPicPr>
            <p:nvPr/>
          </p:nvPicPr>
          <p:blipFill>
            <a:blip r:embed="rId3"/>
            <a:stretch>
              <a:fillRect/>
            </a:stretch>
          </p:blipFill>
          <p:spPr>
            <a:xfrm>
              <a:off x="3962175" y="250371"/>
              <a:ext cx="4267650" cy="2841535"/>
            </a:xfrm>
            <a:prstGeom prst="rect">
              <a:avLst/>
            </a:prstGeom>
            <a:ln>
              <a:solidFill>
                <a:schemeClr val="accent1"/>
              </a:solid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61CDFAD1-33FE-4F06-BAE9-2736B54EA4BF}"/>
                </a:ext>
              </a:extLst>
            </p:cNvPr>
            <p:cNvSpPr/>
            <p:nvPr/>
          </p:nvSpPr>
          <p:spPr>
            <a:xfrm>
              <a:off x="5317067" y="375096"/>
              <a:ext cx="428977" cy="4377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https://www.jpl.nasa.gov/images/cassini/20130821/cassini20130821-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222" y="1182049"/>
            <a:ext cx="4572000" cy="457200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ecology, autumn, river, stream, moss, leaf, tree, naturewater">
            <a:extLst>
              <a:ext uri="{FF2B5EF4-FFF2-40B4-BE49-F238E27FC236}">
                <a16:creationId xmlns:a16="http://schemas.microsoft.com/office/drawing/2014/main" id="{1F63C5C5-053B-4E95-B9A7-E872C2C337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34" t="686" r="9452" b="-686"/>
          <a:stretch/>
        </p:blipFill>
        <p:spPr bwMode="auto">
          <a:xfrm>
            <a:off x="6600444" y="1182049"/>
            <a:ext cx="4577334" cy="4572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1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9103"/>
            <a:ext cx="3942644" cy="2128157"/>
          </a:xfrm>
        </p:spPr>
        <p:txBody>
          <a:bodyPr>
            <a:noAutofit/>
          </a:bodyPr>
          <a:lstStyle/>
          <a:p>
            <a:pPr algn="ctr"/>
            <a:r>
              <a:rPr lang="en-US" dirty="0">
                <a:solidFill>
                  <a:schemeClr val="bg1"/>
                </a:solidFill>
              </a:rPr>
              <a:t>QUBES Faculty Mentoring Network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0398247"/>
              </p:ext>
            </p:extLst>
          </p:nvPr>
        </p:nvGraphicFramePr>
        <p:xfrm>
          <a:off x="3903336" y="0"/>
          <a:ext cx="828866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548484" y="4008751"/>
            <a:ext cx="2845676" cy="653344"/>
          </a:xfrm>
          <a:prstGeom prst="rect">
            <a:avLst/>
          </a:prstGeom>
        </p:spPr>
      </p:pic>
    </p:spTree>
    <p:extLst>
      <p:ext uri="{BB962C8B-B14F-4D97-AF65-F5344CB8AC3E}">
        <p14:creationId xmlns:p14="http://schemas.microsoft.com/office/powerpoint/2010/main" val="4205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6875037-5213-4666-BDE6-0308C05BC0A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DE951DE-886D-4144-965E-0F30909336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5D36FF8-794D-4A2D-B6D5-9970A608E1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9F0330C0-822F-4C31-BBEA-A9FD450AE21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E5C5176B-BF5A-4A7C-BE49-18CF5616603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19F3039-FD90-4C02-890E-BF7EAB36A66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 t="2623" r="2251" b="577"/>
          <a:stretch/>
        </p:blipFill>
        <p:spPr>
          <a:xfrm>
            <a:off x="1888837" y="482872"/>
            <a:ext cx="8414327" cy="4109434"/>
          </a:xfrm>
          <a:prstGeom prst="rect">
            <a:avLst/>
          </a:prstGeom>
        </p:spPr>
      </p:pic>
      <p:sp>
        <p:nvSpPr>
          <p:cNvPr id="5" name="Title 4"/>
          <p:cNvSpPr>
            <a:spLocks noGrp="1"/>
          </p:cNvSpPr>
          <p:nvPr>
            <p:ph type="title"/>
          </p:nvPr>
        </p:nvSpPr>
        <p:spPr>
          <a:xfrm>
            <a:off x="999593" y="4940708"/>
            <a:ext cx="10154951" cy="1325563"/>
          </a:xfrm>
        </p:spPr>
        <p:txBody>
          <a:bodyPr/>
          <a:lstStyle/>
          <a:p>
            <a:pPr algn="ctr"/>
            <a:r>
              <a:rPr lang="en-US" dirty="0">
                <a:solidFill>
                  <a:schemeClr val="bg1"/>
                </a:solidFill>
                <a:effectLst>
                  <a:outerShdw blurRad="38100" dist="38100" dir="2700000" algn="tl">
                    <a:srgbClr val="000000">
                      <a:alpha val="43137"/>
                    </a:srgbClr>
                  </a:outerShdw>
                </a:effectLst>
              </a:rPr>
              <a:t>Transitioning Units/Activities to Online</a:t>
            </a:r>
          </a:p>
        </p:txBody>
      </p:sp>
    </p:spTree>
    <p:extLst>
      <p:ext uri="{BB962C8B-B14F-4D97-AF65-F5344CB8AC3E}">
        <p14:creationId xmlns:p14="http://schemas.microsoft.com/office/powerpoint/2010/main" val="8010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342" t="11116" r="10465"/>
          <a:stretch/>
        </p:blipFill>
        <p:spPr>
          <a:xfrm>
            <a:off x="6423379" y="1"/>
            <a:ext cx="5768622" cy="4622431"/>
          </a:xfrm>
          <a:prstGeom prst="rect">
            <a:avLst/>
          </a:prstGeom>
          <a:ln>
            <a:solidFill>
              <a:schemeClr val="accent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496" r="17323"/>
          <a:stretch/>
        </p:blipFill>
        <p:spPr>
          <a:xfrm>
            <a:off x="7785733" y="3454112"/>
            <a:ext cx="4406267" cy="3386859"/>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61498"/>
            <a:ext cx="7785732" cy="4379474"/>
          </a:xfrm>
          <a:prstGeom prst="rect">
            <a:avLst/>
          </a:prstGeom>
          <a:ln>
            <a:solidFill>
              <a:schemeClr val="accent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423378" cy="361315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81"/>
          <a:stretch/>
        </p:blipFill>
        <p:spPr>
          <a:xfrm>
            <a:off x="2456613" y="1201875"/>
            <a:ext cx="7278775" cy="4454250"/>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865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lackboard le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298" y="433208"/>
            <a:ext cx="5417405" cy="173740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593120AA-2EDF-4E70-A0D5-68BF4886647C}"/>
              </a:ext>
            </a:extLst>
          </p:cNvPr>
          <p:cNvSpPr>
            <a:spLocks noGrp="1"/>
          </p:cNvSpPr>
          <p:nvPr>
            <p:ph idx="1"/>
          </p:nvPr>
        </p:nvSpPr>
        <p:spPr>
          <a:xfrm>
            <a:off x="208011" y="2782956"/>
            <a:ext cx="11775977" cy="3844769"/>
          </a:xfrm>
        </p:spPr>
        <p:txBody>
          <a:bodyPr>
            <a:normAutofit/>
          </a:bodyPr>
          <a:lstStyle/>
          <a:p>
            <a:r>
              <a:rPr lang="en-US" dirty="0">
                <a:solidFill>
                  <a:schemeClr val="bg1"/>
                </a:solidFill>
              </a:rPr>
              <a:t>Select Course Outcomes</a:t>
            </a:r>
          </a:p>
          <a:p>
            <a:pPr lvl="1"/>
            <a:r>
              <a:rPr lang="en-US" dirty="0">
                <a:solidFill>
                  <a:schemeClr val="bg1"/>
                </a:solidFill>
              </a:rPr>
              <a:t>Explain risk assessment and risk acceptability and evaluate major environmental risks;</a:t>
            </a:r>
          </a:p>
          <a:p>
            <a:pPr lvl="1"/>
            <a:r>
              <a:rPr lang="en-US" dirty="0">
                <a:solidFill>
                  <a:schemeClr val="bg1"/>
                </a:solidFill>
              </a:rPr>
              <a:t>Describe the soil properties of porosity and permeability and characterize a soil sample;</a:t>
            </a:r>
          </a:p>
          <a:p>
            <a:pPr lvl="1"/>
            <a:r>
              <a:rPr lang="en-US" dirty="0">
                <a:solidFill>
                  <a:schemeClr val="bg1"/>
                </a:solidFill>
              </a:rPr>
              <a:t>Interpret and assess the effects of land use practices on soil characteristics;</a:t>
            </a:r>
          </a:p>
          <a:p>
            <a:pPr lvl="1"/>
            <a:r>
              <a:rPr lang="en-US" dirty="0">
                <a:solidFill>
                  <a:schemeClr val="bg1"/>
                </a:solidFill>
              </a:rPr>
              <a:t>Identify human contributions to global climate change;</a:t>
            </a:r>
          </a:p>
          <a:p>
            <a:pPr lvl="1"/>
            <a:r>
              <a:rPr lang="en-US" dirty="0">
                <a:solidFill>
                  <a:schemeClr val="bg1"/>
                </a:solidFill>
              </a:rPr>
              <a:t>Compare and contrast climate change impacts on physical and biological systems;</a:t>
            </a:r>
          </a:p>
          <a:p>
            <a:pPr lvl="1"/>
            <a:r>
              <a:rPr lang="en-US" dirty="0">
                <a:solidFill>
                  <a:schemeClr val="bg1"/>
                </a:solidFill>
              </a:rPr>
              <a:t>Identify the life cycle of major food crops in modern society; </a:t>
            </a:r>
          </a:p>
          <a:p>
            <a:pPr lvl="1"/>
            <a:r>
              <a:rPr lang="en-US" dirty="0">
                <a:solidFill>
                  <a:schemeClr val="bg1"/>
                </a:solidFill>
              </a:rPr>
              <a:t>Describe the importance of wicked problems, resilience, and adaptive management in planning.</a:t>
            </a:r>
          </a:p>
        </p:txBody>
      </p:sp>
    </p:spTree>
    <p:extLst>
      <p:ext uri="{BB962C8B-B14F-4D97-AF65-F5344CB8AC3E}">
        <p14:creationId xmlns:p14="http://schemas.microsoft.com/office/powerpoint/2010/main" val="960787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A17108-3176-4B57-B234-240B014ACEE7}"/>
              </a:ext>
            </a:extLst>
          </p:cNvPr>
          <p:cNvSpPr>
            <a:spLocks noGrp="1"/>
          </p:cNvSpPr>
          <p:nvPr>
            <p:ph type="title"/>
          </p:nvPr>
        </p:nvSpPr>
        <p:spPr>
          <a:xfrm>
            <a:off x="272616" y="2614207"/>
            <a:ext cx="5236502" cy="1325563"/>
          </a:xfrm>
        </p:spPr>
        <p:txBody>
          <a:bodyPr>
            <a:noAutofit/>
          </a:bodyPr>
          <a:lstStyle/>
          <a:p>
            <a:pPr algn="ctr"/>
            <a:r>
              <a:rPr lang="en-US" dirty="0">
                <a:solidFill>
                  <a:schemeClr val="bg1"/>
                </a:solidFill>
              </a:rPr>
              <a:t>Which Modules Were Used/Modified?</a:t>
            </a:r>
          </a:p>
        </p:txBody>
      </p:sp>
      <p:graphicFrame>
        <p:nvGraphicFramePr>
          <p:cNvPr id="6" name="Content Placeholder 5">
            <a:extLst>
              <a:ext uri="{FF2B5EF4-FFF2-40B4-BE49-F238E27FC236}">
                <a16:creationId xmlns:a16="http://schemas.microsoft.com/office/drawing/2014/main" id="{0F27F2EA-F36A-4DB8-A853-D2D245130C3C}"/>
              </a:ext>
            </a:extLst>
          </p:cNvPr>
          <p:cNvGraphicFramePr>
            <a:graphicFrameLocks noGrp="1"/>
          </p:cNvGraphicFramePr>
          <p:nvPr>
            <p:ph idx="4294967295"/>
            <p:extLst>
              <p:ext uri="{D42A27DB-BD31-4B8C-83A1-F6EECF244321}">
                <p14:modId xmlns:p14="http://schemas.microsoft.com/office/powerpoint/2010/main" val="1239865717"/>
              </p:ext>
            </p:extLst>
          </p:nvPr>
        </p:nvGraphicFramePr>
        <p:xfrm>
          <a:off x="4652893" y="124673"/>
          <a:ext cx="8413750" cy="6624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32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B20981-7395-40EC-9A66-2F58F4F91A6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601890B2-3136-4B19-819C-DDB1BEE01EF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D897EEF-E8B8-4AE4-881D-69D1F997D67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48F3B8A5-5547-4354-8CA9-A17A0A69875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9980B02-EE9E-4952-B7E8-AACDB763BBB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7B5E33E1-FC86-4C96-BCA0-E5511C79B20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2EC36F1D-B309-4113-A7C4-2096AE1D88F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287B2CCB-8E0A-44C8-A9B0-CC2D0F81F0A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D9EFD529-586D-4DFE-96F2-3361FFF8366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4E6C583A-7BE8-4D0B-AFB7-1054832FA1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2418-B84A-4844-81CA-0E78E2C96058}"/>
              </a:ext>
            </a:extLst>
          </p:cNvPr>
          <p:cNvSpPr>
            <a:spLocks noGrp="1"/>
          </p:cNvSpPr>
          <p:nvPr>
            <p:ph type="title"/>
          </p:nvPr>
        </p:nvSpPr>
        <p:spPr/>
        <p:txBody>
          <a:bodyPr/>
          <a:lstStyle/>
          <a:p>
            <a:pPr algn="ctr"/>
            <a:r>
              <a:rPr lang="en-US" dirty="0">
                <a:solidFill>
                  <a:schemeClr val="bg1"/>
                </a:solidFill>
              </a:rPr>
              <a:t>“Evolving” Process</a:t>
            </a:r>
          </a:p>
        </p:txBody>
      </p:sp>
      <p:sp>
        <p:nvSpPr>
          <p:cNvPr id="3" name="Content Placeholder 2">
            <a:extLst>
              <a:ext uri="{FF2B5EF4-FFF2-40B4-BE49-F238E27FC236}">
                <a16:creationId xmlns:a16="http://schemas.microsoft.com/office/drawing/2014/main" id="{24F20DD6-D469-493C-BCF3-C9339A25A794}"/>
              </a:ext>
            </a:extLst>
          </p:cNvPr>
          <p:cNvSpPr>
            <a:spLocks noGrp="1"/>
          </p:cNvSpPr>
          <p:nvPr>
            <p:ph idx="1"/>
          </p:nvPr>
        </p:nvSpPr>
        <p:spPr>
          <a:xfrm>
            <a:off x="770046" y="1690688"/>
            <a:ext cx="10515600" cy="4351338"/>
          </a:xfrm>
        </p:spPr>
        <p:txBody>
          <a:bodyPr/>
          <a:lstStyle/>
          <a:p>
            <a:r>
              <a:rPr lang="en-US" dirty="0">
                <a:solidFill>
                  <a:schemeClr val="bg1"/>
                </a:solidFill>
              </a:rPr>
              <a:t>These modules not originally designed for online learning</a:t>
            </a:r>
          </a:p>
          <a:p>
            <a:r>
              <a:rPr lang="en-US" dirty="0">
                <a:solidFill>
                  <a:schemeClr val="bg1"/>
                </a:solidFill>
              </a:rPr>
              <a:t>Adaptations were made for my specific courses</a:t>
            </a:r>
          </a:p>
          <a:p>
            <a:pPr lvl="1"/>
            <a:r>
              <a:rPr lang="en-US" dirty="0">
                <a:solidFill>
                  <a:schemeClr val="bg1"/>
                </a:solidFill>
              </a:rPr>
              <a:t>Some took very little effort to migrate with online pedagogy</a:t>
            </a:r>
          </a:p>
          <a:p>
            <a:pPr lvl="1"/>
            <a:r>
              <a:rPr lang="en-US" dirty="0">
                <a:solidFill>
                  <a:schemeClr val="bg1"/>
                </a:solidFill>
              </a:rPr>
              <a:t>Others needed to be significantly altered from their </a:t>
            </a:r>
            <a:r>
              <a:rPr lang="en-US" dirty="0" err="1">
                <a:solidFill>
                  <a:schemeClr val="bg1"/>
                </a:solidFill>
              </a:rPr>
              <a:t>onground</a:t>
            </a:r>
            <a:r>
              <a:rPr lang="en-US" dirty="0">
                <a:solidFill>
                  <a:schemeClr val="bg1"/>
                </a:solidFill>
              </a:rPr>
              <a:t> form</a:t>
            </a:r>
          </a:p>
          <a:p>
            <a:endParaRPr lang="en-US" dirty="0">
              <a:solidFill>
                <a:schemeClr val="bg1"/>
              </a:solidFill>
            </a:endParaRPr>
          </a:p>
        </p:txBody>
      </p:sp>
      <p:pic>
        <p:nvPicPr>
          <p:cNvPr id="6" name="Picture 5">
            <a:extLst>
              <a:ext uri="{FF2B5EF4-FFF2-40B4-BE49-F238E27FC236}">
                <a16:creationId xmlns:a16="http://schemas.microsoft.com/office/drawing/2014/main" id="{EADAEDC6-217A-4D14-AB78-61BBDDFFACA1}"/>
              </a:ext>
            </a:extLst>
          </p:cNvPr>
          <p:cNvPicPr>
            <a:picLocks noChangeAspect="1"/>
          </p:cNvPicPr>
          <p:nvPr/>
        </p:nvPicPr>
        <p:blipFill rotWithShape="1">
          <a:blip r:embed="rId2"/>
          <a:srcRect t="774"/>
          <a:stretch/>
        </p:blipFill>
        <p:spPr>
          <a:xfrm>
            <a:off x="300991" y="3894757"/>
            <a:ext cx="2930639" cy="274320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2" descr="Image result for dante's peak">
            <a:extLst>
              <a:ext uri="{FF2B5EF4-FFF2-40B4-BE49-F238E27FC236}">
                <a16:creationId xmlns:a16="http://schemas.microsoft.com/office/drawing/2014/main" id="{CAC2CF6B-1634-4460-BDDF-067795B43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83" y="4194480"/>
            <a:ext cx="1520598" cy="228600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044536-0EB1-4420-A693-57D9A1512759}"/>
              </a:ext>
            </a:extLst>
          </p:cNvPr>
          <p:cNvPicPr>
            <a:picLocks noChangeAspect="1"/>
          </p:cNvPicPr>
          <p:nvPr/>
        </p:nvPicPr>
        <p:blipFill>
          <a:blip r:embed="rId4"/>
          <a:stretch>
            <a:fillRect/>
          </a:stretch>
        </p:blipFill>
        <p:spPr>
          <a:xfrm>
            <a:off x="2888822" y="3889077"/>
            <a:ext cx="3275326" cy="274320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079BE15-5835-43C5-9BFF-C3B5F49427E6}"/>
              </a:ext>
            </a:extLst>
          </p:cNvPr>
          <p:cNvPicPr>
            <a:picLocks noChangeAspect="1"/>
          </p:cNvPicPr>
          <p:nvPr/>
        </p:nvPicPr>
        <p:blipFill rotWithShape="1">
          <a:blip r:embed="rId5"/>
          <a:srcRect t="1640" r="18986" b="-1"/>
          <a:stretch/>
        </p:blipFill>
        <p:spPr>
          <a:xfrm>
            <a:off x="5914457" y="3898609"/>
            <a:ext cx="3293726" cy="2743200"/>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0D96181-F36A-4E44-8594-D4963FF24EF1}"/>
              </a:ext>
            </a:extLst>
          </p:cNvPr>
          <p:cNvPicPr>
            <a:picLocks noChangeAspect="1"/>
          </p:cNvPicPr>
          <p:nvPr/>
        </p:nvPicPr>
        <p:blipFill>
          <a:blip r:embed="rId6"/>
          <a:stretch>
            <a:fillRect/>
          </a:stretch>
        </p:blipFill>
        <p:spPr>
          <a:xfrm>
            <a:off x="8635746" y="3898609"/>
            <a:ext cx="3255264" cy="2743200"/>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6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4BB18-3396-447C-AB4C-206884771B3F}"/>
              </a:ext>
            </a:extLst>
          </p:cNvPr>
          <p:cNvPicPr>
            <a:picLocks noChangeAspect="1"/>
          </p:cNvPicPr>
          <p:nvPr/>
        </p:nvPicPr>
        <p:blipFill>
          <a:blip r:embed="rId3"/>
          <a:stretch>
            <a:fillRect/>
          </a:stretch>
        </p:blipFill>
        <p:spPr>
          <a:xfrm>
            <a:off x="352129" y="283975"/>
            <a:ext cx="8779898" cy="3469719"/>
          </a:xfrm>
          <a:prstGeom prst="rect">
            <a:avLst/>
          </a:prstGeom>
          <a:ln>
            <a:solidFill>
              <a:schemeClr val="accent1"/>
            </a:solid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B82514FC-00AF-469A-B9C8-0E5DE16B94B5}"/>
              </a:ext>
            </a:extLst>
          </p:cNvPr>
          <p:cNvPicPr>
            <a:picLocks noChangeAspect="1"/>
          </p:cNvPicPr>
          <p:nvPr/>
        </p:nvPicPr>
        <p:blipFill>
          <a:blip r:embed="rId4"/>
          <a:stretch>
            <a:fillRect/>
          </a:stretch>
        </p:blipFill>
        <p:spPr>
          <a:xfrm>
            <a:off x="2592944" y="1317644"/>
            <a:ext cx="8781207" cy="3747143"/>
          </a:xfrm>
          <a:prstGeom prst="rect">
            <a:avLst/>
          </a:prstGeom>
          <a:ln>
            <a:solidFill>
              <a:schemeClr val="accent1"/>
            </a:solid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DE11F20A-C63C-4D5F-AC1C-73DC313FD81F}"/>
              </a:ext>
            </a:extLst>
          </p:cNvPr>
          <p:cNvPicPr>
            <a:picLocks noChangeAspect="1"/>
          </p:cNvPicPr>
          <p:nvPr/>
        </p:nvPicPr>
        <p:blipFill rotWithShape="1">
          <a:blip r:embed="rId5"/>
          <a:srcRect l="1305"/>
          <a:stretch/>
        </p:blipFill>
        <p:spPr>
          <a:xfrm>
            <a:off x="721297" y="3361853"/>
            <a:ext cx="9013372" cy="2851019"/>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12870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1394</TotalTime>
  <Words>831</Words>
  <Application>Microsoft Office PowerPoint</Application>
  <PresentationFormat>Widescreen</PresentationFormat>
  <Paragraphs>81</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 Adapting InTeGrate Modules to Online Courses </vt:lpstr>
      <vt:lpstr>PowerPoint Presentation</vt:lpstr>
      <vt:lpstr>QUBES Faculty Mentoring Network</vt:lpstr>
      <vt:lpstr>Transitioning Units/Activities to Online</vt:lpstr>
      <vt:lpstr>PowerPoint Presentation</vt:lpstr>
      <vt:lpstr>PowerPoint Presentation</vt:lpstr>
      <vt:lpstr>Which Modules Were Used/Modified?</vt:lpstr>
      <vt:lpstr>“Evolving” Process</vt:lpstr>
      <vt:lpstr>PowerPoint Presentation</vt:lpstr>
      <vt:lpstr>PowerPoint Presentation</vt:lpstr>
      <vt:lpstr>Considerations and Lessons Learned</vt:lpstr>
      <vt:lpstr>Assessing Impact of InTeGrate Materials in an Introductory Environmental Science Course (and beyond)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Impact of InTeGrate Materials in an Introductory Environmental Science Course</dc:title>
  <dc:creator>Tara Jo Holmberg</dc:creator>
  <cp:lastModifiedBy>Tara Holmberg</cp:lastModifiedBy>
  <cp:revision>91</cp:revision>
  <dcterms:created xsi:type="dcterms:W3CDTF">2017-07-17T22:29:44Z</dcterms:created>
  <dcterms:modified xsi:type="dcterms:W3CDTF">2018-07-16T19:17:10Z</dcterms:modified>
</cp:coreProperties>
</file>